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401" r:id="rId2"/>
    <p:sldId id="402" r:id="rId3"/>
    <p:sldId id="400" r:id="rId4"/>
    <p:sldId id="407" r:id="rId5"/>
    <p:sldId id="409" r:id="rId6"/>
    <p:sldId id="405" r:id="rId7"/>
    <p:sldId id="404" r:id="rId8"/>
    <p:sldId id="408" r:id="rId9"/>
    <p:sldId id="40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769D"/>
    <a:srgbClr val="D5F1EF"/>
    <a:srgbClr val="FF6600"/>
    <a:srgbClr val="B4DD96"/>
    <a:srgbClr val="FFFFFF"/>
    <a:srgbClr val="24A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ris Chang" userId="985fe90fca564e61" providerId="LiveId" clId="{1CC54207-A93C-4748-88B7-DC822DCC2E91}"/>
    <pc:docChg chg="undo redo custSel addSld delSld modSld modMainMaster">
      <pc:chgData name="Morris Chang" userId="985fe90fca564e61" providerId="LiveId" clId="{1CC54207-A93C-4748-88B7-DC822DCC2E91}" dt="2023-01-31T09:43:18.900" v="1006"/>
      <pc:docMkLst>
        <pc:docMk/>
      </pc:docMkLst>
      <pc:sldChg chg="addSp delSp modSp mod">
        <pc:chgData name="Morris Chang" userId="985fe90fca564e61" providerId="LiveId" clId="{1CC54207-A93C-4748-88B7-DC822DCC2E91}" dt="2023-01-31T09:42:25.718" v="985" actId="20577"/>
        <pc:sldMkLst>
          <pc:docMk/>
          <pc:sldMk cId="2518435691" sldId="400"/>
        </pc:sldMkLst>
        <pc:spChg chg="del">
          <ac:chgData name="Morris Chang" userId="985fe90fca564e61" providerId="LiveId" clId="{1CC54207-A93C-4748-88B7-DC822DCC2E91}" dt="2023-01-31T06:45:13.440" v="19" actId="478"/>
          <ac:spMkLst>
            <pc:docMk/>
            <pc:sldMk cId="2518435691" sldId="400"/>
            <ac:spMk id="2" creationId="{9B4D8E31-1A7A-AF9F-A271-963CC3B1C970}"/>
          </ac:spMkLst>
        </pc:spChg>
        <pc:spChg chg="mod">
          <ac:chgData name="Morris Chang" userId="985fe90fca564e61" providerId="LiveId" clId="{1CC54207-A93C-4748-88B7-DC822DCC2E91}" dt="2023-01-31T06:45:41.134" v="21" actId="20577"/>
          <ac:spMkLst>
            <pc:docMk/>
            <pc:sldMk cId="2518435691" sldId="400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6:49:54.629" v="99" actId="1076"/>
          <ac:spMkLst>
            <pc:docMk/>
            <pc:sldMk cId="2518435691" sldId="400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42:25.718" v="985" actId="20577"/>
          <ac:spMkLst>
            <pc:docMk/>
            <pc:sldMk cId="2518435691" sldId="400"/>
            <ac:spMk id="5" creationId="{11B228CC-3AC5-BE89-CD78-65F07B68660B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7" creationId="{72786EA5-AAA1-C97E-7078-DDFF64659C7A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8" creationId="{E4C3E5FF-F80B-CF3D-0FD8-6AD28D60DCD1}"/>
          </ac:spMkLst>
        </pc:spChg>
        <pc:spChg chg="del">
          <ac:chgData name="Morris Chang" userId="985fe90fca564e61" providerId="LiveId" clId="{1CC54207-A93C-4748-88B7-DC822DCC2E91}" dt="2023-01-31T06:45:11.185" v="18" actId="478"/>
          <ac:spMkLst>
            <pc:docMk/>
            <pc:sldMk cId="2518435691" sldId="400"/>
            <ac:spMk id="9" creationId="{A6A98CC2-82AA-95C6-3BC0-641E74DC7A7D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4" creationId="{849E9756-E3DF-2149-CDFC-FB138335D1D9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5" creationId="{A6B13B28-EE7E-93EF-4C31-D42A16D728EF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27" creationId="{416BE249-1EC6-0AED-6C28-A4AE9F3394A2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32" creationId="{90FDB957-8224-DA47-A283-4FF612AC8186}"/>
          </ac:spMkLst>
        </pc:spChg>
        <pc:grpChg chg="add mod">
          <ac:chgData name="Morris Chang" userId="985fe90fca564e61" providerId="LiveId" clId="{1CC54207-A93C-4748-88B7-DC822DCC2E91}" dt="2023-01-31T06:52:22.865" v="129" actId="207"/>
          <ac:grpSpMkLst>
            <pc:docMk/>
            <pc:sldMk cId="2518435691" sldId="400"/>
            <ac:grpSpMk id="13" creationId="{0CE4B474-606A-5076-481A-3CCB0F80D6B2}"/>
          </ac:grpSpMkLst>
        </pc:grp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0" creationId="{5C74190F-888E-A2D3-1C3D-2744724FD661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1" creationId="{CAC7326F-07C4-284C-7522-1F67185FB0BA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2" creationId="{C4A78457-31D9-99F4-9AD3-E188C376904D}"/>
          </ac:graphicFrameMkLst>
        </pc:graphicFrameChg>
      </pc:sldChg>
      <pc:sldChg chg="addSp delSp modSp new mod modClrScheme chgLayout">
        <pc:chgData name="Morris Chang" userId="985fe90fca564e61" providerId="LiveId" clId="{1CC54207-A93C-4748-88B7-DC822DCC2E91}" dt="2023-01-31T09:15:25.813" v="683" actId="403"/>
        <pc:sldMkLst>
          <pc:docMk/>
          <pc:sldMk cId="1965998361" sldId="401"/>
        </pc:sldMkLst>
        <pc:spChg chg="del">
          <ac:chgData name="Morris Chang" userId="985fe90fca564e61" providerId="LiveId" clId="{1CC54207-A93C-4748-88B7-DC822DCC2E91}" dt="2023-01-31T08:47:47.812" v="157" actId="700"/>
          <ac:spMkLst>
            <pc:docMk/>
            <pc:sldMk cId="1965998361" sldId="401"/>
            <ac:spMk id="2" creationId="{65CE3D48-D570-7A53-48C7-40174B2E3AE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" creationId="{2F9BE044-134C-00BD-EDEB-FFA8290F98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" creationId="{FB99440F-F304-A7A1-8887-396032631F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" creationId="{1F9F0BFB-E979-F0C0-F8D5-2238FDCCC51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" creationId="{618AF980-706C-0571-884C-E4F44CCF45A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" creationId="{66716F37-DCA5-516A-F899-BAB25E66BEE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" creationId="{0BB74394-7B42-E6C8-C4F8-26FB8E49540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" creationId="{269F5173-E403-8059-7C08-F2E37C5C6C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" creationId="{1EDE1278-986F-3A40-FD91-733B254AA3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" creationId="{5CB38978-09D9-61F0-5014-A04DF076C89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" creationId="{5FBFB613-CA76-2801-4687-60D9F8F1D36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" creationId="{2430D754-7E1F-62A7-6909-1243835106F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7" creationId="{99798D02-E5B6-6763-685C-83BF97B4222B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8" creationId="{4B7D5727-B332-8226-C4D8-65E943682B42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9" creationId="{DE10F168-AA08-0EF9-3340-0F6C5EB7A630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0" creationId="{CE9A6B55-5D84-937B-8860-3AB0CB2FEAE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1" creationId="{1EABCB6B-6602-A69A-8209-6C12CCF729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2" creationId="{358E76C8-FC68-F71B-338A-6D264E091BC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3" creationId="{FA660B96-5B49-5E26-CDF3-C521823259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4" creationId="{0D518DC1-84BC-E9C2-91D9-8A7F568A3E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5" creationId="{BAC2BFF0-4017-FED6-699E-047478CC7D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6" creationId="{9A1446E6-1E28-38A9-27C3-BBCDC1AA53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7" creationId="{5AD6DA72-DF89-C107-1973-26808D4CFCE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8" creationId="{2ABDAF36-8BE9-0D31-1E28-9614EFA4DA1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9" creationId="{9C8C049B-C377-1486-63C0-966C6A8365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0" creationId="{5FABA5FA-D21C-4A34-B32E-41314FD0657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1" creationId="{D4A0DF2C-A8A0-0371-32A8-448226A0362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2" creationId="{EC45F3DF-501C-5300-D064-47786A80DF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3" creationId="{A019E77D-4282-A27E-A69D-74EE62BB1CE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4" creationId="{1A9092C2-DD9D-4D34-0773-470B15EB4D9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5" creationId="{17FD6141-3047-7422-D0BB-D12F128ECF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6" creationId="{6B23198F-3D7F-7383-717F-C8F4FA6AB2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7" creationId="{105A11A2-B833-BA1F-15E8-16A3BFFABA8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8" creationId="{A143A081-A73A-06F4-B9BF-07CB80CBD19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9" creationId="{BA11EEC4-C8A3-8681-0286-6569921B0065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0" creationId="{CCE36EFF-CAD1-6B6C-473B-2DF6490E274E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1" creationId="{27F48080-4D90-F924-2DA1-10F26315CA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2" creationId="{914F51F0-4324-AD28-0B6A-6A2B13F9A63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4" creationId="{C00AB0CF-0F40-685B-04F5-CB2EB2EBA20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5" creationId="{2FF36525-655E-9816-F317-9954E01CC72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1" creationId="{6869C09B-54B1-C42A-E4B6-B514278BC50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2" creationId="{963BBD18-C23F-9CA4-EE7F-5B33B69A074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3" creationId="{FD176D03-5A67-DB7B-84E9-35928096FCE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4" creationId="{01F9E559-3FFC-F3D7-0642-0CA0F5B937F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5" creationId="{94911FC8-6CBE-7AB3-CC08-5CFF1D78535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6" creationId="{C0F2A417-11A5-FB79-AF8A-A277547DF2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4" creationId="{B118B729-8017-FA1C-77E9-CE8E1FDACC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6" creationId="{A4D4872E-E2AC-161E-9110-E8E4B8DB6AD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7" creationId="{219FC424-F5BC-709C-8EFF-37ADF55B55A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8" creationId="{614DFAEA-A6D4-7BDD-C9A9-7102C621323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9" creationId="{6415DC45-B7F0-2209-64E0-A5D0A050F8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0" creationId="{86453276-B5E1-3A54-C025-6C67B7370BF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1" creationId="{B7E7E073-F16A-F0B5-AF36-97567A5A6D2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2" creationId="{FC9D2852-BBB9-9541-2764-3E3E4B4AF30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3" creationId="{57C6BF04-CE91-8965-6485-45FB5AEB52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4" creationId="{5BD2C9E6-99A9-FFE8-54A8-5B2092982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6" creationId="{8FB466C5-DD00-9C95-CEA5-E3CF4F7CCFF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7" creationId="{0CF02250-E342-5E5A-52EF-A240315476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8" creationId="{423AA975-83E5-A182-FCD3-8FFE67F6061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0" creationId="{563069C6-9939-7DE2-0116-53936F0D1C1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1" creationId="{E8F7E174-796F-B4B0-403B-EEBA901930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2" creationId="{BB8AF5D0-4AD3-5401-461F-F702CF262BB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4" creationId="{73AF6A69-4B11-4229-9888-5DB20BB17AB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5" creationId="{258D2611-228B-5184-FA42-7A8C5755F78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6" creationId="{BA521540-27F5-12E7-AFEB-45A035C9C95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8" creationId="{C3E15FFE-30B5-2E4A-8459-5BC34ACBAE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9" creationId="{3547E0DC-328D-E8B7-126D-DD1B56A7421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0" creationId="{7BEC3640-3176-568A-2C36-8A1448737C8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1" creationId="{0A55F0E0-FE5A-06A8-63FB-E5B59D4BBA7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2" creationId="{3297F098-F639-6D52-3C8D-248E6E01AE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3" creationId="{6FC4CBBD-0C46-316B-9BD0-7CFA2693D5F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4" creationId="{E3FEF038-A1CA-5C96-5119-9CB8489BE2E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5" creationId="{ABF2CEA8-E481-A218-5986-1C3A26DEE9E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6" creationId="{7F00BA7B-4CD2-D2DC-AF94-F026D0A775B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7" creationId="{CCA77408-B96D-6CDF-DEA6-D62D4C59DE2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8" creationId="{3E2E7AAC-3F49-E848-2EC7-111A9BEEF5A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6" creationId="{4EF910AF-5C19-FD16-B355-6F83FF9334B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7" creationId="{6AF68483-E0C5-3C64-BF09-834A72A71B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8" creationId="{0B0CE18E-7F55-4E24-65EE-29BE6519B72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1" creationId="{18FB27C3-B9FA-6EAE-4B27-5BA4C723992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2" creationId="{FC1314B0-AEF2-C778-E2E7-E4DF9B532B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3" creationId="{500A3B50-4E55-9FD0-1C00-3630DA6563B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4" creationId="{920C8114-3763-F96B-BD7D-F1FE3F0D7F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5" creationId="{0E6CA05B-2846-6E1F-4D1A-ED8A339ED4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6" creationId="{564EE7E4-1130-385A-C0A0-003038A9CD7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7" creationId="{E41138CB-384A-946B-93BA-1D364681CD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8" creationId="{19D4A6C4-DB05-6BC4-BCD0-05CEC77B3F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9" creationId="{95DD398C-DD88-B69C-A0C0-CA5F3CCD10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0" creationId="{7C3DE24E-7F51-BB72-A2C8-F7812EA36A5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1" creationId="{1FF91A68-411E-434B-B3ED-D4E43F38CA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6" creationId="{D9B26AA4-D6B7-1CE6-F181-BFF389E8EC2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7" creationId="{A63533E4-BB9D-D479-CACA-364C3C8087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8" creationId="{47E9CD09-3763-FFFA-86CB-799A60DE5C4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9" creationId="{36F8609C-069B-26F3-760E-137F6403326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0" creationId="{5C4B28E9-7E00-7ACA-1C56-C9954EB66B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1" creationId="{82B9C462-FF39-8C72-3932-BC7718B642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2" creationId="{2E9B89D9-326E-2B5A-76A2-281CBBFE8E2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3" creationId="{B389EB16-A24D-E098-AF56-3B2E4E7352C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4" creationId="{F0B43620-17F5-351A-F1C3-47273B04CFE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5" creationId="{F2F81ACB-E70A-CB4F-A540-B12D5E1BD8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6" creationId="{D7BF87B5-CD96-1A90-EC02-E96BF8F4B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7" creationId="{06B8D42C-B012-1FCC-4C74-BC146BB0399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8" creationId="{2E99055C-169E-C681-0C61-F49A28015F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9" creationId="{CD945106-4A57-2B15-2A9D-4993FF5BC3A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0" creationId="{4928D936-D6B7-35EE-215A-867D1873952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1" creationId="{554DAA54-B5AC-0C7B-496A-98732CFDAF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2" creationId="{B5AC009F-B09D-4BEC-FAE7-2F454CC3734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3" creationId="{6A93950F-89CA-7721-0846-CF028FB44A8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4" creationId="{E1DBA337-7C91-F0CC-EE4A-304CD81A13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5" creationId="{97F49B89-2874-15ED-0377-4C87BB8C60B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6" creationId="{4EAC2E0D-9CA4-4DFA-7DC3-70E583A5EA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7" creationId="{99BF8FE4-F3CD-5C4C-0566-25072AC14E6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8" creationId="{D7E799F1-4EE8-1576-FC39-716EDAAF994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9" creationId="{A6F25B73-5B86-EE5B-BFBC-70FADB5169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0" creationId="{3419F43A-94FF-75B6-CA9A-43BF036D900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1" creationId="{68C454F8-CAE7-8AF9-461B-6F0B81A69A0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2" creationId="{E523C440-1627-0547-97F9-9CF14705580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3" creationId="{D93A28C5-8B73-5C37-07D8-8772A3E0BEC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4" creationId="{5641D387-4982-5A9B-C342-41D7D88BBB1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6" creationId="{CD5B9736-6F98-1D55-D724-FDD49A01940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7" creationId="{CAB7E35E-1A81-EEE2-9180-A4CE04794C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8" creationId="{A80652BA-6544-8361-7681-B2ACF11C520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9" creationId="{ADDD465A-9F8D-C36A-C994-BB296E09A0C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2" creationId="{4EC92F21-7693-59C4-F38D-39C2422A3E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3" creationId="{79A14ED3-0DF1-0D10-87A8-35C2C57A56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4" creationId="{0ADD6227-5CC9-8ECD-1A50-6E0424B977F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5" creationId="{8FAA6BE6-E383-BFF4-B047-6B1A7110772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6" creationId="{346FD3AD-DD84-DC2A-D900-EAE31B04BE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7" creationId="{AB6B46C2-E14B-DD71-9020-D860C5D8883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8" creationId="{999D22FB-BA6C-07CC-1A69-21B8B99D419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9" creationId="{1960776E-8A33-24A1-60E5-F131743A9082}"/>
          </ac:spMkLst>
        </pc:spChg>
        <pc:spChg chg="add mod">
          <ac:chgData name="Morris Chang" userId="985fe90fca564e61" providerId="LiveId" clId="{1CC54207-A93C-4748-88B7-DC822DCC2E91}" dt="2023-01-31T09:15:25.813" v="683" actId="403"/>
          <ac:spMkLst>
            <pc:docMk/>
            <pc:sldMk cId="1965998361" sldId="401"/>
            <ac:spMk id="170" creationId="{9E95C736-1012-E557-700F-B0900E8FF09C}"/>
          </ac:spMkLst>
        </pc:spChg>
        <pc:spChg chg="add mod">
          <ac:chgData name="Morris Chang" userId="985fe90fca564e61" providerId="LiveId" clId="{1CC54207-A93C-4748-88B7-DC822DCC2E91}" dt="2023-01-31T08:49:46.316" v="239" actId="20577"/>
          <ac:spMkLst>
            <pc:docMk/>
            <pc:sldMk cId="1965998361" sldId="401"/>
            <ac:spMk id="171" creationId="{E71181B7-475A-24A9-AA87-94646EF08964}"/>
          </ac:spMkLst>
        </pc:spChg>
        <pc:spChg chg="add mod">
          <ac:chgData name="Morris Chang" userId="985fe90fca564e61" providerId="LiveId" clId="{1CC54207-A93C-4748-88B7-DC822DCC2E91}" dt="2023-01-31T08:52:51.488" v="378" actId="1076"/>
          <ac:spMkLst>
            <pc:docMk/>
            <pc:sldMk cId="1965998361" sldId="401"/>
            <ac:spMk id="172" creationId="{2130B124-FC63-DB01-7A9A-D013BC26570F}"/>
          </ac:spMkLst>
        </pc:spChg>
        <pc:grpChg chg="add mod">
          <ac:chgData name="Morris Chang" userId="985fe90fca564e61" providerId="LiveId" clId="{1CC54207-A93C-4748-88B7-DC822DCC2E91}" dt="2023-01-31T08:48:10.351" v="161" actId="14100"/>
          <ac:grpSpMkLst>
            <pc:docMk/>
            <pc:sldMk cId="1965998361" sldId="401"/>
            <ac:grpSpMk id="4" creationId="{A8872DDC-7191-37C7-5952-7CB6DA7FA381}"/>
          </ac:grpSpMkLst>
        </pc:grpChg>
        <pc:grpChg chg="add mod">
          <ac:chgData name="Morris Chang" userId="985fe90fca564e61" providerId="LiveId" clId="{1CC54207-A93C-4748-88B7-DC822DCC2E91}" dt="2023-01-31T08:47:57.010" v="159" actId="14100"/>
          <ac:grpSpMkLst>
            <pc:docMk/>
            <pc:sldMk cId="1965998361" sldId="401"/>
            <ac:grpSpMk id="7" creationId="{75A96F3A-BFC3-4F3D-D62F-A417E6F9A30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" creationId="{71A1E636-26EB-86FE-0C5B-76474A27C785}"/>
          </ac:grpSpMkLst>
        </pc:grpChg>
        <pc:grpChg chg="add mod">
          <ac:chgData name="Morris Chang" userId="985fe90fca564e61" providerId="LiveId" clId="{1CC54207-A93C-4748-88B7-DC822DCC2E91}" dt="2023-01-31T08:48:15.665" v="162" actId="1076"/>
          <ac:grpSpMkLst>
            <pc:docMk/>
            <pc:sldMk cId="1965998361" sldId="401"/>
            <ac:grpSpMk id="43" creationId="{A1F6E99B-C72E-AB70-80BB-CFEC7FF636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6" creationId="{B24DAD65-CE94-DD8D-F207-C74167822B3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7" creationId="{B2E4037B-44CE-7465-4348-52FB5B19D01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8" creationId="{75BB84B8-95A1-352C-FCC3-4B3B75B37A9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9" creationId="{45C55B4C-8892-1CC9-3913-4B59AA2D6A7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0" creationId="{CD7AA747-6887-F12E-28DD-40C5EE9B76D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7" creationId="{6E520BC4-94FF-3DCF-7559-43D90BB076F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8" creationId="{7CA96E0F-E378-858F-FD96-36D5207A74B6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9" creationId="{639D4301-3C84-D64D-3BDA-0FD6C5FBE9F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0" creationId="{8B483596-68B5-EEA7-39E1-3EB0B5F4DBD7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1" creationId="{71A76677-4458-83B1-8E17-168CC5F73CB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2" creationId="{F5C6D6D0-E192-A611-4FEE-8E314C4A974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3" creationId="{CCC0565A-4A0C-D293-9E3D-CD07EAA6BBF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5" creationId="{BF2484E2-D59D-FC9D-59BA-5E6CF1B9164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5" creationId="{D43007A0-4EB1-3490-F28F-1A67C89444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9" creationId="{0B43478A-EA58-67C0-CBDF-9374389EF54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3" creationId="{40DB3F76-6E47-F111-ECE9-BA4CF6BF21A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7" creationId="{10AB8573-B668-4918-63B0-392B2AC19D6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99" creationId="{65F37176-0FB5-DAE7-08BA-5606576E735F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0" creationId="{D5A5398D-B853-DEE0-FB2D-3BBA5ADB914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1" creationId="{56AD1BDB-B607-4347-E498-4627D143343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2" creationId="{3F582BE3-5FE2-355E-D7E1-6A801BC2DDF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3" creationId="{D2B59384-D380-5919-1C46-1764BEEFA82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4" creationId="{E704330D-D051-F0E4-7E7C-3C13E828ECF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5" creationId="{2656092B-F61E-F6BA-56C1-EF60F11F460B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9" creationId="{9B08437F-5FFC-7DC3-7E65-BFC8C0D6AF6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10" creationId="{82E9E914-A12F-A6B1-EE00-464F1B2DC8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2" creationId="{AE0747FA-7716-FD72-37DD-242ADFF43B8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3" creationId="{070B8B20-2877-9FF1-6824-CA22441A911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4" creationId="{EEF95655-0E5A-A9E2-5174-EC3C5373E7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5" creationId="{760A6C72-19FA-EB51-BC5F-2C88361E63C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55" creationId="{A77BFA8E-B2FE-9916-4506-2EC3AA7A51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0" creationId="{B993399C-DCFF-6C9E-A8FF-3260C7278024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1" creationId="{D5F55730-94D6-634E-EDF2-F79DB4DAB209}"/>
          </ac:grpSpMkLst>
        </pc:grpChg>
      </pc:sldChg>
      <pc:sldChg chg="addSp delSp modSp new del mod setBg modClrScheme chgLayout">
        <pc:chgData name="Morris Chang" userId="985fe90fca564e61" providerId="LiveId" clId="{1CC54207-A93C-4748-88B7-DC822DCC2E91}" dt="2023-01-31T06:44:59.744" v="15" actId="47"/>
        <pc:sldMkLst>
          <pc:docMk/>
          <pc:sldMk cId="2777406635" sldId="401"/>
        </pc:sldMkLst>
        <pc:spChg chg="del">
          <ac:chgData name="Morris Chang" userId="985fe90fca564e61" providerId="LiveId" clId="{1CC54207-A93C-4748-88B7-DC822DCC2E91}" dt="2023-01-31T06:43:37.245" v="1" actId="700"/>
          <ac:spMkLst>
            <pc:docMk/>
            <pc:sldMk cId="2777406635" sldId="401"/>
            <ac:spMk id="2" creationId="{9B201DAF-C1CB-3D28-25E0-4573B428036D}"/>
          </ac:spMkLst>
        </pc:spChg>
        <pc:spChg chg="add del mod">
          <ac:chgData name="Morris Chang" userId="985fe90fca564e61" providerId="LiveId" clId="{1CC54207-A93C-4748-88B7-DC822DCC2E91}" dt="2023-01-31T06:44:00.298" v="3" actId="700"/>
          <ac:spMkLst>
            <pc:docMk/>
            <pc:sldMk cId="2777406635" sldId="401"/>
            <ac:spMk id="3" creationId="{83D1101C-1921-8A45-B47C-0D6BDB82119B}"/>
          </ac:spMkLst>
        </pc:spChg>
        <pc:spChg chg="add del mod ord">
          <ac:chgData name="Morris Chang" userId="985fe90fca564e61" providerId="LiveId" clId="{1CC54207-A93C-4748-88B7-DC822DCC2E91}" dt="2023-01-31T06:44:07.849" v="4" actId="700"/>
          <ac:spMkLst>
            <pc:docMk/>
            <pc:sldMk cId="2777406635" sldId="401"/>
            <ac:spMk id="4" creationId="{116616FB-38FE-F447-0F8E-28EE2115464E}"/>
          </ac:spMkLst>
        </pc:spChg>
        <pc:spChg chg="add del mod ord">
          <ac:chgData name="Morris Chang" userId="985fe90fca564e61" providerId="LiveId" clId="{1CC54207-A93C-4748-88B7-DC822DCC2E91}" dt="2023-01-31T06:44:12.583" v="5" actId="700"/>
          <ac:spMkLst>
            <pc:docMk/>
            <pc:sldMk cId="2777406635" sldId="401"/>
            <ac:spMk id="5" creationId="{77BD4C66-D07F-4155-0F2B-BE1CC4071578}"/>
          </ac:spMkLst>
        </pc:spChg>
        <pc:spChg chg="add del">
          <ac:chgData name="Morris Chang" userId="985fe90fca564e61" providerId="LiveId" clId="{1CC54207-A93C-4748-88B7-DC822DCC2E91}" dt="2023-01-31T06:44:42.776" v="9" actId="26606"/>
          <ac:spMkLst>
            <pc:docMk/>
            <pc:sldMk cId="2777406635" sldId="401"/>
            <ac:spMk id="7" creationId="{42A4FC2C-047E-45A5-965D-8E1E3BF09BC6}"/>
          </ac:spMkLst>
        </pc:spChg>
        <pc:spChg chg="add del">
          <ac:chgData name="Morris Chang" userId="985fe90fca564e61" providerId="LiveId" clId="{1CC54207-A93C-4748-88B7-DC822DCC2E91}" dt="2023-01-31T06:44:46.415" v="11" actId="26606"/>
          <ac:spMkLst>
            <pc:docMk/>
            <pc:sldMk cId="2777406635" sldId="401"/>
            <ac:spMk id="9" creationId="{42A4FC2C-047E-45A5-965D-8E1E3BF09BC6}"/>
          </ac:spMkLst>
        </pc:spChg>
        <pc:spChg chg="add">
          <ac:chgData name="Morris Chang" userId="985fe90fca564e61" providerId="LiveId" clId="{1CC54207-A93C-4748-88B7-DC822DCC2E91}" dt="2023-01-31T06:44:46.423" v="12" actId="26606"/>
          <ac:spMkLst>
            <pc:docMk/>
            <pc:sldMk cId="2777406635" sldId="401"/>
            <ac:spMk id="12" creationId="{42A4FC2C-047E-45A5-965D-8E1E3BF09BC6}"/>
          </ac:spMkLst>
        </pc:spChg>
        <pc:picChg chg="add del">
          <ac:chgData name="Morris Chang" userId="985fe90fca564e61" providerId="LiveId" clId="{1CC54207-A93C-4748-88B7-DC822DCC2E91}" dt="2023-01-31T06:44:42.776" v="9" actId="26606"/>
          <ac:picMkLst>
            <pc:docMk/>
            <pc:sldMk cId="2777406635" sldId="401"/>
            <ac:picMk id="6" creationId="{37CE23D7-BB64-4163-7379-05817E0447D2}"/>
          </ac:picMkLst>
        </pc:picChg>
        <pc:picChg chg="add del">
          <ac:chgData name="Morris Chang" userId="985fe90fca564e61" providerId="LiveId" clId="{1CC54207-A93C-4748-88B7-DC822DCC2E91}" dt="2023-01-31T06:44:46.415" v="11" actId="26606"/>
          <ac:picMkLst>
            <pc:docMk/>
            <pc:sldMk cId="2777406635" sldId="401"/>
            <ac:picMk id="10" creationId="{31B430BE-A391-A953-CA70-24C321E52F76}"/>
          </ac:picMkLst>
        </pc:picChg>
        <pc:picChg chg="add">
          <ac:chgData name="Morris Chang" userId="985fe90fca564e61" providerId="LiveId" clId="{1CC54207-A93C-4748-88B7-DC822DCC2E91}" dt="2023-01-31T06:44:46.423" v="12" actId="26606"/>
          <ac:picMkLst>
            <pc:docMk/>
            <pc:sldMk cId="2777406635" sldId="401"/>
            <ac:picMk id="13" creationId="{E04B92B4-7E84-254A-398E-EEDDE785648D}"/>
          </ac:picMkLst>
        </pc:picChg>
      </pc:sldChg>
      <pc:sldChg chg="new del">
        <pc:chgData name="Morris Chang" userId="985fe90fca564e61" providerId="LiveId" clId="{1CC54207-A93C-4748-88B7-DC822DCC2E91}" dt="2023-01-31T06:51:55.334" v="125" actId="47"/>
        <pc:sldMkLst>
          <pc:docMk/>
          <pc:sldMk cId="3090044264" sldId="402"/>
        </pc:sldMkLst>
      </pc:sldChg>
      <pc:sldChg chg="new del">
        <pc:chgData name="Morris Chang" userId="985fe90fca564e61" providerId="LiveId" clId="{1CC54207-A93C-4748-88B7-DC822DCC2E91}" dt="2023-01-31T08:46:53.945" v="156" actId="47"/>
        <pc:sldMkLst>
          <pc:docMk/>
          <pc:sldMk cId="3177119454" sldId="402"/>
        </pc:sldMkLst>
      </pc:sldChg>
      <pc:sldChg chg="addSp modSp new mod modClrScheme chgLayout">
        <pc:chgData name="Morris Chang" userId="985fe90fca564e61" providerId="LiveId" clId="{1CC54207-A93C-4748-88B7-DC822DCC2E91}" dt="2023-01-31T09:42:07.928" v="956" actId="20577"/>
        <pc:sldMkLst>
          <pc:docMk/>
          <pc:sldMk cId="3307713105" sldId="402"/>
        </pc:sldMkLst>
        <pc:spChg chg="add mod">
          <ac:chgData name="Morris Chang" userId="985fe90fca564e61" providerId="LiveId" clId="{1CC54207-A93C-4748-88B7-DC822DCC2E91}" dt="2023-01-31T08:54:09.172" v="390" actId="1076"/>
          <ac:spMkLst>
            <pc:docMk/>
            <pc:sldMk cId="3307713105" sldId="402"/>
            <ac:spMk id="2" creationId="{E8D5042A-FD39-8CF9-361F-F95CE58A7781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3" creationId="{2F4DD62D-2B29-7C3D-CE65-B913DCE302F4}"/>
          </ac:spMkLst>
        </pc:spChg>
        <pc:spChg chg="add mod">
          <ac:chgData name="Morris Chang" userId="985fe90fca564e61" providerId="LiveId" clId="{1CC54207-A93C-4748-88B7-DC822DCC2E91}" dt="2023-01-31T09:41:51.850" v="941" actId="20577"/>
          <ac:spMkLst>
            <pc:docMk/>
            <pc:sldMk cId="3307713105" sldId="402"/>
            <ac:spMk id="4" creationId="{89D085EE-0FA1-4D5D-CD68-2FF0C7BB886A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5" creationId="{8DF5F03D-CC2A-5BE2-461A-08724B4D7235}"/>
          </ac:spMkLst>
        </pc:spChg>
        <pc:spChg chg="add mod">
          <ac:chgData name="Morris Chang" userId="985fe90fca564e61" providerId="LiveId" clId="{1CC54207-A93C-4748-88B7-DC822DCC2E91}" dt="2023-01-31T09:41:54.004" v="943" actId="20577"/>
          <ac:spMkLst>
            <pc:docMk/>
            <pc:sldMk cId="3307713105" sldId="402"/>
            <ac:spMk id="6" creationId="{40CDBC5E-1270-2492-A414-8E833462EEF4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7" creationId="{EFABFCA5-98BD-D42C-76A2-93576B64D96B}"/>
          </ac:spMkLst>
        </pc:spChg>
        <pc:spChg chg="add mod">
          <ac:chgData name="Morris Chang" userId="985fe90fca564e61" providerId="LiveId" clId="{1CC54207-A93C-4748-88B7-DC822DCC2E91}" dt="2023-01-31T09:41:56.683" v="945" actId="20577"/>
          <ac:spMkLst>
            <pc:docMk/>
            <pc:sldMk cId="3307713105" sldId="402"/>
            <ac:spMk id="8" creationId="{FFD78C92-C332-154E-88A4-E834AA76AC2C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9" creationId="{5D5D57B9-699C-1752-02B6-271DB7ABF31C}"/>
          </ac:spMkLst>
        </pc:spChg>
        <pc:spChg chg="add mod">
          <ac:chgData name="Morris Chang" userId="985fe90fca564e61" providerId="LiveId" clId="{1CC54207-A93C-4748-88B7-DC822DCC2E91}" dt="2023-01-31T09:41:59.340" v="949" actId="20577"/>
          <ac:spMkLst>
            <pc:docMk/>
            <pc:sldMk cId="3307713105" sldId="402"/>
            <ac:spMk id="10" creationId="{BC5E215C-9059-4D69-70A0-3AF2EC351A03}"/>
          </ac:spMkLst>
        </pc:spChg>
        <pc:spChg chg="add mod">
          <ac:chgData name="Morris Chang" userId="985fe90fca564e61" providerId="LiveId" clId="{1CC54207-A93C-4748-88B7-DC822DCC2E91}" dt="2023-01-31T09:42:07.928" v="956" actId="20577"/>
          <ac:spMkLst>
            <pc:docMk/>
            <pc:sldMk cId="3307713105" sldId="402"/>
            <ac:spMk id="11" creationId="{320FAE3B-2712-5827-64D9-D86C2E533881}"/>
          </ac:spMkLst>
        </pc:spChg>
        <pc:spChg chg="add mod">
          <ac:chgData name="Morris Chang" userId="985fe90fca564e61" providerId="LiveId" clId="{1CC54207-A93C-4748-88B7-DC822DCC2E91}" dt="2023-01-31T09:42:04.859" v="951" actId="20577"/>
          <ac:spMkLst>
            <pc:docMk/>
            <pc:sldMk cId="3307713105" sldId="402"/>
            <ac:spMk id="12" creationId="{BD9A103E-5F98-85A0-91A5-74F5C5A01A08}"/>
          </ac:spMkLst>
        </pc:spChg>
        <pc:spChg chg="add mod">
          <ac:chgData name="Morris Chang" userId="985fe90fca564e61" providerId="LiveId" clId="{1CC54207-A93C-4748-88B7-DC822DCC2E91}" dt="2023-01-31T09:41:46.927" v="939" actId="20577"/>
          <ac:spMkLst>
            <pc:docMk/>
            <pc:sldMk cId="3307713105" sldId="402"/>
            <ac:spMk id="13" creationId="{4D61F9F9-C345-35EE-F0D4-36265550F617}"/>
          </ac:spMkLst>
        </pc:spChg>
        <pc:spChg chg="add mod">
          <ac:chgData name="Morris Chang" userId="985fe90fca564e61" providerId="LiveId" clId="{1CC54207-A93C-4748-88B7-DC822DCC2E91}" dt="2023-01-31T09:41:00.401" v="888" actId="1076"/>
          <ac:spMkLst>
            <pc:docMk/>
            <pc:sldMk cId="3307713105" sldId="402"/>
            <ac:spMk id="14" creationId="{7A7AD478-F7BB-1C2B-DCDB-2E5414A6E9FF}"/>
          </ac:spMkLst>
        </pc:spChg>
      </pc:sldChg>
      <pc:sldChg chg="modSp add mod">
        <pc:chgData name="Morris Chang" userId="985fe90fca564e61" providerId="LiveId" clId="{1CC54207-A93C-4748-88B7-DC822DCC2E91}" dt="2023-01-31T09:42:34.994" v="989" actId="20577"/>
        <pc:sldMkLst>
          <pc:docMk/>
          <pc:sldMk cId="1482261129" sldId="403"/>
        </pc:sldMkLst>
        <pc:spChg chg="mod">
          <ac:chgData name="Morris Chang" userId="985fe90fca564e61" providerId="LiveId" clId="{1CC54207-A93C-4748-88B7-DC822DCC2E91}" dt="2023-01-31T09:42:34.994" v="989" actId="20577"/>
          <ac:spMkLst>
            <pc:docMk/>
            <pc:sldMk cId="1482261129" sldId="403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0:53.231" v="489" actId="20577"/>
          <ac:spMkLst>
            <pc:docMk/>
            <pc:sldMk cId="1482261129" sldId="403"/>
            <ac:spMk id="5" creationId="{11B228CC-3AC5-BE89-CD78-65F07B68660B}"/>
          </ac:spMkLst>
        </pc:spChg>
      </pc:sldChg>
      <pc:sldChg chg="new del">
        <pc:chgData name="Morris Chang" userId="985fe90fca564e61" providerId="LiveId" clId="{1CC54207-A93C-4748-88B7-DC822DCC2E91}" dt="2023-01-31T09:00:14.679" v="446" actId="680"/>
        <pc:sldMkLst>
          <pc:docMk/>
          <pc:sldMk cId="3964775358" sldId="403"/>
        </pc:sldMkLst>
      </pc:sldChg>
      <pc:sldChg chg="modSp add mod">
        <pc:chgData name="Morris Chang" userId="985fe90fca564e61" providerId="LiveId" clId="{1CC54207-A93C-4748-88B7-DC822DCC2E91}" dt="2023-01-31T09:42:41.224" v="993" actId="20577"/>
        <pc:sldMkLst>
          <pc:docMk/>
          <pc:sldMk cId="2537685178" sldId="404"/>
        </pc:sldMkLst>
        <pc:spChg chg="mod">
          <ac:chgData name="Morris Chang" userId="985fe90fca564e61" providerId="LiveId" clId="{1CC54207-A93C-4748-88B7-DC822DCC2E91}" dt="2023-01-31T09:42:41.224" v="993" actId="20577"/>
          <ac:spMkLst>
            <pc:docMk/>
            <pc:sldMk cId="2537685178" sldId="404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1:50.124" v="610" actId="20577"/>
          <ac:spMkLst>
            <pc:docMk/>
            <pc:sldMk cId="2537685178" sldId="404"/>
            <ac:spMk id="5" creationId="{11B228CC-3AC5-BE89-CD78-65F07B68660B}"/>
          </ac:spMkLst>
        </pc:spChg>
      </pc:sldChg>
      <pc:sldChg chg="modSp add mod">
        <pc:chgData name="Morris Chang" userId="985fe90fca564e61" providerId="LiveId" clId="{1CC54207-A93C-4748-88B7-DC822DCC2E91}" dt="2023-01-31T09:42:38.099" v="991" actId="20577"/>
        <pc:sldMkLst>
          <pc:docMk/>
          <pc:sldMk cId="1510034923" sldId="405"/>
        </pc:sldMkLst>
        <pc:spChg chg="mod">
          <ac:chgData name="Morris Chang" userId="985fe90fca564e61" providerId="LiveId" clId="{1CC54207-A93C-4748-88B7-DC822DCC2E91}" dt="2023-01-31T09:42:38.099" v="991" actId="20577"/>
          <ac:spMkLst>
            <pc:docMk/>
            <pc:sldMk cId="1510034923" sldId="405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01:17.415" v="541" actId="20577"/>
          <ac:spMkLst>
            <pc:docMk/>
            <pc:sldMk cId="1510034923" sldId="405"/>
            <ac:spMk id="5" creationId="{11B228CC-3AC5-BE89-CD78-65F07B68660B}"/>
          </ac:spMkLst>
        </pc:spChg>
      </pc:sldChg>
      <pc:sldChg chg="addSp delSp modSp new mod modClrScheme chgLayout">
        <pc:chgData name="Morris Chang" userId="985fe90fca564e61" providerId="LiveId" clId="{1CC54207-A93C-4748-88B7-DC822DCC2E91}" dt="2023-01-31T09:43:18.900" v="1006"/>
        <pc:sldMkLst>
          <pc:docMk/>
          <pc:sldMk cId="1618810894" sldId="406"/>
        </pc:sldMkLst>
        <pc:spChg chg="del">
          <ac:chgData name="Morris Chang" userId="985fe90fca564e61" providerId="LiveId" clId="{1CC54207-A93C-4748-88B7-DC822DCC2E91}" dt="2023-01-31T09:24:27.774" v="722" actId="700"/>
          <ac:spMkLst>
            <pc:docMk/>
            <pc:sldMk cId="1618810894" sldId="406"/>
            <ac:spMk id="2" creationId="{6790CB78-23D5-AFA4-A479-800A937AFC2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" creationId="{DBBE5E07-2C33-625D-E033-93F4D8DF2BA4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5" creationId="{83EA8029-D51E-B91C-C7B7-B4BDD00D8E7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7" creationId="{DD3C6EF2-FEAB-DE15-28BF-3496B98211A0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8" creationId="{8DF77C5E-C1AF-0E50-1611-3051AB53F76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0" creationId="{C232724E-2297-3960-50D1-BF0F430AAEFC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1" creationId="{F43DC82D-26A2-8B3A-EF67-9C34EC5FFF40}"/>
          </ac:spMkLst>
        </pc:spChg>
        <pc:spChg chg="add mod ord">
          <ac:chgData name="Morris Chang" userId="985fe90fca564e61" providerId="LiveId" clId="{1CC54207-A93C-4748-88B7-DC822DCC2E91}" dt="2023-01-31T09:43:18.900" v="1006"/>
          <ac:spMkLst>
            <pc:docMk/>
            <pc:sldMk cId="1618810894" sldId="406"/>
            <ac:spMk id="12" creationId="{B436B49F-1D69-42DC-B37F-9255827451F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4" creationId="{22110FD6-3563-BB0D-BF6D-5F786273FB1D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5" creationId="{7368BA2B-9785-B64B-4F8B-1C7BA2450935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6" creationId="{ED961EEF-5C4A-2A7D-1377-3B50B8925718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7" creationId="{162B4639-7218-19DF-0FD8-40A33F4D4F51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8" creationId="{1654D98A-EDF4-BDB0-D0AF-795A7B309FE3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9" creationId="{0A86B3E6-2EFD-7589-DB8A-62E71398162E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0" creationId="{C59EF8CB-2AA1-D549-71E4-46ED2DC582AA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1" creationId="{51ECC1A9-B186-06E6-F7DC-8A4E36D77DB7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2" creationId="{EA80B945-E259-F736-7151-AF37FAA881CF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3" creationId="{DCA79095-A145-9A76-44CE-C881CA51C2BE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4" creationId="{61AFB79A-E360-4C9A-A67C-56AEE1ADF65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5" creationId="{A7CC0112-FB02-92A8-52D9-A7206738F0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6" creationId="{7FA00F3C-C925-E0C7-5D80-373125BA6C1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7" creationId="{50C2F15A-1544-3B95-EB36-EA9A61038B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8" creationId="{59264144-1114-B6D8-D7F3-5B4C4AE4DC8D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9" creationId="{892E9FAC-6B58-4C53-E738-5A6F324470AA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0" creationId="{AFD30D1F-C3F2-D12E-A4BF-C88F5FFEEFA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1" creationId="{1EA6B60E-180A-9529-4A8B-7802FD7C5FC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2" creationId="{12A59080-B802-B679-02E5-33F99EDDCAA7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3" creationId="{7DC44857-B76C-14D3-CE5A-AD3089A35FD1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4" creationId="{859DE6DE-78C9-E767-5566-7A3DAAF06BB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5" creationId="{1A3ED9D0-32E4-E5DB-D0C1-18D5262C4BB0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6" creationId="{995B8706-CA32-7DF4-9DFB-8C2A08281D8B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7" creationId="{4C428908-B324-7DAE-3EFD-48F0DC1B66F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8" creationId="{E8DE6E81-A67F-423D-9A69-AC328B2B6301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9" creationId="{F43E4B9B-D934-282D-88B7-BDC9A9A93DC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0" creationId="{A9F68D7F-2860-1EAA-1521-A417C0AAF04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1" creationId="{CBFBF098-5159-DB7B-B2E5-6C57C4C5999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2" creationId="{662FA6F3-4738-2548-AE0A-125CF2712EE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3" creationId="{A5706712-CA4C-F346-3FFF-EE4B8C291C3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4" creationId="{59D84ED6-CAE7-5400-D0A7-63FCB34BAB5D}"/>
          </ac:spMkLst>
        </pc:spChg>
        <pc:spChg chg="add mod">
          <ac:chgData name="Morris Chang" userId="985fe90fca564e61" providerId="LiveId" clId="{1CC54207-A93C-4748-88B7-DC822DCC2E91}" dt="2023-01-31T09:31:09.766" v="852" actId="1076"/>
          <ac:spMkLst>
            <pc:docMk/>
            <pc:sldMk cId="1618810894" sldId="406"/>
            <ac:spMk id="45" creationId="{F135861E-C959-9CCE-FB34-C7E358FD0246}"/>
          </ac:spMkLst>
        </pc:spChg>
        <pc:spChg chg="add del mod">
          <ac:chgData name="Morris Chang" userId="985fe90fca564e61" providerId="LiveId" clId="{1CC54207-A93C-4748-88B7-DC822DCC2E91}" dt="2023-01-31T09:30:05.466" v="835" actId="478"/>
          <ac:spMkLst>
            <pc:docMk/>
            <pc:sldMk cId="1618810894" sldId="406"/>
            <ac:spMk id="47" creationId="{D3361953-23FB-E4DF-EB2A-CA99DB5BFFCF}"/>
          </ac:spMkLst>
        </pc:s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3" creationId="{3C8FA1FA-102A-6C93-1C56-6DFFFCA4C6A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6" creationId="{842CA74C-ABDC-F5DB-FCA7-9876AD74F7F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9" creationId="{958F0F2D-B6F9-942D-F1EB-66981EF9ECA9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13" creationId="{7CCFCAFD-8C25-38AE-6192-BDE6841115C5}"/>
          </ac:grpSpMkLst>
        </pc:grpChg>
        <pc:grpChg chg="add mod">
          <ac:chgData name="Morris Chang" userId="985fe90fca564e61" providerId="LiveId" clId="{1CC54207-A93C-4748-88B7-DC822DCC2E91}" dt="2023-01-31T09:26:32.905" v="740" actId="12788"/>
          <ac:grpSpMkLst>
            <pc:docMk/>
            <pc:sldMk cId="1618810894" sldId="406"/>
            <ac:grpSpMk id="46" creationId="{DD0E0773-FAA7-2E8F-D52C-30CD3210852A}"/>
          </ac:grpSpMkLst>
        </pc:grpChg>
      </pc:sldChg>
      <pc:sldChg chg="modSp add mod">
        <pc:chgData name="Morris Chang" userId="985fe90fca564e61" providerId="LiveId" clId="{1CC54207-A93C-4748-88B7-DC822DCC2E91}" dt="2023-01-31T09:42:31.247" v="987" actId="20577"/>
        <pc:sldMkLst>
          <pc:docMk/>
          <pc:sldMk cId="785254746" sldId="407"/>
        </pc:sldMkLst>
        <pc:spChg chg="mod">
          <ac:chgData name="Morris Chang" userId="985fe90fca564e61" providerId="LiveId" clId="{1CC54207-A93C-4748-88B7-DC822DCC2E91}" dt="2023-01-31T09:42:31.247" v="987" actId="20577"/>
          <ac:spMkLst>
            <pc:docMk/>
            <pc:sldMk cId="785254746" sldId="407"/>
            <ac:spMk id="3" creationId="{C68F25AF-2E10-A0E6-B00E-3C771D111685}"/>
          </ac:spMkLst>
        </pc:spChg>
      </pc:sldChg>
      <pc:sldChg chg="modSp add mod">
        <pc:chgData name="Morris Chang" userId="985fe90fca564e61" providerId="LiveId" clId="{1CC54207-A93C-4748-88B7-DC822DCC2E91}" dt="2023-01-31T09:43:08.690" v="1005" actId="20577"/>
        <pc:sldMkLst>
          <pc:docMk/>
          <pc:sldMk cId="1099650918" sldId="408"/>
        </pc:sldMkLst>
        <pc:spChg chg="mod">
          <ac:chgData name="Morris Chang" userId="985fe90fca564e61" providerId="LiveId" clId="{1CC54207-A93C-4748-88B7-DC822DCC2E91}" dt="2023-01-31T09:42:55.014" v="996" actId="20577"/>
          <ac:spMkLst>
            <pc:docMk/>
            <pc:sldMk cId="1099650918" sldId="408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1-31T09:43:08.690" v="1005" actId="20577"/>
          <ac:spMkLst>
            <pc:docMk/>
            <pc:sldMk cId="1099650918" sldId="408"/>
            <ac:spMk id="5" creationId="{11B228CC-3AC5-BE89-CD78-65F07B68660B}"/>
          </ac:spMkLst>
        </pc:spChg>
      </pc:sldChg>
      <pc:sldMasterChg chg="modSp addSldLayout delSldLayout modSldLayout">
        <pc:chgData name="Morris Chang" userId="985fe90fca564e61" providerId="LiveId" clId="{1CC54207-A93C-4748-88B7-DC822DCC2E91}" dt="2023-01-31T07:26:49.072" v="155" actId="207"/>
        <pc:sldMasterMkLst>
          <pc:docMk/>
          <pc:sldMasterMk cId="2621752192" sldId="2147483660"/>
        </pc:sldMasterMkLst>
        <pc:sldLayoutChg chg="modSp">
          <pc:chgData name="Morris Chang" userId="985fe90fca564e61" providerId="LiveId" clId="{1CC54207-A93C-4748-88B7-DC822DCC2E91}" dt="2023-01-31T06:51:14.037" v="117" actId="735"/>
          <pc:sldLayoutMkLst>
            <pc:docMk/>
            <pc:sldMasterMk cId="2621752192" sldId="2147483660"/>
            <pc:sldLayoutMk cId="1316903615" sldId="2147483661"/>
          </pc:sldLayoutMkLst>
        </pc:sldLayoutChg>
        <pc:sldLayoutChg chg="addSp delSp modSp mod">
          <pc:chgData name="Morris Chang" userId="985fe90fca564e61" providerId="LiveId" clId="{1CC54207-A93C-4748-88B7-DC822DCC2E91}" dt="2023-01-31T07:26:49.072" v="155" actId="207"/>
          <pc:sldLayoutMkLst>
            <pc:docMk/>
            <pc:sldMasterMk cId="2621752192" sldId="2147483660"/>
            <pc:sldLayoutMk cId="1828729755" sldId="2147483662"/>
          </pc:sldLayoutMkLst>
          <pc:spChg chg="add del">
            <ac:chgData name="Morris Chang" userId="985fe90fca564e61" providerId="LiveId" clId="{1CC54207-A93C-4748-88B7-DC822DCC2E91}" dt="2023-01-31T06:50:18.674" v="104" actId="11529"/>
            <ac:spMkLst>
              <pc:docMk/>
              <pc:sldMasterMk cId="2621752192" sldId="2147483660"/>
              <pc:sldLayoutMk cId="1828729755" sldId="2147483662"/>
              <ac:spMk id="3" creationId="{654A339E-543E-209F-7677-6C3343A31028}"/>
            </ac:spMkLst>
          </pc:spChg>
          <pc:spChg chg="add del mod">
            <ac:chgData name="Morris Chang" userId="985fe90fca564e61" providerId="LiveId" clId="{1CC54207-A93C-4748-88B7-DC822DCC2E91}" dt="2023-01-31T06:50:25.149" v="105" actId="478"/>
            <ac:spMkLst>
              <pc:docMk/>
              <pc:sldMasterMk cId="2621752192" sldId="2147483660"/>
              <pc:sldLayoutMk cId="1828729755" sldId="2147483662"/>
              <ac:spMk id="4" creationId="{AE0FE065-8FB8-6F0F-29C0-84F7A00E4115}"/>
            </ac:spMkLst>
          </pc:spChg>
          <pc:spChg chg="add del">
            <ac:chgData name="Morris Chang" userId="985fe90fca564e61" providerId="LiveId" clId="{1CC54207-A93C-4748-88B7-DC822DCC2E91}" dt="2023-01-31T06:50:31.869" v="106" actId="11529"/>
            <ac:spMkLst>
              <pc:docMk/>
              <pc:sldMasterMk cId="2621752192" sldId="2147483660"/>
              <pc:sldLayoutMk cId="1828729755" sldId="2147483662"/>
              <ac:spMk id="5" creationId="{DCBC79D8-B080-4712-6357-6704A034DEE8}"/>
            </ac:spMkLst>
          </pc:spChg>
          <pc:spChg chg="add del mod">
            <ac:chgData name="Morris Chang" userId="985fe90fca564e61" providerId="LiveId" clId="{1CC54207-A93C-4748-88B7-DC822DCC2E91}" dt="2023-01-31T06:50:34.427" v="107" actId="478"/>
            <ac:spMkLst>
              <pc:docMk/>
              <pc:sldMasterMk cId="2621752192" sldId="2147483660"/>
              <pc:sldLayoutMk cId="1828729755" sldId="2147483662"/>
              <ac:spMk id="6" creationId="{39AFEBDB-21C1-0819-6EF9-994F8B8DD022}"/>
            </ac:spMkLst>
          </pc:spChg>
          <pc:spChg chg="add mod">
            <ac:chgData name="Morris Chang" userId="985fe90fca564e61" providerId="LiveId" clId="{1CC54207-A93C-4748-88B7-DC822DCC2E91}" dt="2023-01-31T07:26:49.072" v="155" actId="207"/>
            <ac:spMkLst>
              <pc:docMk/>
              <pc:sldMasterMk cId="2621752192" sldId="2147483660"/>
              <pc:sldLayoutMk cId="1828729755" sldId="2147483662"/>
              <ac:spMk id="7" creationId="{DD5666DF-F439-AA0E-9751-E33C9DD59810}"/>
            </ac:spMkLst>
          </pc:spChg>
        </pc:sldLayoutChg>
        <pc:sldLayoutChg chg="modSp">
          <pc:chgData name="Morris Chang" userId="985fe90fca564e61" providerId="LiveId" clId="{1CC54207-A93C-4748-88B7-DC822DCC2E91}" dt="2023-01-31T06:50:08.547" v="103" actId="735"/>
          <pc:sldLayoutMkLst>
            <pc:docMk/>
            <pc:sldMasterMk cId="2621752192" sldId="2147483660"/>
            <pc:sldLayoutMk cId="3199570895" sldId="2147483663"/>
          </pc:sldLayoutMkLst>
        </pc:sldLayoutChg>
        <pc:sldLayoutChg chg="modSp">
          <pc:chgData name="Morris Chang" userId="985fe90fca564e61" providerId="LiveId" clId="{1CC54207-A93C-4748-88B7-DC822DCC2E91}" dt="2023-01-31T06:51:13.092" v="116" actId="735"/>
          <pc:sldLayoutMkLst>
            <pc:docMk/>
            <pc:sldMasterMk cId="2621752192" sldId="2147483660"/>
            <pc:sldLayoutMk cId="2403243366" sldId="2147483664"/>
          </pc:sldLayoutMkLst>
        </pc:sldLayoutChg>
        <pc:sldLayoutChg chg="modSp">
          <pc:chgData name="Morris Chang" userId="985fe90fca564e61" providerId="LiveId" clId="{1CC54207-A93C-4748-88B7-DC822DCC2E91}" dt="2023-01-31T06:51:12.744" v="115" actId="735"/>
          <pc:sldLayoutMkLst>
            <pc:docMk/>
            <pc:sldMasterMk cId="2621752192" sldId="2147483660"/>
            <pc:sldLayoutMk cId="1203950689" sldId="2147483665"/>
          </pc:sldLayoutMkLst>
        </pc:sldLayoutChg>
        <pc:sldLayoutChg chg="modSp">
          <pc:chgData name="Morris Chang" userId="985fe90fca564e61" providerId="LiveId" clId="{1CC54207-A93C-4748-88B7-DC822DCC2E91}" dt="2023-01-31T06:51:12.490" v="114" actId="735"/>
          <pc:sldLayoutMkLst>
            <pc:docMk/>
            <pc:sldMasterMk cId="2621752192" sldId="2147483660"/>
            <pc:sldLayoutMk cId="386419259" sldId="2147483667"/>
          </pc:sldLayoutMkLst>
        </pc:sldLayoutChg>
        <pc:sldLayoutChg chg="modSp">
          <pc:chgData name="Morris Chang" userId="985fe90fca564e61" providerId="LiveId" clId="{1CC54207-A93C-4748-88B7-DC822DCC2E91}" dt="2023-01-31T06:51:12.187" v="113" actId="735"/>
          <pc:sldLayoutMkLst>
            <pc:docMk/>
            <pc:sldMasterMk cId="2621752192" sldId="2147483660"/>
            <pc:sldLayoutMk cId="841252193" sldId="2147483668"/>
          </pc:sldLayoutMkLst>
        </pc:sldLayoutChg>
        <pc:sldLayoutChg chg="modSp">
          <pc:chgData name="Morris Chang" userId="985fe90fca564e61" providerId="LiveId" clId="{1CC54207-A93C-4748-88B7-DC822DCC2E91}" dt="2023-01-31T06:51:11.883" v="112" actId="735"/>
          <pc:sldLayoutMkLst>
            <pc:docMk/>
            <pc:sldMasterMk cId="2621752192" sldId="2147483660"/>
            <pc:sldLayoutMk cId="710163300" sldId="2147483669"/>
          </pc:sldLayoutMkLst>
        </pc:sldLayoutChg>
        <pc:sldLayoutChg chg="modSp">
          <pc:chgData name="Morris Chang" userId="985fe90fca564e61" providerId="LiveId" clId="{1CC54207-A93C-4748-88B7-DC822DCC2E91}" dt="2023-01-31T06:51:11.611" v="111" actId="735"/>
          <pc:sldLayoutMkLst>
            <pc:docMk/>
            <pc:sldMasterMk cId="2621752192" sldId="2147483660"/>
            <pc:sldLayoutMk cId="2653271713" sldId="2147483670"/>
          </pc:sldLayoutMkLst>
        </pc:sldLayoutChg>
        <pc:sldLayoutChg chg="modSp">
          <pc:chgData name="Morris Chang" userId="985fe90fca564e61" providerId="LiveId" clId="{1CC54207-A93C-4748-88B7-DC822DCC2E91}" dt="2023-01-31T06:51:11.331" v="110" actId="735"/>
          <pc:sldLayoutMkLst>
            <pc:docMk/>
            <pc:sldMasterMk cId="2621752192" sldId="2147483660"/>
            <pc:sldLayoutMk cId="1479826395" sldId="2147483671"/>
          </pc:sldLayoutMkLst>
        </pc:sldLayoutChg>
        <pc:sldLayoutChg chg="modSp">
          <pc:chgData name="Morris Chang" userId="985fe90fca564e61" providerId="LiveId" clId="{1CC54207-A93C-4748-88B7-DC822DCC2E91}" dt="2023-01-31T06:51:09.105" v="108" actId="735"/>
          <pc:sldLayoutMkLst>
            <pc:docMk/>
            <pc:sldMasterMk cId="2621752192" sldId="2147483660"/>
            <pc:sldLayoutMk cId="242637469" sldId="2147483672"/>
          </pc:sldLayoutMkLst>
        </pc:sldLayoutChg>
        <pc:sldLayoutChg chg="modSp">
          <pc:chgData name="Morris Chang" userId="985fe90fca564e61" providerId="LiveId" clId="{1CC54207-A93C-4748-88B7-DC822DCC2E91}" dt="2023-01-31T06:51:09.658" v="109" actId="735"/>
          <pc:sldLayoutMkLst>
            <pc:docMk/>
            <pc:sldMasterMk cId="2621752192" sldId="2147483660"/>
            <pc:sldLayoutMk cId="3378406133" sldId="2147483673"/>
          </pc:sldLayoutMkLst>
        </pc:sldLayoutChg>
        <pc:sldLayoutChg chg="modSp new del mod">
          <pc:chgData name="Morris Chang" userId="985fe90fca564e61" providerId="LiveId" clId="{1CC54207-A93C-4748-88B7-DC822DCC2E91}" dt="2023-01-31T06:50:08.541" v="102" actId="11236"/>
          <pc:sldLayoutMkLst>
            <pc:docMk/>
            <pc:sldMasterMk cId="2621752192" sldId="2147483660"/>
            <pc:sldLayoutMk cId="2201348144" sldId="2147483674"/>
          </pc:sldLayoutMkLst>
        </pc:sldLayoutChg>
      </pc:sldMasterChg>
    </pc:docChg>
  </pc:docChgLst>
  <pc:docChgLst>
    <pc:chgData name="Morris Chang" userId="985fe90fca564e61" providerId="LiveId" clId="{FA58A2E4-136C-4A63-9354-9A393034C0A5}"/>
    <pc:docChg chg="modSld">
      <pc:chgData name="Morris Chang" userId="985fe90fca564e61" providerId="LiveId" clId="{FA58A2E4-136C-4A63-9354-9A393034C0A5}" dt="2023-03-03T01:00:50.552" v="28" actId="20577"/>
      <pc:docMkLst>
        <pc:docMk/>
      </pc:docMkLst>
      <pc:sldChg chg="modSp mod">
        <pc:chgData name="Morris Chang" userId="985fe90fca564e61" providerId="LiveId" clId="{FA58A2E4-136C-4A63-9354-9A393034C0A5}" dt="2023-03-03T01:00:50.552" v="28" actId="20577"/>
        <pc:sldMkLst>
          <pc:docMk/>
          <pc:sldMk cId="785254746" sldId="407"/>
        </pc:sldMkLst>
        <pc:spChg chg="mod">
          <ac:chgData name="Morris Chang" userId="985fe90fca564e61" providerId="LiveId" clId="{FA58A2E4-136C-4A63-9354-9A393034C0A5}" dt="2023-03-03T01:00:50.552" v="28" actId="20577"/>
          <ac:spMkLst>
            <pc:docMk/>
            <pc:sldMk cId="785254746" sldId="407"/>
            <ac:spMk id="2" creationId="{EE26986B-3F67-DB78-7DA6-8A5A53032062}"/>
          </ac:spMkLst>
        </pc:spChg>
      </pc:sldChg>
    </pc:docChg>
  </pc:docChgLst>
  <pc:docChgLst>
    <pc:chgData name="Morris Chang" userId="985fe90fca564e61" providerId="LiveId" clId="{AD5A93AB-035F-4DEF-A11F-7FE75CC9AD21}"/>
    <pc:docChg chg="undo redo custSel addSld delSld modSld">
      <pc:chgData name="Morris Chang" userId="985fe90fca564e61" providerId="LiveId" clId="{AD5A93AB-035F-4DEF-A11F-7FE75CC9AD21}" dt="2023-02-01T05:31:18.532" v="860" actId="403"/>
      <pc:docMkLst>
        <pc:docMk/>
      </pc:docMkLst>
      <pc:sldChg chg="modSp add del mod">
        <pc:chgData name="Morris Chang" userId="985fe90fca564e61" providerId="LiveId" clId="{AD5A93AB-035F-4DEF-A11F-7FE75CC9AD21}" dt="2023-02-01T05:29:02.937" v="856" actId="20577"/>
        <pc:sldMkLst>
          <pc:docMk/>
          <pc:sldMk cId="2518435691" sldId="400"/>
        </pc:sldMkLst>
        <pc:spChg chg="mod">
          <ac:chgData name="Morris Chang" userId="985fe90fca564e61" providerId="LiveId" clId="{AD5A93AB-035F-4DEF-A11F-7FE75CC9AD21}" dt="2023-02-01T05:29:02.937" v="856" actId="20577"/>
          <ac:spMkLst>
            <pc:docMk/>
            <pc:sldMk cId="2518435691" sldId="400"/>
            <ac:spMk id="4" creationId="{30BBFED5-9768-1D0A-F528-6BB378CB5788}"/>
          </ac:spMkLst>
        </pc:spChg>
      </pc:sldChg>
      <pc:sldChg chg="addSp delSp modSp mod">
        <pc:chgData name="Morris Chang" userId="985fe90fca564e61" providerId="LiveId" clId="{AD5A93AB-035F-4DEF-A11F-7FE75CC9AD21}" dt="2023-02-01T05:31:18.532" v="860" actId="403"/>
        <pc:sldMkLst>
          <pc:docMk/>
          <pc:sldMk cId="1965998361" sldId="401"/>
        </pc:sldMkLst>
        <pc:spChg chg="add mod">
          <ac:chgData name="Morris Chang" userId="985fe90fca564e61" providerId="LiveId" clId="{AD5A93AB-035F-4DEF-A11F-7FE75CC9AD21}" dt="2023-02-01T05:31:18.532" v="860" actId="403"/>
          <ac:spMkLst>
            <pc:docMk/>
            <pc:sldMk cId="1965998361" sldId="401"/>
            <ac:spMk id="2" creationId="{B0910393-20E5-D437-F273-C2A84CE062FC}"/>
          </ac:spMkLst>
        </pc:spChg>
        <pc:spChg chg="del mod">
          <ac:chgData name="Morris Chang" userId="985fe90fca564e61" providerId="LiveId" clId="{AD5A93AB-035F-4DEF-A11F-7FE75CC9AD21}" dt="2023-02-01T02:25:25.152" v="25" actId="478"/>
          <ac:spMkLst>
            <pc:docMk/>
            <pc:sldMk cId="1965998361" sldId="401"/>
            <ac:spMk id="170" creationId="{9E95C736-1012-E557-700F-B0900E8FF09C}"/>
          </ac:spMkLst>
        </pc:spChg>
        <pc:spChg chg="mod">
          <ac:chgData name="Morris Chang" userId="985fe90fca564e61" providerId="LiveId" clId="{AD5A93AB-035F-4DEF-A11F-7FE75CC9AD21}" dt="2023-02-01T02:46:21.639" v="357" actId="403"/>
          <ac:spMkLst>
            <pc:docMk/>
            <pc:sldMk cId="1965998361" sldId="401"/>
            <ac:spMk id="172" creationId="{2130B124-FC63-DB01-7A9A-D013BC26570F}"/>
          </ac:spMkLst>
        </pc:spChg>
      </pc:sldChg>
      <pc:sldChg chg="delSp modSp add del mod">
        <pc:chgData name="Morris Chang" userId="985fe90fca564e61" providerId="LiveId" clId="{AD5A93AB-035F-4DEF-A11F-7FE75CC9AD21}" dt="2023-02-01T05:28:48.552" v="836" actId="465"/>
        <pc:sldMkLst>
          <pc:docMk/>
          <pc:sldMk cId="3307713105" sldId="402"/>
        </pc:sldMkLst>
        <pc:spChg chg="mod">
          <ac:chgData name="Morris Chang" userId="985fe90fca564e61" providerId="LiveId" clId="{AD5A93AB-035F-4DEF-A11F-7FE75CC9AD21}" dt="2023-02-01T05:26:28.573" v="776" actId="115"/>
          <ac:spMkLst>
            <pc:docMk/>
            <pc:sldMk cId="3307713105" sldId="402"/>
            <ac:spMk id="2" creationId="{E8D5042A-FD39-8CF9-361F-F95CE58A7781}"/>
          </ac:spMkLst>
        </pc:spChg>
        <pc:spChg chg="mod">
          <ac:chgData name="Morris Chang" userId="985fe90fca564e61" providerId="LiveId" clId="{AD5A93AB-035F-4DEF-A11F-7FE75CC9AD21}" dt="2023-02-01T05:28:48.552" v="836" actId="465"/>
          <ac:spMkLst>
            <pc:docMk/>
            <pc:sldMk cId="3307713105" sldId="402"/>
            <ac:spMk id="3" creationId="{2F4DD62D-2B29-7C3D-CE65-B913DCE302F4}"/>
          </ac:spMkLst>
        </pc:spChg>
        <pc:spChg chg="mod">
          <ac:chgData name="Morris Chang" userId="985fe90fca564e61" providerId="LiveId" clId="{AD5A93AB-035F-4DEF-A11F-7FE75CC9AD21}" dt="2023-02-01T05:28:36.252" v="835" actId="465"/>
          <ac:spMkLst>
            <pc:docMk/>
            <pc:sldMk cId="3307713105" sldId="402"/>
            <ac:spMk id="4" creationId="{89D085EE-0FA1-4D5D-CD68-2FF0C7BB886A}"/>
          </ac:spMkLst>
        </pc:spChg>
        <pc:spChg chg="mod">
          <ac:chgData name="Morris Chang" userId="985fe90fca564e61" providerId="LiveId" clId="{AD5A93AB-035F-4DEF-A11F-7FE75CC9AD21}" dt="2023-02-01T05:28:48.552" v="836" actId="465"/>
          <ac:spMkLst>
            <pc:docMk/>
            <pc:sldMk cId="3307713105" sldId="402"/>
            <ac:spMk id="5" creationId="{8DF5F03D-CC2A-5BE2-461A-08724B4D7235}"/>
          </ac:spMkLst>
        </pc:spChg>
        <pc:spChg chg="mod">
          <ac:chgData name="Morris Chang" userId="985fe90fca564e61" providerId="LiveId" clId="{AD5A93AB-035F-4DEF-A11F-7FE75CC9AD21}" dt="2023-02-01T05:28:36.252" v="835" actId="465"/>
          <ac:spMkLst>
            <pc:docMk/>
            <pc:sldMk cId="3307713105" sldId="402"/>
            <ac:spMk id="6" creationId="{40CDBC5E-1270-2492-A414-8E833462EEF4}"/>
          </ac:spMkLst>
        </pc:spChg>
        <pc:spChg chg="mod">
          <ac:chgData name="Morris Chang" userId="985fe90fca564e61" providerId="LiveId" clId="{AD5A93AB-035F-4DEF-A11F-7FE75CC9AD21}" dt="2023-02-01T05:28:48.552" v="836" actId="465"/>
          <ac:spMkLst>
            <pc:docMk/>
            <pc:sldMk cId="3307713105" sldId="402"/>
            <ac:spMk id="7" creationId="{EFABFCA5-98BD-D42C-76A2-93576B64D96B}"/>
          </ac:spMkLst>
        </pc:spChg>
        <pc:spChg chg="mod">
          <ac:chgData name="Morris Chang" userId="985fe90fca564e61" providerId="LiveId" clId="{AD5A93AB-035F-4DEF-A11F-7FE75CC9AD21}" dt="2023-02-01T05:28:36.252" v="835" actId="465"/>
          <ac:spMkLst>
            <pc:docMk/>
            <pc:sldMk cId="3307713105" sldId="402"/>
            <ac:spMk id="8" creationId="{FFD78C92-C332-154E-88A4-E834AA76AC2C}"/>
          </ac:spMkLst>
        </pc:spChg>
        <pc:spChg chg="mod">
          <ac:chgData name="Morris Chang" userId="985fe90fca564e61" providerId="LiveId" clId="{AD5A93AB-035F-4DEF-A11F-7FE75CC9AD21}" dt="2023-02-01T05:28:48.552" v="836" actId="465"/>
          <ac:spMkLst>
            <pc:docMk/>
            <pc:sldMk cId="3307713105" sldId="402"/>
            <ac:spMk id="9" creationId="{5D5D57B9-699C-1752-02B6-271DB7ABF31C}"/>
          </ac:spMkLst>
        </pc:spChg>
        <pc:spChg chg="mod">
          <ac:chgData name="Morris Chang" userId="985fe90fca564e61" providerId="LiveId" clId="{AD5A93AB-035F-4DEF-A11F-7FE75CC9AD21}" dt="2023-02-01T05:28:36.252" v="835" actId="465"/>
          <ac:spMkLst>
            <pc:docMk/>
            <pc:sldMk cId="3307713105" sldId="402"/>
            <ac:spMk id="10" creationId="{BC5E215C-9059-4D69-70A0-3AF2EC351A03}"/>
          </ac:spMkLst>
        </pc:spChg>
        <pc:spChg chg="mod">
          <ac:chgData name="Morris Chang" userId="985fe90fca564e61" providerId="LiveId" clId="{AD5A93AB-035F-4DEF-A11F-7FE75CC9AD21}" dt="2023-02-01T05:28:26.031" v="834" actId="1035"/>
          <ac:spMkLst>
            <pc:docMk/>
            <pc:sldMk cId="3307713105" sldId="402"/>
            <ac:spMk id="11" creationId="{320FAE3B-2712-5827-64D9-D86C2E533881}"/>
          </ac:spMkLst>
        </pc:spChg>
        <pc:spChg chg="mod">
          <ac:chgData name="Morris Chang" userId="985fe90fca564e61" providerId="LiveId" clId="{AD5A93AB-035F-4DEF-A11F-7FE75CC9AD21}" dt="2023-02-01T05:28:26.031" v="834" actId="1035"/>
          <ac:spMkLst>
            <pc:docMk/>
            <pc:sldMk cId="3307713105" sldId="402"/>
            <ac:spMk id="12" creationId="{BD9A103E-5F98-85A0-91A5-74F5C5A01A08}"/>
          </ac:spMkLst>
        </pc:spChg>
        <pc:spChg chg="mod">
          <ac:chgData name="Morris Chang" userId="985fe90fca564e61" providerId="LiveId" clId="{AD5A93AB-035F-4DEF-A11F-7FE75CC9AD21}" dt="2023-02-01T02:50:01.806" v="507" actId="14100"/>
          <ac:spMkLst>
            <pc:docMk/>
            <pc:sldMk cId="3307713105" sldId="402"/>
            <ac:spMk id="13" creationId="{4D61F9F9-C345-35EE-F0D4-36265550F617}"/>
          </ac:spMkLst>
        </pc:spChg>
        <pc:spChg chg="del">
          <ac:chgData name="Morris Chang" userId="985fe90fca564e61" providerId="LiveId" clId="{AD5A93AB-035F-4DEF-A11F-7FE75CC9AD21}" dt="2023-02-01T05:27:13.951" v="780" actId="478"/>
          <ac:spMkLst>
            <pc:docMk/>
            <pc:sldMk cId="3307713105" sldId="402"/>
            <ac:spMk id="15" creationId="{8C01B3C0-048A-09EC-D7D1-5D75A32C4922}"/>
          </ac:spMkLst>
        </pc:spChg>
        <pc:spChg chg="del">
          <ac:chgData name="Morris Chang" userId="985fe90fca564e61" providerId="LiveId" clId="{AD5A93AB-035F-4DEF-A11F-7FE75CC9AD21}" dt="2023-02-01T05:27:15.878" v="781" actId="478"/>
          <ac:spMkLst>
            <pc:docMk/>
            <pc:sldMk cId="3307713105" sldId="402"/>
            <ac:spMk id="16" creationId="{D78509E8-5EB9-891C-CCE3-2D4E0489B95C}"/>
          </ac:spMkLst>
        </pc:spChg>
      </pc:sldChg>
      <pc:sldChg chg="addSp delSp modSp add del mod">
        <pc:chgData name="Morris Chang" userId="985fe90fca564e61" providerId="LiveId" clId="{AD5A93AB-035F-4DEF-A11F-7FE75CC9AD21}" dt="2023-02-01T05:27:20.883" v="782" actId="47"/>
        <pc:sldMkLst>
          <pc:docMk/>
          <pc:sldMk cId="1482261129" sldId="403"/>
        </pc:sldMkLst>
        <pc:spChg chg="add mod">
          <ac:chgData name="Morris Chang" userId="985fe90fca564e61" providerId="LiveId" clId="{AD5A93AB-035F-4DEF-A11F-7FE75CC9AD21}" dt="2023-02-01T02:53:09.454" v="655"/>
          <ac:spMkLst>
            <pc:docMk/>
            <pc:sldMk cId="1482261129" sldId="403"/>
            <ac:spMk id="2" creationId="{FAF0F225-B6EC-1761-D40B-8F60773B46A2}"/>
          </ac:spMkLst>
        </pc:spChg>
        <pc:spChg chg="del">
          <ac:chgData name="Morris Chang" userId="985fe90fca564e61" providerId="LiveId" clId="{AD5A93AB-035F-4DEF-A11F-7FE75CC9AD21}" dt="2023-02-01T02:53:09.311" v="654" actId="478"/>
          <ac:spMkLst>
            <pc:docMk/>
            <pc:sldMk cId="1482261129" sldId="403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30.369" v="741"/>
          <ac:spMkLst>
            <pc:docMk/>
            <pc:sldMk cId="1482261129" sldId="403"/>
            <ac:spMk id="5" creationId="{11B228CC-3AC5-BE89-CD78-65F07B68660B}"/>
          </ac:spMkLst>
        </pc:spChg>
      </pc:sldChg>
      <pc:sldChg chg="addSp delSp modSp add del mod">
        <pc:chgData name="Morris Chang" userId="985fe90fca564e61" providerId="LiveId" clId="{AD5A93AB-035F-4DEF-A11F-7FE75CC9AD21}" dt="2023-02-01T05:27:31.148" v="788" actId="20577"/>
        <pc:sldMkLst>
          <pc:docMk/>
          <pc:sldMk cId="2537685178" sldId="404"/>
        </pc:sldMkLst>
        <pc:spChg chg="add mod">
          <ac:chgData name="Morris Chang" userId="985fe90fca564e61" providerId="LiveId" clId="{AD5A93AB-035F-4DEF-A11F-7FE75CC9AD21}" dt="2023-02-01T02:53:16.990" v="659"/>
          <ac:spMkLst>
            <pc:docMk/>
            <pc:sldMk cId="2537685178" sldId="404"/>
            <ac:spMk id="2" creationId="{2F7613C7-678B-D587-2D4E-33725E3846B9}"/>
          </ac:spMkLst>
        </pc:spChg>
        <pc:spChg chg="mod">
          <ac:chgData name="Morris Chang" userId="985fe90fca564e61" providerId="LiveId" clId="{AD5A93AB-035F-4DEF-A11F-7FE75CC9AD21}" dt="2023-02-01T05:27:31.148" v="788" actId="20577"/>
          <ac:spMkLst>
            <pc:docMk/>
            <pc:sldMk cId="2537685178" sldId="404"/>
            <ac:spMk id="3" creationId="{C68F25AF-2E10-A0E6-B00E-3C771D111685}"/>
          </ac:spMkLst>
        </pc:spChg>
        <pc:spChg chg="del">
          <ac:chgData name="Morris Chang" userId="985fe90fca564e61" providerId="LiveId" clId="{AD5A93AB-035F-4DEF-A11F-7FE75CC9AD21}" dt="2023-02-01T02:53:16.865" v="658" actId="478"/>
          <ac:spMkLst>
            <pc:docMk/>
            <pc:sldMk cId="2537685178" sldId="404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2:48.974" v="775"/>
          <ac:spMkLst>
            <pc:docMk/>
            <pc:sldMk cId="2537685178" sldId="404"/>
            <ac:spMk id="5" creationId="{11B228CC-3AC5-BE89-CD78-65F07B68660B}"/>
          </ac:spMkLst>
        </pc:spChg>
      </pc:sldChg>
      <pc:sldChg chg="addSp delSp modSp add del mod">
        <pc:chgData name="Morris Chang" userId="985fe90fca564e61" providerId="LiveId" clId="{AD5A93AB-035F-4DEF-A11F-7FE75CC9AD21}" dt="2023-02-01T05:27:27.958" v="786" actId="20577"/>
        <pc:sldMkLst>
          <pc:docMk/>
          <pc:sldMk cId="1510034923" sldId="405"/>
        </pc:sldMkLst>
        <pc:spChg chg="add mod">
          <ac:chgData name="Morris Chang" userId="985fe90fca564e61" providerId="LiveId" clId="{AD5A93AB-035F-4DEF-A11F-7FE75CC9AD21}" dt="2023-02-01T02:53:13.369" v="657"/>
          <ac:spMkLst>
            <pc:docMk/>
            <pc:sldMk cId="1510034923" sldId="405"/>
            <ac:spMk id="2" creationId="{625F0BEB-BB9D-DDF4-DD50-3987E7ED18DB}"/>
          </ac:spMkLst>
        </pc:spChg>
        <pc:spChg chg="mod">
          <ac:chgData name="Morris Chang" userId="985fe90fca564e61" providerId="LiveId" clId="{AD5A93AB-035F-4DEF-A11F-7FE75CC9AD21}" dt="2023-02-01T05:27:27.958" v="786" actId="20577"/>
          <ac:spMkLst>
            <pc:docMk/>
            <pc:sldMk cId="1510034923" sldId="405"/>
            <ac:spMk id="3" creationId="{C68F25AF-2E10-A0E6-B00E-3C771D111685}"/>
          </ac:spMkLst>
        </pc:spChg>
        <pc:spChg chg="del">
          <ac:chgData name="Morris Chang" userId="985fe90fca564e61" providerId="LiveId" clId="{AD5A93AB-035F-4DEF-A11F-7FE75CC9AD21}" dt="2023-02-01T02:53:13.225" v="656" actId="478"/>
          <ac:spMkLst>
            <pc:docMk/>
            <pc:sldMk cId="1510034923" sldId="405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41.647" v="742"/>
          <ac:spMkLst>
            <pc:docMk/>
            <pc:sldMk cId="1510034923" sldId="405"/>
            <ac:spMk id="5" creationId="{11B228CC-3AC5-BE89-CD78-65F07B68660B}"/>
          </ac:spMkLst>
        </pc:spChg>
      </pc:sldChg>
      <pc:sldChg chg="addSp modSp mod">
        <pc:chgData name="Morris Chang" userId="985fe90fca564e61" providerId="LiveId" clId="{AD5A93AB-035F-4DEF-A11F-7FE75CC9AD21}" dt="2023-02-01T02:35:12.902" v="201" actId="20577"/>
        <pc:sldMkLst>
          <pc:docMk/>
          <pc:sldMk cId="1618810894" sldId="406"/>
        </pc:sldMkLst>
        <pc:spChg chg="add mod">
          <ac:chgData name="Morris Chang" userId="985fe90fca564e61" providerId="LiveId" clId="{AD5A93AB-035F-4DEF-A11F-7FE75CC9AD21}" dt="2023-02-01T02:33:56.102" v="179" actId="12788"/>
          <ac:spMkLst>
            <pc:docMk/>
            <pc:sldMk cId="1618810894" sldId="406"/>
            <ac:spMk id="2" creationId="{44E0365E-C9BB-B8CD-6F96-C18703D1B29A}"/>
          </ac:spMkLst>
        </pc:spChg>
        <pc:spChg chg="mod">
          <ac:chgData name="Morris Chang" userId="985fe90fca564e61" providerId="LiveId" clId="{AD5A93AB-035F-4DEF-A11F-7FE75CC9AD21}" dt="2023-02-01T02:35:12.902" v="201" actId="20577"/>
          <ac:spMkLst>
            <pc:docMk/>
            <pc:sldMk cId="1618810894" sldId="406"/>
            <ac:spMk id="12" creationId="{B436B49F-1D69-42DC-B37F-9255827451FE}"/>
          </ac:spMkLst>
        </pc:spChg>
        <pc:grpChg chg="mod">
          <ac:chgData name="Morris Chang" userId="985fe90fca564e61" providerId="LiveId" clId="{AD5A93AB-035F-4DEF-A11F-7FE75CC9AD21}" dt="2023-02-01T02:34:10.149" v="182" actId="12788"/>
          <ac:grpSpMkLst>
            <pc:docMk/>
            <pc:sldMk cId="1618810894" sldId="406"/>
            <ac:grpSpMk id="46" creationId="{DD0E0773-FAA7-2E8F-D52C-30CD3210852A}"/>
          </ac:grpSpMkLst>
        </pc:grpChg>
      </pc:sldChg>
      <pc:sldChg chg="addSp delSp modSp add del mod">
        <pc:chgData name="Morris Chang" userId="985fe90fca564e61" providerId="LiveId" clId="{AD5A93AB-035F-4DEF-A11F-7FE75CC9AD21}" dt="2023-02-01T05:27:03.501" v="779"/>
        <pc:sldMkLst>
          <pc:docMk/>
          <pc:sldMk cId="785254746" sldId="407"/>
        </pc:sldMkLst>
        <pc:spChg chg="add mod">
          <ac:chgData name="Morris Chang" userId="985fe90fca564e61" providerId="LiveId" clId="{AD5A93AB-035F-4DEF-A11F-7FE75CC9AD21}" dt="2023-02-01T02:53:06.128" v="653"/>
          <ac:spMkLst>
            <pc:docMk/>
            <pc:sldMk cId="785254746" sldId="407"/>
            <ac:spMk id="2" creationId="{EE26986B-3F67-DB78-7DA6-8A5A53032062}"/>
          </ac:spMkLst>
        </pc:spChg>
        <pc:spChg chg="del">
          <ac:chgData name="Morris Chang" userId="985fe90fca564e61" providerId="LiveId" clId="{AD5A93AB-035F-4DEF-A11F-7FE75CC9AD21}" dt="2023-02-01T02:53:05.941" v="652" actId="478"/>
          <ac:spMkLst>
            <pc:docMk/>
            <pc:sldMk cId="785254746" sldId="407"/>
            <ac:spMk id="4" creationId="{30BBFED5-9768-1D0A-F528-6BB378CB5788}"/>
          </ac:spMkLst>
        </pc:spChg>
        <pc:spChg chg="mod">
          <ac:chgData name="Morris Chang" userId="985fe90fca564e61" providerId="LiveId" clId="{AD5A93AB-035F-4DEF-A11F-7FE75CC9AD21}" dt="2023-02-01T03:50:21.115" v="740"/>
          <ac:spMkLst>
            <pc:docMk/>
            <pc:sldMk cId="785254746" sldId="407"/>
            <ac:spMk id="5" creationId="{11B228CC-3AC5-BE89-CD78-65F07B68660B}"/>
          </ac:spMkLst>
        </pc:spChg>
      </pc:sldChg>
      <pc:sldChg chg="addSp delSp modSp add del mod">
        <pc:chgData name="Morris Chang" userId="985fe90fca564e61" providerId="LiveId" clId="{AD5A93AB-035F-4DEF-A11F-7FE75CC9AD21}" dt="2023-02-01T05:27:35.360" v="790" actId="20577"/>
        <pc:sldMkLst>
          <pc:docMk/>
          <pc:sldMk cId="1099650918" sldId="408"/>
        </pc:sldMkLst>
        <pc:spChg chg="add mod">
          <ac:chgData name="Morris Chang" userId="985fe90fca564e61" providerId="LiveId" clId="{AD5A93AB-035F-4DEF-A11F-7FE75CC9AD21}" dt="2023-02-01T02:53:20.525" v="661"/>
          <ac:spMkLst>
            <pc:docMk/>
            <pc:sldMk cId="1099650918" sldId="408"/>
            <ac:spMk id="2" creationId="{FA3F44DE-71B8-E2B4-9FB5-318075815BF9}"/>
          </ac:spMkLst>
        </pc:spChg>
        <pc:spChg chg="mod">
          <ac:chgData name="Morris Chang" userId="985fe90fca564e61" providerId="LiveId" clId="{AD5A93AB-035F-4DEF-A11F-7FE75CC9AD21}" dt="2023-02-01T05:27:35.360" v="790" actId="20577"/>
          <ac:spMkLst>
            <pc:docMk/>
            <pc:sldMk cId="1099650918" sldId="408"/>
            <ac:spMk id="3" creationId="{C68F25AF-2E10-A0E6-B00E-3C771D111685}"/>
          </ac:spMkLst>
        </pc:spChg>
        <pc:spChg chg="del">
          <ac:chgData name="Morris Chang" userId="985fe90fca564e61" providerId="LiveId" clId="{AD5A93AB-035F-4DEF-A11F-7FE75CC9AD21}" dt="2023-02-01T02:53:20.387" v="660" actId="478"/>
          <ac:spMkLst>
            <pc:docMk/>
            <pc:sldMk cId="1099650918" sldId="408"/>
            <ac:spMk id="4" creationId="{30BBFED5-9768-1D0A-F528-6BB378CB5788}"/>
          </ac:spMkLst>
        </pc:spChg>
      </pc:sldChg>
      <pc:sldChg chg="modSp add mod">
        <pc:chgData name="Morris Chang" userId="985fe90fca564e61" providerId="LiveId" clId="{AD5A93AB-035F-4DEF-A11F-7FE75CC9AD21}" dt="2023-02-01T05:27:24.719" v="784" actId="20577"/>
        <pc:sldMkLst>
          <pc:docMk/>
          <pc:sldMk cId="3641140221" sldId="409"/>
        </pc:sldMkLst>
        <pc:spChg chg="mod">
          <ac:chgData name="Morris Chang" userId="985fe90fca564e61" providerId="LiveId" clId="{AD5A93AB-035F-4DEF-A11F-7FE75CC9AD21}" dt="2023-02-01T05:27:24.719" v="784" actId="20577"/>
          <ac:spMkLst>
            <pc:docMk/>
            <pc:sldMk cId="3641140221" sldId="409"/>
            <ac:spMk id="3" creationId="{C68F25AF-2E10-A0E6-B00E-3C771D1116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4D2AB-1C04-4CE2-BB57-2410032BFE69}" type="datetimeFigureOut">
              <a:rPr lang="zh-TW" altLang="en-US" smtClean="0"/>
              <a:t>2023/3/3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1D05-9D8E-4E59-A679-BEAF3D3C4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4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03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C0D4C10-C2A4-4F08-8784-50572298CBD4}"/>
              </a:ext>
            </a:extLst>
          </p:cNvPr>
          <p:cNvGrpSpPr/>
          <p:nvPr userDrawn="1"/>
        </p:nvGrpSpPr>
        <p:grpSpPr>
          <a:xfrm>
            <a:off x="7405924" y="441839"/>
            <a:ext cx="3829033" cy="4683742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281C3-54A3-4D17-90D3-3C22D885DC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76248D-1491-483D-8DA7-980D548EAFD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086D30-B45E-4AE5-A39A-ADF73985F3B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6C450B-5BE9-4F31-B8AE-78C2BD8E0AB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8283BE-C719-442C-B842-C6A9E6D61E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5058D7-0B43-45B3-9958-CCB1DE47441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607027-3C81-4740-96D4-A8C5B8B043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18676"/>
            <a:ext cx="3533199" cy="316274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3271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-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9826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3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06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D5666DF-F439-AA0E-9751-E33C9DD59810}"/>
              </a:ext>
            </a:extLst>
          </p:cNvPr>
          <p:cNvSpPr txBox="1"/>
          <p:nvPr userDrawn="1"/>
        </p:nvSpPr>
        <p:spPr>
          <a:xfrm>
            <a:off x="11652000" y="6493334"/>
            <a:ext cx="540000" cy="369332"/>
          </a:xfrm>
          <a:prstGeom prst="rect">
            <a:avLst/>
          </a:prstGeom>
          <a:solidFill>
            <a:srgbClr val="B4DD96"/>
          </a:solidFill>
        </p:spPr>
        <p:txBody>
          <a:bodyPr wrap="square" rtlCol="0" anchor="ctr">
            <a:spAutoFit/>
          </a:bodyPr>
          <a:lstStyle/>
          <a:p>
            <a:pPr algn="ctr"/>
            <a:fld id="{F1975748-B8EA-4618-BBF2-A97FA534E7A0}" type="slidenum">
              <a:rPr lang="zh-TW" altLang="en-US" b="1" smtClean="0">
                <a:solidFill>
                  <a:schemeClr val="bg1"/>
                </a:solidFill>
              </a:rPr>
              <a:pPr algn="ctr"/>
              <a:t>‹#›</a:t>
            </a:fld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29755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70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243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0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19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252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10163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5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123@abc.com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19">
            <a:extLst>
              <a:ext uri="{FF2B5EF4-FFF2-40B4-BE49-F238E27FC236}">
                <a16:creationId xmlns:a16="http://schemas.microsoft.com/office/drawing/2014/main" id="{2F9BE044-134C-00BD-EDEB-FFA8290F98C6}"/>
              </a:ext>
            </a:extLst>
          </p:cNvPr>
          <p:cNvSpPr/>
          <p:nvPr/>
        </p:nvSpPr>
        <p:spPr>
          <a:xfrm>
            <a:off x="6158995" y="2531728"/>
            <a:ext cx="579953" cy="5799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" name="Group 391">
            <a:extLst>
              <a:ext uri="{FF2B5EF4-FFF2-40B4-BE49-F238E27FC236}">
                <a16:creationId xmlns:a16="http://schemas.microsoft.com/office/drawing/2014/main" id="{A8872DDC-7191-37C7-5952-7CB6DA7FA381}"/>
              </a:ext>
            </a:extLst>
          </p:cNvPr>
          <p:cNvGrpSpPr/>
          <p:nvPr/>
        </p:nvGrpSpPr>
        <p:grpSpPr>
          <a:xfrm>
            <a:off x="4325" y="4743469"/>
            <a:ext cx="12280040" cy="2116632"/>
            <a:chOff x="5766" y="3861713"/>
            <a:chExt cx="12269851" cy="3026948"/>
          </a:xfrm>
        </p:grpSpPr>
        <p:sp>
          <p:nvSpPr>
            <p:cNvPr id="5" name="Graphic 346">
              <a:extLst>
                <a:ext uri="{FF2B5EF4-FFF2-40B4-BE49-F238E27FC236}">
                  <a16:creationId xmlns:a16="http://schemas.microsoft.com/office/drawing/2014/main" id="{FB99440F-F304-A7A1-8887-396032631F04}"/>
                </a:ext>
              </a:extLst>
            </p:cNvPr>
            <p:cNvSpPr/>
            <p:nvPr/>
          </p:nvSpPr>
          <p:spPr>
            <a:xfrm>
              <a:off x="5766" y="3861713"/>
              <a:ext cx="12186576" cy="3026948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29494" h="2436930">
                  <a:moveTo>
                    <a:pt x="0" y="338294"/>
                  </a:moveTo>
                  <a:cubicBezTo>
                    <a:pt x="0" y="338294"/>
                    <a:pt x="610403" y="-48255"/>
                    <a:pt x="1162267" y="182599"/>
                  </a:cubicBezTo>
                  <a:cubicBezTo>
                    <a:pt x="3102084" y="994057"/>
                    <a:pt x="3903382" y="1069293"/>
                    <a:pt x="4699255" y="774172"/>
                  </a:cubicBezTo>
                  <a:cubicBezTo>
                    <a:pt x="5460310" y="491962"/>
                    <a:pt x="6029005" y="0"/>
                    <a:pt x="6029005" y="0"/>
                  </a:cubicBezTo>
                  <a:cubicBezTo>
                    <a:pt x="6027311" y="892268"/>
                    <a:pt x="6030699" y="1544662"/>
                    <a:pt x="6029005" y="2436930"/>
                  </a:cubicBezTo>
                  <a:lnTo>
                    <a:pt x="0" y="2435699"/>
                  </a:lnTo>
                  <a:lnTo>
                    <a:pt x="0" y="3382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6" name="Freeform: Shape 365">
              <a:extLst>
                <a:ext uri="{FF2B5EF4-FFF2-40B4-BE49-F238E27FC236}">
                  <a16:creationId xmlns:a16="http://schemas.microsoft.com/office/drawing/2014/main" id="{1F9F0BFB-E979-F0C0-F8D5-2238FDCCC515}"/>
                </a:ext>
              </a:extLst>
            </p:cNvPr>
            <p:cNvSpPr/>
            <p:nvPr/>
          </p:nvSpPr>
          <p:spPr>
            <a:xfrm rot="21037873">
              <a:off x="6504119" y="4502327"/>
              <a:ext cx="5771498" cy="510387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grpSp>
        <p:nvGrpSpPr>
          <p:cNvPr id="7" name="Group 390">
            <a:extLst>
              <a:ext uri="{FF2B5EF4-FFF2-40B4-BE49-F238E27FC236}">
                <a16:creationId xmlns:a16="http://schemas.microsoft.com/office/drawing/2014/main" id="{75A96F3A-BFC3-4F3D-D62F-A417E6F9A305}"/>
              </a:ext>
            </a:extLst>
          </p:cNvPr>
          <p:cNvGrpSpPr/>
          <p:nvPr/>
        </p:nvGrpSpPr>
        <p:grpSpPr>
          <a:xfrm>
            <a:off x="-2360" y="4743469"/>
            <a:ext cx="12194359" cy="2083854"/>
            <a:chOff x="-3146" y="3803889"/>
            <a:chExt cx="12196901" cy="3041068"/>
          </a:xfrm>
        </p:grpSpPr>
        <p:grpSp>
          <p:nvGrpSpPr>
            <p:cNvPr id="8" name="Graphic 349">
              <a:extLst>
                <a:ext uri="{FF2B5EF4-FFF2-40B4-BE49-F238E27FC236}">
                  <a16:creationId xmlns:a16="http://schemas.microsoft.com/office/drawing/2014/main" id="{71A1E636-26EB-86FE-0C5B-76474A27C785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</p:grpSpPr>
          <p:sp>
            <p:nvSpPr>
              <p:cNvPr id="11" name="Freeform: Shape 128">
                <a:extLst>
                  <a:ext uri="{FF2B5EF4-FFF2-40B4-BE49-F238E27FC236}">
                    <a16:creationId xmlns:a16="http://schemas.microsoft.com/office/drawing/2014/main" id="{0BB74394-7B42-E6C8-C4F8-26FB8E49540E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2" name="Freeform: Shape 129">
                <a:extLst>
                  <a:ext uri="{FF2B5EF4-FFF2-40B4-BE49-F238E27FC236}">
                    <a16:creationId xmlns:a16="http://schemas.microsoft.com/office/drawing/2014/main" id="{269F5173-E403-8059-7C08-F2E37C5C6C48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3" name="Freeform: Shape 351">
                <a:extLst>
                  <a:ext uri="{FF2B5EF4-FFF2-40B4-BE49-F238E27FC236}">
                    <a16:creationId xmlns:a16="http://schemas.microsoft.com/office/drawing/2014/main" id="{1EDE1278-986F-3A40-FD91-733B254AA391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4" name="Freeform: Shape 130">
                <a:extLst>
                  <a:ext uri="{FF2B5EF4-FFF2-40B4-BE49-F238E27FC236}">
                    <a16:creationId xmlns:a16="http://schemas.microsoft.com/office/drawing/2014/main" id="{5CB38978-09D9-61F0-5014-A04DF076C893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</p:grpSp>
        <p:sp>
          <p:nvSpPr>
            <p:cNvPr id="9" name="Freeform: Shape 362">
              <a:extLst>
                <a:ext uri="{FF2B5EF4-FFF2-40B4-BE49-F238E27FC236}">
                  <a16:creationId xmlns:a16="http://schemas.microsoft.com/office/drawing/2014/main" id="{618AF980-706C-0571-884C-E4F44CCF45AE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0" name="Freeform: Shape 364">
              <a:extLst>
                <a:ext uri="{FF2B5EF4-FFF2-40B4-BE49-F238E27FC236}">
                  <a16:creationId xmlns:a16="http://schemas.microsoft.com/office/drawing/2014/main" id="{66716F37-DCA5-516A-F899-BAB25E66BEE8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15" name="Oval 396">
            <a:extLst>
              <a:ext uri="{FF2B5EF4-FFF2-40B4-BE49-F238E27FC236}">
                <a16:creationId xmlns:a16="http://schemas.microsoft.com/office/drawing/2014/main" id="{5FBFB613-CA76-2801-4687-60D9F8F1D36D}"/>
              </a:ext>
            </a:extLst>
          </p:cNvPr>
          <p:cNvSpPr/>
          <p:nvPr/>
        </p:nvSpPr>
        <p:spPr>
          <a:xfrm>
            <a:off x="360843" y="5023209"/>
            <a:ext cx="571640" cy="571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397">
            <a:extLst>
              <a:ext uri="{FF2B5EF4-FFF2-40B4-BE49-F238E27FC236}">
                <a16:creationId xmlns:a16="http://schemas.microsoft.com/office/drawing/2014/main" id="{2430D754-7E1F-62A7-6909-1243835106FC}"/>
              </a:ext>
            </a:extLst>
          </p:cNvPr>
          <p:cNvSpPr/>
          <p:nvPr/>
        </p:nvSpPr>
        <p:spPr>
          <a:xfrm>
            <a:off x="7890003" y="5521423"/>
            <a:ext cx="348098" cy="34809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Chord 398">
            <a:extLst>
              <a:ext uri="{FF2B5EF4-FFF2-40B4-BE49-F238E27FC236}">
                <a16:creationId xmlns:a16="http://schemas.microsoft.com/office/drawing/2014/main" id="{99798D02-E5B6-6763-685C-83BF97B4222B}"/>
              </a:ext>
            </a:extLst>
          </p:cNvPr>
          <p:cNvSpPr/>
          <p:nvPr/>
        </p:nvSpPr>
        <p:spPr>
          <a:xfrm>
            <a:off x="5545221" y="6016288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Oval 399">
            <a:extLst>
              <a:ext uri="{FF2B5EF4-FFF2-40B4-BE49-F238E27FC236}">
                <a16:creationId xmlns:a16="http://schemas.microsoft.com/office/drawing/2014/main" id="{4B7D5727-B332-8226-C4D8-65E943682B42}"/>
              </a:ext>
            </a:extLst>
          </p:cNvPr>
          <p:cNvSpPr/>
          <p:nvPr/>
        </p:nvSpPr>
        <p:spPr>
          <a:xfrm>
            <a:off x="6942705" y="6313917"/>
            <a:ext cx="387640" cy="387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400">
            <a:extLst>
              <a:ext uri="{FF2B5EF4-FFF2-40B4-BE49-F238E27FC236}">
                <a16:creationId xmlns:a16="http://schemas.microsoft.com/office/drawing/2014/main" id="{DE10F168-AA08-0EF9-3340-0F6C5EB7A630}"/>
              </a:ext>
            </a:extLst>
          </p:cNvPr>
          <p:cNvSpPr/>
          <p:nvPr/>
        </p:nvSpPr>
        <p:spPr>
          <a:xfrm>
            <a:off x="8144034" y="5533367"/>
            <a:ext cx="619738" cy="6197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Chord 401">
            <a:extLst>
              <a:ext uri="{FF2B5EF4-FFF2-40B4-BE49-F238E27FC236}">
                <a16:creationId xmlns:a16="http://schemas.microsoft.com/office/drawing/2014/main" id="{CE9A6B55-5D84-937B-8860-3AB0CB2FEAEA}"/>
              </a:ext>
            </a:extLst>
          </p:cNvPr>
          <p:cNvSpPr/>
          <p:nvPr/>
        </p:nvSpPr>
        <p:spPr>
          <a:xfrm>
            <a:off x="-783955" y="5252408"/>
            <a:ext cx="1591304" cy="1591304"/>
          </a:xfrm>
          <a:prstGeom prst="chord">
            <a:avLst>
              <a:gd name="adj1" fmla="val 16143856"/>
              <a:gd name="adj2" fmla="val 54736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402">
            <a:extLst>
              <a:ext uri="{FF2B5EF4-FFF2-40B4-BE49-F238E27FC236}">
                <a16:creationId xmlns:a16="http://schemas.microsoft.com/office/drawing/2014/main" id="{1EABCB6B-6602-A69A-8209-6C12CCF72938}"/>
              </a:ext>
            </a:extLst>
          </p:cNvPr>
          <p:cNvSpPr/>
          <p:nvPr/>
        </p:nvSpPr>
        <p:spPr>
          <a:xfrm>
            <a:off x="2806773" y="5324668"/>
            <a:ext cx="721731" cy="7217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403">
            <a:extLst>
              <a:ext uri="{FF2B5EF4-FFF2-40B4-BE49-F238E27FC236}">
                <a16:creationId xmlns:a16="http://schemas.microsoft.com/office/drawing/2014/main" id="{358E76C8-FC68-F71B-338A-6D264E091BC6}"/>
              </a:ext>
            </a:extLst>
          </p:cNvPr>
          <p:cNvSpPr/>
          <p:nvPr/>
        </p:nvSpPr>
        <p:spPr>
          <a:xfrm>
            <a:off x="2420636" y="5722082"/>
            <a:ext cx="215040" cy="2150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404">
            <a:extLst>
              <a:ext uri="{FF2B5EF4-FFF2-40B4-BE49-F238E27FC236}">
                <a16:creationId xmlns:a16="http://schemas.microsoft.com/office/drawing/2014/main" id="{FA660B96-5B49-5E26-CDF3-C52182325904}"/>
              </a:ext>
            </a:extLst>
          </p:cNvPr>
          <p:cNvSpPr/>
          <p:nvPr/>
        </p:nvSpPr>
        <p:spPr>
          <a:xfrm>
            <a:off x="2034499" y="5896949"/>
            <a:ext cx="492453" cy="49245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Oval 405">
            <a:extLst>
              <a:ext uri="{FF2B5EF4-FFF2-40B4-BE49-F238E27FC236}">
                <a16:creationId xmlns:a16="http://schemas.microsoft.com/office/drawing/2014/main" id="{0D518DC1-84BC-E9C2-91D9-8A7F568A3EA7}"/>
              </a:ext>
            </a:extLst>
          </p:cNvPr>
          <p:cNvSpPr/>
          <p:nvPr/>
        </p:nvSpPr>
        <p:spPr>
          <a:xfrm>
            <a:off x="1313685" y="5305820"/>
            <a:ext cx="512137" cy="51213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406">
            <a:extLst>
              <a:ext uri="{FF2B5EF4-FFF2-40B4-BE49-F238E27FC236}">
                <a16:creationId xmlns:a16="http://schemas.microsoft.com/office/drawing/2014/main" id="{BAC2BFF0-4017-FED6-699E-047478CC7D84}"/>
              </a:ext>
            </a:extLst>
          </p:cNvPr>
          <p:cNvSpPr/>
          <p:nvPr/>
        </p:nvSpPr>
        <p:spPr>
          <a:xfrm>
            <a:off x="3587282" y="6271841"/>
            <a:ext cx="582258" cy="58225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Oval 407">
            <a:extLst>
              <a:ext uri="{FF2B5EF4-FFF2-40B4-BE49-F238E27FC236}">
                <a16:creationId xmlns:a16="http://schemas.microsoft.com/office/drawing/2014/main" id="{9A1446E6-1E28-38A9-27C3-BBCDC1AA5338}"/>
              </a:ext>
            </a:extLst>
          </p:cNvPr>
          <p:cNvSpPr/>
          <p:nvPr/>
        </p:nvSpPr>
        <p:spPr>
          <a:xfrm>
            <a:off x="5139356" y="5728102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408">
            <a:extLst>
              <a:ext uri="{FF2B5EF4-FFF2-40B4-BE49-F238E27FC236}">
                <a16:creationId xmlns:a16="http://schemas.microsoft.com/office/drawing/2014/main" id="{5AD6DA72-DF89-C107-1973-26808D4CFCE1}"/>
              </a:ext>
            </a:extLst>
          </p:cNvPr>
          <p:cNvSpPr/>
          <p:nvPr/>
        </p:nvSpPr>
        <p:spPr>
          <a:xfrm>
            <a:off x="4446044" y="6084675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409">
            <a:extLst>
              <a:ext uri="{FF2B5EF4-FFF2-40B4-BE49-F238E27FC236}">
                <a16:creationId xmlns:a16="http://schemas.microsoft.com/office/drawing/2014/main" id="{2ABDAF36-8BE9-0D31-1E28-9614EFA4DA11}"/>
              </a:ext>
            </a:extLst>
          </p:cNvPr>
          <p:cNvSpPr/>
          <p:nvPr/>
        </p:nvSpPr>
        <p:spPr>
          <a:xfrm>
            <a:off x="878283" y="6614979"/>
            <a:ext cx="164705" cy="16470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410">
            <a:extLst>
              <a:ext uri="{FF2B5EF4-FFF2-40B4-BE49-F238E27FC236}">
                <a16:creationId xmlns:a16="http://schemas.microsoft.com/office/drawing/2014/main" id="{9C8C049B-C377-1486-63C0-966C6A836584}"/>
              </a:ext>
            </a:extLst>
          </p:cNvPr>
          <p:cNvSpPr/>
          <p:nvPr/>
        </p:nvSpPr>
        <p:spPr>
          <a:xfrm>
            <a:off x="8233095" y="2434186"/>
            <a:ext cx="379795" cy="37979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Chord 411">
            <a:extLst>
              <a:ext uri="{FF2B5EF4-FFF2-40B4-BE49-F238E27FC236}">
                <a16:creationId xmlns:a16="http://schemas.microsoft.com/office/drawing/2014/main" id="{5FABA5FA-D21C-4A34-B32E-41314FD0657D}"/>
              </a:ext>
            </a:extLst>
          </p:cNvPr>
          <p:cNvSpPr/>
          <p:nvPr/>
        </p:nvSpPr>
        <p:spPr>
          <a:xfrm rot="10800000">
            <a:off x="6944504" y="-797772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412">
            <a:extLst>
              <a:ext uri="{FF2B5EF4-FFF2-40B4-BE49-F238E27FC236}">
                <a16:creationId xmlns:a16="http://schemas.microsoft.com/office/drawing/2014/main" id="{D4A0DF2C-A8A0-0371-32A8-448226A03623}"/>
              </a:ext>
            </a:extLst>
          </p:cNvPr>
          <p:cNvSpPr/>
          <p:nvPr/>
        </p:nvSpPr>
        <p:spPr>
          <a:xfrm>
            <a:off x="7321071" y="614407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413">
            <a:extLst>
              <a:ext uri="{FF2B5EF4-FFF2-40B4-BE49-F238E27FC236}">
                <a16:creationId xmlns:a16="http://schemas.microsoft.com/office/drawing/2014/main" id="{EC45F3DF-501C-5300-D064-47786A80DF1F}"/>
              </a:ext>
            </a:extLst>
          </p:cNvPr>
          <p:cNvSpPr/>
          <p:nvPr/>
        </p:nvSpPr>
        <p:spPr>
          <a:xfrm>
            <a:off x="7708710" y="2369428"/>
            <a:ext cx="676169" cy="67616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414">
            <a:extLst>
              <a:ext uri="{FF2B5EF4-FFF2-40B4-BE49-F238E27FC236}">
                <a16:creationId xmlns:a16="http://schemas.microsoft.com/office/drawing/2014/main" id="{A019E77D-4282-A27E-A69D-74EE62BB1CE3}"/>
              </a:ext>
            </a:extLst>
          </p:cNvPr>
          <p:cNvSpPr/>
          <p:nvPr/>
        </p:nvSpPr>
        <p:spPr>
          <a:xfrm>
            <a:off x="2496172" y="449194"/>
            <a:ext cx="721731" cy="72173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415">
            <a:extLst>
              <a:ext uri="{FF2B5EF4-FFF2-40B4-BE49-F238E27FC236}">
                <a16:creationId xmlns:a16="http://schemas.microsoft.com/office/drawing/2014/main" id="{1A9092C2-DD9D-4D34-0773-470B15EB4D91}"/>
              </a:ext>
            </a:extLst>
          </p:cNvPr>
          <p:cNvSpPr/>
          <p:nvPr/>
        </p:nvSpPr>
        <p:spPr>
          <a:xfrm>
            <a:off x="5485057" y="916897"/>
            <a:ext cx="492453" cy="4924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416">
            <a:extLst>
              <a:ext uri="{FF2B5EF4-FFF2-40B4-BE49-F238E27FC236}">
                <a16:creationId xmlns:a16="http://schemas.microsoft.com/office/drawing/2014/main" id="{17FD6141-3047-7422-D0BB-D12F128ECFA7}"/>
              </a:ext>
            </a:extLst>
          </p:cNvPr>
          <p:cNvSpPr/>
          <p:nvPr/>
        </p:nvSpPr>
        <p:spPr>
          <a:xfrm>
            <a:off x="5106050" y="492824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417">
            <a:extLst>
              <a:ext uri="{FF2B5EF4-FFF2-40B4-BE49-F238E27FC236}">
                <a16:creationId xmlns:a16="http://schemas.microsoft.com/office/drawing/2014/main" id="{6B23198F-3D7F-7383-717F-C8F4FA6AB21F}"/>
              </a:ext>
            </a:extLst>
          </p:cNvPr>
          <p:cNvSpPr/>
          <p:nvPr/>
        </p:nvSpPr>
        <p:spPr>
          <a:xfrm>
            <a:off x="3827591" y="813135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418">
            <a:extLst>
              <a:ext uri="{FF2B5EF4-FFF2-40B4-BE49-F238E27FC236}">
                <a16:creationId xmlns:a16="http://schemas.microsoft.com/office/drawing/2014/main" id="{105A11A2-B833-BA1F-15E8-16A3BFFABA8C}"/>
              </a:ext>
            </a:extLst>
          </p:cNvPr>
          <p:cNvSpPr/>
          <p:nvPr/>
        </p:nvSpPr>
        <p:spPr>
          <a:xfrm>
            <a:off x="2433116" y="964776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420">
            <a:extLst>
              <a:ext uri="{FF2B5EF4-FFF2-40B4-BE49-F238E27FC236}">
                <a16:creationId xmlns:a16="http://schemas.microsoft.com/office/drawing/2014/main" id="{A143A081-A73A-06F4-B9BF-07CB80CBD19A}"/>
              </a:ext>
            </a:extLst>
          </p:cNvPr>
          <p:cNvSpPr/>
          <p:nvPr/>
        </p:nvSpPr>
        <p:spPr>
          <a:xfrm>
            <a:off x="1323898" y="1689797"/>
            <a:ext cx="374120" cy="3741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Oval 421">
            <a:extLst>
              <a:ext uri="{FF2B5EF4-FFF2-40B4-BE49-F238E27FC236}">
                <a16:creationId xmlns:a16="http://schemas.microsoft.com/office/drawing/2014/main" id="{BA11EEC4-C8A3-8681-0286-6569921B0065}"/>
              </a:ext>
            </a:extLst>
          </p:cNvPr>
          <p:cNvSpPr/>
          <p:nvPr/>
        </p:nvSpPr>
        <p:spPr>
          <a:xfrm>
            <a:off x="28358" y="2564279"/>
            <a:ext cx="1008576" cy="100857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Oval 422">
            <a:extLst>
              <a:ext uri="{FF2B5EF4-FFF2-40B4-BE49-F238E27FC236}">
                <a16:creationId xmlns:a16="http://schemas.microsoft.com/office/drawing/2014/main" id="{CCE36EFF-CAD1-6B6C-473B-2DF6490E274E}"/>
              </a:ext>
            </a:extLst>
          </p:cNvPr>
          <p:cNvSpPr/>
          <p:nvPr/>
        </p:nvSpPr>
        <p:spPr>
          <a:xfrm>
            <a:off x="8203840" y="560086"/>
            <a:ext cx="830122" cy="83012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423">
            <a:extLst>
              <a:ext uri="{FF2B5EF4-FFF2-40B4-BE49-F238E27FC236}">
                <a16:creationId xmlns:a16="http://schemas.microsoft.com/office/drawing/2014/main" id="{27F48080-4D90-F924-2DA1-10F26315CA04}"/>
              </a:ext>
            </a:extLst>
          </p:cNvPr>
          <p:cNvSpPr/>
          <p:nvPr/>
        </p:nvSpPr>
        <p:spPr>
          <a:xfrm>
            <a:off x="5324968" y="944129"/>
            <a:ext cx="248537" cy="24853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424">
            <a:extLst>
              <a:ext uri="{FF2B5EF4-FFF2-40B4-BE49-F238E27FC236}">
                <a16:creationId xmlns:a16="http://schemas.microsoft.com/office/drawing/2014/main" id="{914F51F0-4324-AD28-0B6A-6A2B13F9A631}"/>
              </a:ext>
            </a:extLst>
          </p:cNvPr>
          <p:cNvSpPr/>
          <p:nvPr/>
        </p:nvSpPr>
        <p:spPr>
          <a:xfrm>
            <a:off x="414372" y="92779"/>
            <a:ext cx="615659" cy="61565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1F6E99B-C72E-AB70-80BB-CFEC7FF636D9}"/>
              </a:ext>
            </a:extLst>
          </p:cNvPr>
          <p:cNvGrpSpPr/>
          <p:nvPr/>
        </p:nvGrpSpPr>
        <p:grpSpPr>
          <a:xfrm>
            <a:off x="5559" y="2896942"/>
            <a:ext cx="5100935" cy="3348902"/>
            <a:chOff x="2941432" y="1031874"/>
            <a:chExt cx="6801246" cy="4465202"/>
          </a:xfrm>
        </p:grpSpPr>
        <p:sp>
          <p:nvSpPr>
            <p:cNvPr id="44" name="Freeform: Shape 29">
              <a:extLst>
                <a:ext uri="{FF2B5EF4-FFF2-40B4-BE49-F238E27FC236}">
                  <a16:creationId xmlns:a16="http://schemas.microsoft.com/office/drawing/2014/main" id="{C00AB0CF-0F40-685B-04F5-CB2EB2EBA206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sp>
          <p:nvSpPr>
            <p:cNvPr id="45" name="Freeform: Shape 30">
              <a:extLst>
                <a:ext uri="{FF2B5EF4-FFF2-40B4-BE49-F238E27FC236}">
                  <a16:creationId xmlns:a16="http://schemas.microsoft.com/office/drawing/2014/main" id="{2FF36525-655E-9816-F317-9954E01CC72C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grpSp>
          <p:nvGrpSpPr>
            <p:cNvPr id="46" name="Group 383">
              <a:extLst>
                <a:ext uri="{FF2B5EF4-FFF2-40B4-BE49-F238E27FC236}">
                  <a16:creationId xmlns:a16="http://schemas.microsoft.com/office/drawing/2014/main" id="{B24DAD65-CE94-DD8D-F207-C74167822B31}"/>
                </a:ext>
              </a:extLst>
            </p:cNvPr>
            <p:cNvGrpSpPr/>
            <p:nvPr/>
          </p:nvGrpSpPr>
          <p:grpSpPr>
            <a:xfrm rot="18347570" flipH="1">
              <a:off x="3342938" y="2273198"/>
              <a:ext cx="1528586" cy="2331598"/>
              <a:chOff x="8121550" y="3125447"/>
              <a:chExt cx="1101023" cy="1679422"/>
            </a:xfrm>
          </p:grpSpPr>
          <p:sp>
            <p:nvSpPr>
              <p:cNvPr id="166" name="Freeform: Shape 371">
                <a:extLst>
                  <a:ext uri="{FF2B5EF4-FFF2-40B4-BE49-F238E27FC236}">
                    <a16:creationId xmlns:a16="http://schemas.microsoft.com/office/drawing/2014/main" id="{346FD3AD-DD84-DC2A-D900-EAE31B04BE55}"/>
                  </a:ext>
                </a:extLst>
              </p:cNvPr>
              <p:cNvSpPr/>
              <p:nvPr/>
            </p:nvSpPr>
            <p:spPr>
              <a:xfrm>
                <a:off x="8121550" y="3125447"/>
                <a:ext cx="1101023" cy="1678680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  <a:gd name="connsiteX0" fmla="*/ 87263 w 1342448"/>
                  <a:gd name="connsiteY0" fmla="*/ 1013843 h 1678680"/>
                  <a:gd name="connsiteX1" fmla="*/ 81308 w 1342448"/>
                  <a:gd name="connsiteY1" fmla="*/ 997353 h 1678680"/>
                  <a:gd name="connsiteX2" fmla="*/ 1147241 w 1342448"/>
                  <a:gd name="connsiteY2" fmla="*/ 1216311 h 1678680"/>
                  <a:gd name="connsiteX3" fmla="*/ 1170144 w 1342448"/>
                  <a:gd name="connsiteY3" fmla="*/ 1230053 h 1678680"/>
                  <a:gd name="connsiteX4" fmla="*/ 1240229 w 1342448"/>
                  <a:gd name="connsiteY4" fmla="*/ 1252957 h 1678680"/>
                  <a:gd name="connsiteX5" fmla="*/ 1187551 w 1342448"/>
                  <a:gd name="connsiteY5" fmla="*/ 1124697 h 1678680"/>
                  <a:gd name="connsiteX6" fmla="*/ 1024478 w 1342448"/>
                  <a:gd name="connsiteY6" fmla="*/ 945591 h 1678680"/>
                  <a:gd name="connsiteX7" fmla="*/ 1015316 w 1342448"/>
                  <a:gd name="connsiteY7" fmla="*/ 913984 h 1678680"/>
                  <a:gd name="connsiteX8" fmla="*/ 1011652 w 1342448"/>
                  <a:gd name="connsiteY8" fmla="*/ 901158 h 1678680"/>
                  <a:gd name="connsiteX9" fmla="*/ 946605 w 1342448"/>
                  <a:gd name="connsiteY9" fmla="*/ 859473 h 1678680"/>
                  <a:gd name="connsiteX10" fmla="*/ 891637 w 1342448"/>
                  <a:gd name="connsiteY10" fmla="*/ 848937 h 1678680"/>
                  <a:gd name="connsiteX11" fmla="*/ 253543 w 1342448"/>
                  <a:gd name="connsiteY11" fmla="*/ 195727 h 1678680"/>
                  <a:gd name="connsiteX12" fmla="*/ 242549 w 1342448"/>
                  <a:gd name="connsiteY12" fmla="*/ 11582 h 1678680"/>
                  <a:gd name="connsiteX13" fmla="*/ 251710 w 1342448"/>
                  <a:gd name="connsiteY13" fmla="*/ 1505 h 1678680"/>
                  <a:gd name="connsiteX14" fmla="*/ 300724 w 1342448"/>
                  <a:gd name="connsiteY14" fmla="*/ 62886 h 1678680"/>
                  <a:gd name="connsiteX15" fmla="*/ 496321 w 1342448"/>
                  <a:gd name="connsiteY15" fmla="*/ 299251 h 1678680"/>
                  <a:gd name="connsiteX16" fmla="*/ 707492 w 1342448"/>
                  <a:gd name="connsiteY16" fmla="*/ 553481 h 1678680"/>
                  <a:gd name="connsiteX17" fmla="*/ 913624 w 1342448"/>
                  <a:gd name="connsiteY17" fmla="*/ 802214 h 1678680"/>
                  <a:gd name="connsiteX18" fmla="*/ 948438 w 1342448"/>
                  <a:gd name="connsiteY18" fmla="*/ 842983 h 1678680"/>
                  <a:gd name="connsiteX19" fmla="*/ 957141 w 1342448"/>
                  <a:gd name="connsiteY19" fmla="*/ 815498 h 1678680"/>
                  <a:gd name="connsiteX20" fmla="*/ 988748 w 1342448"/>
                  <a:gd name="connsiteY20" fmla="*/ 871383 h 1678680"/>
                  <a:gd name="connsiteX21" fmla="*/ 1073949 w 1342448"/>
                  <a:gd name="connsiteY21" fmla="*/ 916732 h 1678680"/>
                  <a:gd name="connsiteX22" fmla="*/ 1057917 w 1342448"/>
                  <a:gd name="connsiteY22" fmla="*/ 850312 h 1678680"/>
                  <a:gd name="connsiteX23" fmla="*/ 1057459 w 1342448"/>
                  <a:gd name="connsiteY23" fmla="*/ 828324 h 1678680"/>
                  <a:gd name="connsiteX24" fmla="*/ 1045549 w 1342448"/>
                  <a:gd name="connsiteY24" fmla="*/ 782059 h 1678680"/>
                  <a:gd name="connsiteX25" fmla="*/ 1168770 w 1342448"/>
                  <a:gd name="connsiteY25" fmla="*/ 157707 h 1678680"/>
                  <a:gd name="connsiteX26" fmla="*/ 1178390 w 1342448"/>
                  <a:gd name="connsiteY26" fmla="*/ 151752 h 1678680"/>
                  <a:gd name="connsiteX27" fmla="*/ 1180222 w 1342448"/>
                  <a:gd name="connsiteY27" fmla="*/ 173282 h 1678680"/>
                  <a:gd name="connsiteX28" fmla="*/ 1111053 w 1342448"/>
                  <a:gd name="connsiteY28" fmla="*/ 574094 h 1678680"/>
                  <a:gd name="connsiteX29" fmla="*/ 1074407 w 1342448"/>
                  <a:gd name="connsiteY29" fmla="*/ 788472 h 1678680"/>
                  <a:gd name="connsiteX30" fmla="*/ 1073949 w 1342448"/>
                  <a:gd name="connsiteY30" fmla="*/ 806337 h 1678680"/>
                  <a:gd name="connsiteX31" fmla="*/ 1081737 w 1342448"/>
                  <a:gd name="connsiteY31" fmla="*/ 888790 h 1678680"/>
                  <a:gd name="connsiteX32" fmla="*/ 1118840 w 1342448"/>
                  <a:gd name="connsiteY32" fmla="*/ 948339 h 1678680"/>
                  <a:gd name="connsiteX33" fmla="*/ 1138538 w 1342448"/>
                  <a:gd name="connsiteY33" fmla="*/ 944216 h 1678680"/>
                  <a:gd name="connsiteX34" fmla="*/ 1146783 w 1342448"/>
                  <a:gd name="connsiteY34" fmla="*/ 930016 h 1678680"/>
                  <a:gd name="connsiteX35" fmla="*/ 1158235 w 1342448"/>
                  <a:gd name="connsiteY35" fmla="*/ 919939 h 1678680"/>
                  <a:gd name="connsiteX36" fmla="*/ 1165106 w 1342448"/>
                  <a:gd name="connsiteY36" fmla="*/ 933223 h 1678680"/>
                  <a:gd name="connsiteX37" fmla="*/ 1171061 w 1342448"/>
                  <a:gd name="connsiteY37" fmla="*/ 975823 h 1678680"/>
                  <a:gd name="connsiteX38" fmla="*/ 1188009 w 1342448"/>
                  <a:gd name="connsiteY38" fmla="*/ 1023921 h 1678680"/>
                  <a:gd name="connsiteX39" fmla="*/ 1304359 w 1342448"/>
                  <a:gd name="connsiteY39" fmla="*/ 1274944 h 1678680"/>
                  <a:gd name="connsiteX40" fmla="*/ 1341463 w 1342448"/>
                  <a:gd name="connsiteY40" fmla="*/ 1503522 h 1678680"/>
                  <a:gd name="connsiteX41" fmla="*/ 1337799 w 1342448"/>
                  <a:gd name="connsiteY41" fmla="*/ 1656518 h 1678680"/>
                  <a:gd name="connsiteX42" fmla="*/ 1333218 w 1342448"/>
                  <a:gd name="connsiteY42" fmla="*/ 1673467 h 1678680"/>
                  <a:gd name="connsiteX43" fmla="*/ 1329095 w 1342448"/>
                  <a:gd name="connsiteY43" fmla="*/ 1676673 h 1678680"/>
                  <a:gd name="connsiteX44" fmla="*/ 1285121 w 1342448"/>
                  <a:gd name="connsiteY44" fmla="*/ 1676215 h 1678680"/>
                  <a:gd name="connsiteX45" fmla="*/ 1283288 w 1342448"/>
                  <a:gd name="connsiteY45" fmla="*/ 1674383 h 1678680"/>
                  <a:gd name="connsiteX46" fmla="*/ 1289243 w 1342448"/>
                  <a:gd name="connsiteY46" fmla="*/ 1514058 h 1678680"/>
                  <a:gd name="connsiteX47" fmla="*/ 1279624 w 1342448"/>
                  <a:gd name="connsiteY47" fmla="*/ 1410533 h 1678680"/>
                  <a:gd name="connsiteX48" fmla="*/ 1269088 w 1342448"/>
                  <a:gd name="connsiteY48" fmla="*/ 1388088 h 1678680"/>
                  <a:gd name="connsiteX49" fmla="*/ 1247559 w 1342448"/>
                  <a:gd name="connsiteY49" fmla="*/ 1353733 h 1678680"/>
                  <a:gd name="connsiteX50" fmla="*/ 1269088 w 1342448"/>
                  <a:gd name="connsiteY50" fmla="*/ 1358313 h 1678680"/>
                  <a:gd name="connsiteX51" fmla="*/ 1247100 w 1342448"/>
                  <a:gd name="connsiteY51" fmla="*/ 1272654 h 1678680"/>
                  <a:gd name="connsiteX52" fmla="*/ 1235191 w 1342448"/>
                  <a:gd name="connsiteY52" fmla="*/ 1264409 h 1678680"/>
                  <a:gd name="connsiteX53" fmla="*/ 1154570 w 1342448"/>
                  <a:gd name="connsiteY53" fmla="*/ 1239673 h 1678680"/>
                  <a:gd name="connsiteX54" fmla="*/ 933321 w 1342448"/>
                  <a:gd name="connsiteY54" fmla="*/ 1192033 h 1678680"/>
                  <a:gd name="connsiteX55" fmla="*/ 196742 w 1342448"/>
                  <a:gd name="connsiteY55" fmla="*/ 1036747 h 1678680"/>
                  <a:gd name="connsiteX56" fmla="*/ 87263 w 1342448"/>
                  <a:gd name="connsiteY56" fmla="*/ 1013843 h 1678680"/>
                  <a:gd name="connsiteX0" fmla="*/ 115434 w 1261140"/>
                  <a:gd name="connsiteY0" fmla="*/ 1036747 h 1678680"/>
                  <a:gd name="connsiteX1" fmla="*/ 0 w 1261140"/>
                  <a:gd name="connsiteY1" fmla="*/ 997353 h 1678680"/>
                  <a:gd name="connsiteX2" fmla="*/ 1065933 w 1261140"/>
                  <a:gd name="connsiteY2" fmla="*/ 1216311 h 1678680"/>
                  <a:gd name="connsiteX3" fmla="*/ 1088836 w 1261140"/>
                  <a:gd name="connsiteY3" fmla="*/ 1230053 h 1678680"/>
                  <a:gd name="connsiteX4" fmla="*/ 1158921 w 1261140"/>
                  <a:gd name="connsiteY4" fmla="*/ 1252957 h 1678680"/>
                  <a:gd name="connsiteX5" fmla="*/ 1106243 w 1261140"/>
                  <a:gd name="connsiteY5" fmla="*/ 1124697 h 1678680"/>
                  <a:gd name="connsiteX6" fmla="*/ 943170 w 1261140"/>
                  <a:gd name="connsiteY6" fmla="*/ 945591 h 1678680"/>
                  <a:gd name="connsiteX7" fmla="*/ 934008 w 1261140"/>
                  <a:gd name="connsiteY7" fmla="*/ 913984 h 1678680"/>
                  <a:gd name="connsiteX8" fmla="*/ 930344 w 1261140"/>
                  <a:gd name="connsiteY8" fmla="*/ 901158 h 1678680"/>
                  <a:gd name="connsiteX9" fmla="*/ 865297 w 1261140"/>
                  <a:gd name="connsiteY9" fmla="*/ 859473 h 1678680"/>
                  <a:gd name="connsiteX10" fmla="*/ 810329 w 1261140"/>
                  <a:gd name="connsiteY10" fmla="*/ 848937 h 1678680"/>
                  <a:gd name="connsiteX11" fmla="*/ 172235 w 1261140"/>
                  <a:gd name="connsiteY11" fmla="*/ 195727 h 1678680"/>
                  <a:gd name="connsiteX12" fmla="*/ 161241 w 1261140"/>
                  <a:gd name="connsiteY12" fmla="*/ 11582 h 1678680"/>
                  <a:gd name="connsiteX13" fmla="*/ 170402 w 1261140"/>
                  <a:gd name="connsiteY13" fmla="*/ 1505 h 1678680"/>
                  <a:gd name="connsiteX14" fmla="*/ 219416 w 1261140"/>
                  <a:gd name="connsiteY14" fmla="*/ 62886 h 1678680"/>
                  <a:gd name="connsiteX15" fmla="*/ 415013 w 1261140"/>
                  <a:gd name="connsiteY15" fmla="*/ 299251 h 1678680"/>
                  <a:gd name="connsiteX16" fmla="*/ 626184 w 1261140"/>
                  <a:gd name="connsiteY16" fmla="*/ 553481 h 1678680"/>
                  <a:gd name="connsiteX17" fmla="*/ 832316 w 1261140"/>
                  <a:gd name="connsiteY17" fmla="*/ 802214 h 1678680"/>
                  <a:gd name="connsiteX18" fmla="*/ 867130 w 1261140"/>
                  <a:gd name="connsiteY18" fmla="*/ 842983 h 1678680"/>
                  <a:gd name="connsiteX19" fmla="*/ 875833 w 1261140"/>
                  <a:gd name="connsiteY19" fmla="*/ 815498 h 1678680"/>
                  <a:gd name="connsiteX20" fmla="*/ 907440 w 1261140"/>
                  <a:gd name="connsiteY20" fmla="*/ 871383 h 1678680"/>
                  <a:gd name="connsiteX21" fmla="*/ 992641 w 1261140"/>
                  <a:gd name="connsiteY21" fmla="*/ 916732 h 1678680"/>
                  <a:gd name="connsiteX22" fmla="*/ 976609 w 1261140"/>
                  <a:gd name="connsiteY22" fmla="*/ 850312 h 1678680"/>
                  <a:gd name="connsiteX23" fmla="*/ 976151 w 1261140"/>
                  <a:gd name="connsiteY23" fmla="*/ 828324 h 1678680"/>
                  <a:gd name="connsiteX24" fmla="*/ 964241 w 1261140"/>
                  <a:gd name="connsiteY24" fmla="*/ 782059 h 1678680"/>
                  <a:gd name="connsiteX25" fmla="*/ 1087462 w 1261140"/>
                  <a:gd name="connsiteY25" fmla="*/ 157707 h 1678680"/>
                  <a:gd name="connsiteX26" fmla="*/ 1097082 w 1261140"/>
                  <a:gd name="connsiteY26" fmla="*/ 151752 h 1678680"/>
                  <a:gd name="connsiteX27" fmla="*/ 1098914 w 1261140"/>
                  <a:gd name="connsiteY27" fmla="*/ 173282 h 1678680"/>
                  <a:gd name="connsiteX28" fmla="*/ 1029745 w 1261140"/>
                  <a:gd name="connsiteY28" fmla="*/ 574094 h 1678680"/>
                  <a:gd name="connsiteX29" fmla="*/ 993099 w 1261140"/>
                  <a:gd name="connsiteY29" fmla="*/ 788472 h 1678680"/>
                  <a:gd name="connsiteX30" fmla="*/ 992641 w 1261140"/>
                  <a:gd name="connsiteY30" fmla="*/ 806337 h 1678680"/>
                  <a:gd name="connsiteX31" fmla="*/ 1000429 w 1261140"/>
                  <a:gd name="connsiteY31" fmla="*/ 888790 h 1678680"/>
                  <a:gd name="connsiteX32" fmla="*/ 1037532 w 1261140"/>
                  <a:gd name="connsiteY32" fmla="*/ 948339 h 1678680"/>
                  <a:gd name="connsiteX33" fmla="*/ 1057230 w 1261140"/>
                  <a:gd name="connsiteY33" fmla="*/ 944216 h 1678680"/>
                  <a:gd name="connsiteX34" fmla="*/ 1065475 w 1261140"/>
                  <a:gd name="connsiteY34" fmla="*/ 930016 h 1678680"/>
                  <a:gd name="connsiteX35" fmla="*/ 1076927 w 1261140"/>
                  <a:gd name="connsiteY35" fmla="*/ 919939 h 1678680"/>
                  <a:gd name="connsiteX36" fmla="*/ 1083798 w 1261140"/>
                  <a:gd name="connsiteY36" fmla="*/ 933223 h 1678680"/>
                  <a:gd name="connsiteX37" fmla="*/ 1089753 w 1261140"/>
                  <a:gd name="connsiteY37" fmla="*/ 975823 h 1678680"/>
                  <a:gd name="connsiteX38" fmla="*/ 1106701 w 1261140"/>
                  <a:gd name="connsiteY38" fmla="*/ 1023921 h 1678680"/>
                  <a:gd name="connsiteX39" fmla="*/ 1223051 w 1261140"/>
                  <a:gd name="connsiteY39" fmla="*/ 1274944 h 1678680"/>
                  <a:gd name="connsiteX40" fmla="*/ 1260155 w 1261140"/>
                  <a:gd name="connsiteY40" fmla="*/ 1503522 h 1678680"/>
                  <a:gd name="connsiteX41" fmla="*/ 1256491 w 1261140"/>
                  <a:gd name="connsiteY41" fmla="*/ 1656518 h 1678680"/>
                  <a:gd name="connsiteX42" fmla="*/ 1251910 w 1261140"/>
                  <a:gd name="connsiteY42" fmla="*/ 1673467 h 1678680"/>
                  <a:gd name="connsiteX43" fmla="*/ 1247787 w 1261140"/>
                  <a:gd name="connsiteY43" fmla="*/ 1676673 h 1678680"/>
                  <a:gd name="connsiteX44" fmla="*/ 1203813 w 1261140"/>
                  <a:gd name="connsiteY44" fmla="*/ 1676215 h 1678680"/>
                  <a:gd name="connsiteX45" fmla="*/ 1201980 w 1261140"/>
                  <a:gd name="connsiteY45" fmla="*/ 1674383 h 1678680"/>
                  <a:gd name="connsiteX46" fmla="*/ 1207935 w 1261140"/>
                  <a:gd name="connsiteY46" fmla="*/ 1514058 h 1678680"/>
                  <a:gd name="connsiteX47" fmla="*/ 1198316 w 1261140"/>
                  <a:gd name="connsiteY47" fmla="*/ 1410533 h 1678680"/>
                  <a:gd name="connsiteX48" fmla="*/ 1187780 w 1261140"/>
                  <a:gd name="connsiteY48" fmla="*/ 1388088 h 1678680"/>
                  <a:gd name="connsiteX49" fmla="*/ 1166251 w 1261140"/>
                  <a:gd name="connsiteY49" fmla="*/ 1353733 h 1678680"/>
                  <a:gd name="connsiteX50" fmla="*/ 1187780 w 1261140"/>
                  <a:gd name="connsiteY50" fmla="*/ 1358313 h 1678680"/>
                  <a:gd name="connsiteX51" fmla="*/ 1165792 w 1261140"/>
                  <a:gd name="connsiteY51" fmla="*/ 1272654 h 1678680"/>
                  <a:gd name="connsiteX52" fmla="*/ 1153883 w 1261140"/>
                  <a:gd name="connsiteY52" fmla="*/ 1264409 h 1678680"/>
                  <a:gd name="connsiteX53" fmla="*/ 1073262 w 1261140"/>
                  <a:gd name="connsiteY53" fmla="*/ 1239673 h 1678680"/>
                  <a:gd name="connsiteX54" fmla="*/ 852013 w 1261140"/>
                  <a:gd name="connsiteY54" fmla="*/ 1192033 h 1678680"/>
                  <a:gd name="connsiteX55" fmla="*/ 115434 w 1261140"/>
                  <a:gd name="connsiteY55" fmla="*/ 1036747 h 1678680"/>
                  <a:gd name="connsiteX0" fmla="*/ 0 w 1145706"/>
                  <a:gd name="connsiteY0" fmla="*/ 1036747 h 1678680"/>
                  <a:gd name="connsiteX1" fmla="*/ 950499 w 1145706"/>
                  <a:gd name="connsiteY1" fmla="*/ 1216311 h 1678680"/>
                  <a:gd name="connsiteX2" fmla="*/ 973402 w 1145706"/>
                  <a:gd name="connsiteY2" fmla="*/ 1230053 h 1678680"/>
                  <a:gd name="connsiteX3" fmla="*/ 1043487 w 1145706"/>
                  <a:gd name="connsiteY3" fmla="*/ 1252957 h 1678680"/>
                  <a:gd name="connsiteX4" fmla="*/ 990809 w 1145706"/>
                  <a:gd name="connsiteY4" fmla="*/ 1124697 h 1678680"/>
                  <a:gd name="connsiteX5" fmla="*/ 827736 w 1145706"/>
                  <a:gd name="connsiteY5" fmla="*/ 945591 h 1678680"/>
                  <a:gd name="connsiteX6" fmla="*/ 818574 w 1145706"/>
                  <a:gd name="connsiteY6" fmla="*/ 913984 h 1678680"/>
                  <a:gd name="connsiteX7" fmla="*/ 814910 w 1145706"/>
                  <a:gd name="connsiteY7" fmla="*/ 901158 h 1678680"/>
                  <a:gd name="connsiteX8" fmla="*/ 749863 w 1145706"/>
                  <a:gd name="connsiteY8" fmla="*/ 859473 h 1678680"/>
                  <a:gd name="connsiteX9" fmla="*/ 694895 w 1145706"/>
                  <a:gd name="connsiteY9" fmla="*/ 848937 h 1678680"/>
                  <a:gd name="connsiteX10" fmla="*/ 56801 w 1145706"/>
                  <a:gd name="connsiteY10" fmla="*/ 195727 h 1678680"/>
                  <a:gd name="connsiteX11" fmla="*/ 45807 w 1145706"/>
                  <a:gd name="connsiteY11" fmla="*/ 11582 h 1678680"/>
                  <a:gd name="connsiteX12" fmla="*/ 54968 w 1145706"/>
                  <a:gd name="connsiteY12" fmla="*/ 1505 h 1678680"/>
                  <a:gd name="connsiteX13" fmla="*/ 103982 w 1145706"/>
                  <a:gd name="connsiteY13" fmla="*/ 62886 h 1678680"/>
                  <a:gd name="connsiteX14" fmla="*/ 299579 w 1145706"/>
                  <a:gd name="connsiteY14" fmla="*/ 299251 h 1678680"/>
                  <a:gd name="connsiteX15" fmla="*/ 510750 w 1145706"/>
                  <a:gd name="connsiteY15" fmla="*/ 553481 h 1678680"/>
                  <a:gd name="connsiteX16" fmla="*/ 716882 w 1145706"/>
                  <a:gd name="connsiteY16" fmla="*/ 802214 h 1678680"/>
                  <a:gd name="connsiteX17" fmla="*/ 751696 w 1145706"/>
                  <a:gd name="connsiteY17" fmla="*/ 842983 h 1678680"/>
                  <a:gd name="connsiteX18" fmla="*/ 760399 w 1145706"/>
                  <a:gd name="connsiteY18" fmla="*/ 815498 h 1678680"/>
                  <a:gd name="connsiteX19" fmla="*/ 792006 w 1145706"/>
                  <a:gd name="connsiteY19" fmla="*/ 871383 h 1678680"/>
                  <a:gd name="connsiteX20" fmla="*/ 877207 w 1145706"/>
                  <a:gd name="connsiteY20" fmla="*/ 916732 h 1678680"/>
                  <a:gd name="connsiteX21" fmla="*/ 861175 w 1145706"/>
                  <a:gd name="connsiteY21" fmla="*/ 850312 h 1678680"/>
                  <a:gd name="connsiteX22" fmla="*/ 860717 w 1145706"/>
                  <a:gd name="connsiteY22" fmla="*/ 828324 h 1678680"/>
                  <a:gd name="connsiteX23" fmla="*/ 848807 w 1145706"/>
                  <a:gd name="connsiteY23" fmla="*/ 782059 h 1678680"/>
                  <a:gd name="connsiteX24" fmla="*/ 972028 w 1145706"/>
                  <a:gd name="connsiteY24" fmla="*/ 157707 h 1678680"/>
                  <a:gd name="connsiteX25" fmla="*/ 981648 w 1145706"/>
                  <a:gd name="connsiteY25" fmla="*/ 151752 h 1678680"/>
                  <a:gd name="connsiteX26" fmla="*/ 983480 w 1145706"/>
                  <a:gd name="connsiteY26" fmla="*/ 173282 h 1678680"/>
                  <a:gd name="connsiteX27" fmla="*/ 914311 w 1145706"/>
                  <a:gd name="connsiteY27" fmla="*/ 574094 h 1678680"/>
                  <a:gd name="connsiteX28" fmla="*/ 877665 w 1145706"/>
                  <a:gd name="connsiteY28" fmla="*/ 788472 h 1678680"/>
                  <a:gd name="connsiteX29" fmla="*/ 877207 w 1145706"/>
                  <a:gd name="connsiteY29" fmla="*/ 806337 h 1678680"/>
                  <a:gd name="connsiteX30" fmla="*/ 884995 w 1145706"/>
                  <a:gd name="connsiteY30" fmla="*/ 888790 h 1678680"/>
                  <a:gd name="connsiteX31" fmla="*/ 922098 w 1145706"/>
                  <a:gd name="connsiteY31" fmla="*/ 948339 h 1678680"/>
                  <a:gd name="connsiteX32" fmla="*/ 941796 w 1145706"/>
                  <a:gd name="connsiteY32" fmla="*/ 944216 h 1678680"/>
                  <a:gd name="connsiteX33" fmla="*/ 950041 w 1145706"/>
                  <a:gd name="connsiteY33" fmla="*/ 930016 h 1678680"/>
                  <a:gd name="connsiteX34" fmla="*/ 961493 w 1145706"/>
                  <a:gd name="connsiteY34" fmla="*/ 919939 h 1678680"/>
                  <a:gd name="connsiteX35" fmla="*/ 968364 w 1145706"/>
                  <a:gd name="connsiteY35" fmla="*/ 933223 h 1678680"/>
                  <a:gd name="connsiteX36" fmla="*/ 974319 w 1145706"/>
                  <a:gd name="connsiteY36" fmla="*/ 975823 h 1678680"/>
                  <a:gd name="connsiteX37" fmla="*/ 991267 w 1145706"/>
                  <a:gd name="connsiteY37" fmla="*/ 1023921 h 1678680"/>
                  <a:gd name="connsiteX38" fmla="*/ 1107617 w 1145706"/>
                  <a:gd name="connsiteY38" fmla="*/ 1274944 h 1678680"/>
                  <a:gd name="connsiteX39" fmla="*/ 1144721 w 1145706"/>
                  <a:gd name="connsiteY39" fmla="*/ 1503522 h 1678680"/>
                  <a:gd name="connsiteX40" fmla="*/ 1141057 w 1145706"/>
                  <a:gd name="connsiteY40" fmla="*/ 1656518 h 1678680"/>
                  <a:gd name="connsiteX41" fmla="*/ 1136476 w 1145706"/>
                  <a:gd name="connsiteY41" fmla="*/ 1673467 h 1678680"/>
                  <a:gd name="connsiteX42" fmla="*/ 1132353 w 1145706"/>
                  <a:gd name="connsiteY42" fmla="*/ 1676673 h 1678680"/>
                  <a:gd name="connsiteX43" fmla="*/ 1088379 w 1145706"/>
                  <a:gd name="connsiteY43" fmla="*/ 1676215 h 1678680"/>
                  <a:gd name="connsiteX44" fmla="*/ 1086546 w 1145706"/>
                  <a:gd name="connsiteY44" fmla="*/ 1674383 h 1678680"/>
                  <a:gd name="connsiteX45" fmla="*/ 1092501 w 1145706"/>
                  <a:gd name="connsiteY45" fmla="*/ 1514058 h 1678680"/>
                  <a:gd name="connsiteX46" fmla="*/ 1082882 w 1145706"/>
                  <a:gd name="connsiteY46" fmla="*/ 1410533 h 1678680"/>
                  <a:gd name="connsiteX47" fmla="*/ 1072346 w 1145706"/>
                  <a:gd name="connsiteY47" fmla="*/ 1388088 h 1678680"/>
                  <a:gd name="connsiteX48" fmla="*/ 1050817 w 1145706"/>
                  <a:gd name="connsiteY48" fmla="*/ 1353733 h 1678680"/>
                  <a:gd name="connsiteX49" fmla="*/ 1072346 w 1145706"/>
                  <a:gd name="connsiteY49" fmla="*/ 1358313 h 1678680"/>
                  <a:gd name="connsiteX50" fmla="*/ 1050358 w 1145706"/>
                  <a:gd name="connsiteY50" fmla="*/ 1272654 h 1678680"/>
                  <a:gd name="connsiteX51" fmla="*/ 1038449 w 1145706"/>
                  <a:gd name="connsiteY51" fmla="*/ 1264409 h 1678680"/>
                  <a:gd name="connsiteX52" fmla="*/ 957828 w 1145706"/>
                  <a:gd name="connsiteY52" fmla="*/ 1239673 h 1678680"/>
                  <a:gd name="connsiteX53" fmla="*/ 736579 w 1145706"/>
                  <a:gd name="connsiteY53" fmla="*/ 1192033 h 1678680"/>
                  <a:gd name="connsiteX54" fmla="*/ 0 w 1145706"/>
                  <a:gd name="connsiteY54" fmla="*/ 1036747 h 1678680"/>
                  <a:gd name="connsiteX0" fmla="*/ 691895 w 1101022"/>
                  <a:gd name="connsiteY0" fmla="*/ 119203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53" fmla="*/ 691895 w 1101022"/>
                  <a:gd name="connsiteY53" fmla="*/ 1192033 h 1678680"/>
                  <a:gd name="connsiteX0" fmla="*/ 913144 w 1101022"/>
                  <a:gd name="connsiteY0" fmla="*/ 123967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98803 w 1101022"/>
                  <a:gd name="connsiteY2" fmla="*/ 1252957 h 1678680"/>
                  <a:gd name="connsiteX3" fmla="*/ 946125 w 1101022"/>
                  <a:gd name="connsiteY3" fmla="*/ 1124697 h 1678680"/>
                  <a:gd name="connsiteX4" fmla="*/ 783052 w 1101022"/>
                  <a:gd name="connsiteY4" fmla="*/ 945591 h 1678680"/>
                  <a:gd name="connsiteX5" fmla="*/ 773890 w 1101022"/>
                  <a:gd name="connsiteY5" fmla="*/ 913984 h 1678680"/>
                  <a:gd name="connsiteX6" fmla="*/ 770226 w 1101022"/>
                  <a:gd name="connsiteY6" fmla="*/ 901158 h 1678680"/>
                  <a:gd name="connsiteX7" fmla="*/ 705179 w 1101022"/>
                  <a:gd name="connsiteY7" fmla="*/ 859473 h 1678680"/>
                  <a:gd name="connsiteX8" fmla="*/ 650211 w 1101022"/>
                  <a:gd name="connsiteY8" fmla="*/ 848937 h 1678680"/>
                  <a:gd name="connsiteX9" fmla="*/ 12117 w 1101022"/>
                  <a:gd name="connsiteY9" fmla="*/ 195727 h 1678680"/>
                  <a:gd name="connsiteX10" fmla="*/ 1123 w 1101022"/>
                  <a:gd name="connsiteY10" fmla="*/ 11582 h 1678680"/>
                  <a:gd name="connsiteX11" fmla="*/ 10284 w 1101022"/>
                  <a:gd name="connsiteY11" fmla="*/ 1505 h 1678680"/>
                  <a:gd name="connsiteX12" fmla="*/ 59298 w 1101022"/>
                  <a:gd name="connsiteY12" fmla="*/ 62886 h 1678680"/>
                  <a:gd name="connsiteX13" fmla="*/ 254895 w 1101022"/>
                  <a:gd name="connsiteY13" fmla="*/ 299251 h 1678680"/>
                  <a:gd name="connsiteX14" fmla="*/ 466066 w 1101022"/>
                  <a:gd name="connsiteY14" fmla="*/ 553481 h 1678680"/>
                  <a:gd name="connsiteX15" fmla="*/ 672198 w 1101022"/>
                  <a:gd name="connsiteY15" fmla="*/ 802214 h 1678680"/>
                  <a:gd name="connsiteX16" fmla="*/ 707012 w 1101022"/>
                  <a:gd name="connsiteY16" fmla="*/ 842983 h 1678680"/>
                  <a:gd name="connsiteX17" fmla="*/ 715715 w 1101022"/>
                  <a:gd name="connsiteY17" fmla="*/ 815498 h 1678680"/>
                  <a:gd name="connsiteX18" fmla="*/ 747322 w 1101022"/>
                  <a:gd name="connsiteY18" fmla="*/ 871383 h 1678680"/>
                  <a:gd name="connsiteX19" fmla="*/ 832523 w 1101022"/>
                  <a:gd name="connsiteY19" fmla="*/ 916732 h 1678680"/>
                  <a:gd name="connsiteX20" fmla="*/ 816491 w 1101022"/>
                  <a:gd name="connsiteY20" fmla="*/ 850312 h 1678680"/>
                  <a:gd name="connsiteX21" fmla="*/ 816033 w 1101022"/>
                  <a:gd name="connsiteY21" fmla="*/ 828324 h 1678680"/>
                  <a:gd name="connsiteX22" fmla="*/ 804123 w 1101022"/>
                  <a:gd name="connsiteY22" fmla="*/ 782059 h 1678680"/>
                  <a:gd name="connsiteX23" fmla="*/ 927344 w 1101022"/>
                  <a:gd name="connsiteY23" fmla="*/ 157707 h 1678680"/>
                  <a:gd name="connsiteX24" fmla="*/ 936964 w 1101022"/>
                  <a:gd name="connsiteY24" fmla="*/ 151752 h 1678680"/>
                  <a:gd name="connsiteX25" fmla="*/ 938796 w 1101022"/>
                  <a:gd name="connsiteY25" fmla="*/ 173282 h 1678680"/>
                  <a:gd name="connsiteX26" fmla="*/ 869627 w 1101022"/>
                  <a:gd name="connsiteY26" fmla="*/ 574094 h 1678680"/>
                  <a:gd name="connsiteX27" fmla="*/ 832981 w 1101022"/>
                  <a:gd name="connsiteY27" fmla="*/ 788472 h 1678680"/>
                  <a:gd name="connsiteX28" fmla="*/ 832523 w 1101022"/>
                  <a:gd name="connsiteY28" fmla="*/ 806337 h 1678680"/>
                  <a:gd name="connsiteX29" fmla="*/ 840311 w 1101022"/>
                  <a:gd name="connsiteY29" fmla="*/ 888790 h 1678680"/>
                  <a:gd name="connsiteX30" fmla="*/ 877414 w 1101022"/>
                  <a:gd name="connsiteY30" fmla="*/ 948339 h 1678680"/>
                  <a:gd name="connsiteX31" fmla="*/ 897112 w 1101022"/>
                  <a:gd name="connsiteY31" fmla="*/ 944216 h 1678680"/>
                  <a:gd name="connsiteX32" fmla="*/ 905357 w 1101022"/>
                  <a:gd name="connsiteY32" fmla="*/ 930016 h 1678680"/>
                  <a:gd name="connsiteX33" fmla="*/ 916809 w 1101022"/>
                  <a:gd name="connsiteY33" fmla="*/ 919939 h 1678680"/>
                  <a:gd name="connsiteX34" fmla="*/ 923680 w 1101022"/>
                  <a:gd name="connsiteY34" fmla="*/ 933223 h 1678680"/>
                  <a:gd name="connsiteX35" fmla="*/ 929635 w 1101022"/>
                  <a:gd name="connsiteY35" fmla="*/ 975823 h 1678680"/>
                  <a:gd name="connsiteX36" fmla="*/ 946583 w 1101022"/>
                  <a:gd name="connsiteY36" fmla="*/ 1023921 h 1678680"/>
                  <a:gd name="connsiteX37" fmla="*/ 1062933 w 1101022"/>
                  <a:gd name="connsiteY37" fmla="*/ 1274944 h 1678680"/>
                  <a:gd name="connsiteX38" fmla="*/ 1100037 w 1101022"/>
                  <a:gd name="connsiteY38" fmla="*/ 1503522 h 1678680"/>
                  <a:gd name="connsiteX39" fmla="*/ 1096373 w 1101022"/>
                  <a:gd name="connsiteY39" fmla="*/ 1656518 h 1678680"/>
                  <a:gd name="connsiteX40" fmla="*/ 1091792 w 1101022"/>
                  <a:gd name="connsiteY40" fmla="*/ 1673467 h 1678680"/>
                  <a:gd name="connsiteX41" fmla="*/ 1087669 w 1101022"/>
                  <a:gd name="connsiteY41" fmla="*/ 1676673 h 1678680"/>
                  <a:gd name="connsiteX42" fmla="*/ 1043695 w 1101022"/>
                  <a:gd name="connsiteY42" fmla="*/ 1676215 h 1678680"/>
                  <a:gd name="connsiteX43" fmla="*/ 1041862 w 1101022"/>
                  <a:gd name="connsiteY43" fmla="*/ 1674383 h 1678680"/>
                  <a:gd name="connsiteX44" fmla="*/ 1047817 w 1101022"/>
                  <a:gd name="connsiteY44" fmla="*/ 1514058 h 1678680"/>
                  <a:gd name="connsiteX45" fmla="*/ 1038198 w 1101022"/>
                  <a:gd name="connsiteY45" fmla="*/ 1410533 h 1678680"/>
                  <a:gd name="connsiteX46" fmla="*/ 1027662 w 1101022"/>
                  <a:gd name="connsiteY46" fmla="*/ 1388088 h 1678680"/>
                  <a:gd name="connsiteX47" fmla="*/ 1006133 w 1101022"/>
                  <a:gd name="connsiteY47" fmla="*/ 1353733 h 1678680"/>
                  <a:gd name="connsiteX48" fmla="*/ 1027662 w 1101022"/>
                  <a:gd name="connsiteY48" fmla="*/ 1358313 h 1678680"/>
                  <a:gd name="connsiteX49" fmla="*/ 1005674 w 1101022"/>
                  <a:gd name="connsiteY49" fmla="*/ 1272654 h 1678680"/>
                  <a:gd name="connsiteX50" fmla="*/ 993765 w 1101022"/>
                  <a:gd name="connsiteY50" fmla="*/ 1264409 h 1678680"/>
                  <a:gd name="connsiteX0" fmla="*/ 993765 w 1101022"/>
                  <a:gd name="connsiteY0" fmla="*/ 1264409 h 1678680"/>
                  <a:gd name="connsiteX1" fmla="*/ 998803 w 1101022"/>
                  <a:gd name="connsiteY1" fmla="*/ 1252957 h 1678680"/>
                  <a:gd name="connsiteX2" fmla="*/ 946125 w 1101022"/>
                  <a:gd name="connsiteY2" fmla="*/ 1124697 h 1678680"/>
                  <a:gd name="connsiteX3" fmla="*/ 783052 w 1101022"/>
                  <a:gd name="connsiteY3" fmla="*/ 945591 h 1678680"/>
                  <a:gd name="connsiteX4" fmla="*/ 773890 w 1101022"/>
                  <a:gd name="connsiteY4" fmla="*/ 913984 h 1678680"/>
                  <a:gd name="connsiteX5" fmla="*/ 770226 w 1101022"/>
                  <a:gd name="connsiteY5" fmla="*/ 901158 h 1678680"/>
                  <a:gd name="connsiteX6" fmla="*/ 705179 w 1101022"/>
                  <a:gd name="connsiteY6" fmla="*/ 859473 h 1678680"/>
                  <a:gd name="connsiteX7" fmla="*/ 650211 w 1101022"/>
                  <a:gd name="connsiteY7" fmla="*/ 848937 h 1678680"/>
                  <a:gd name="connsiteX8" fmla="*/ 12117 w 1101022"/>
                  <a:gd name="connsiteY8" fmla="*/ 195727 h 1678680"/>
                  <a:gd name="connsiteX9" fmla="*/ 1123 w 1101022"/>
                  <a:gd name="connsiteY9" fmla="*/ 11582 h 1678680"/>
                  <a:gd name="connsiteX10" fmla="*/ 10284 w 1101022"/>
                  <a:gd name="connsiteY10" fmla="*/ 1505 h 1678680"/>
                  <a:gd name="connsiteX11" fmla="*/ 59298 w 1101022"/>
                  <a:gd name="connsiteY11" fmla="*/ 62886 h 1678680"/>
                  <a:gd name="connsiteX12" fmla="*/ 254895 w 1101022"/>
                  <a:gd name="connsiteY12" fmla="*/ 299251 h 1678680"/>
                  <a:gd name="connsiteX13" fmla="*/ 466066 w 1101022"/>
                  <a:gd name="connsiteY13" fmla="*/ 553481 h 1678680"/>
                  <a:gd name="connsiteX14" fmla="*/ 672198 w 1101022"/>
                  <a:gd name="connsiteY14" fmla="*/ 802214 h 1678680"/>
                  <a:gd name="connsiteX15" fmla="*/ 707012 w 1101022"/>
                  <a:gd name="connsiteY15" fmla="*/ 842983 h 1678680"/>
                  <a:gd name="connsiteX16" fmla="*/ 715715 w 1101022"/>
                  <a:gd name="connsiteY16" fmla="*/ 815498 h 1678680"/>
                  <a:gd name="connsiteX17" fmla="*/ 747322 w 1101022"/>
                  <a:gd name="connsiteY17" fmla="*/ 871383 h 1678680"/>
                  <a:gd name="connsiteX18" fmla="*/ 832523 w 1101022"/>
                  <a:gd name="connsiteY18" fmla="*/ 916732 h 1678680"/>
                  <a:gd name="connsiteX19" fmla="*/ 816491 w 1101022"/>
                  <a:gd name="connsiteY19" fmla="*/ 850312 h 1678680"/>
                  <a:gd name="connsiteX20" fmla="*/ 816033 w 1101022"/>
                  <a:gd name="connsiteY20" fmla="*/ 828324 h 1678680"/>
                  <a:gd name="connsiteX21" fmla="*/ 804123 w 1101022"/>
                  <a:gd name="connsiteY21" fmla="*/ 782059 h 1678680"/>
                  <a:gd name="connsiteX22" fmla="*/ 927344 w 1101022"/>
                  <a:gd name="connsiteY22" fmla="*/ 157707 h 1678680"/>
                  <a:gd name="connsiteX23" fmla="*/ 936964 w 1101022"/>
                  <a:gd name="connsiteY23" fmla="*/ 151752 h 1678680"/>
                  <a:gd name="connsiteX24" fmla="*/ 938796 w 1101022"/>
                  <a:gd name="connsiteY24" fmla="*/ 173282 h 1678680"/>
                  <a:gd name="connsiteX25" fmla="*/ 869627 w 1101022"/>
                  <a:gd name="connsiteY25" fmla="*/ 574094 h 1678680"/>
                  <a:gd name="connsiteX26" fmla="*/ 832981 w 1101022"/>
                  <a:gd name="connsiteY26" fmla="*/ 788472 h 1678680"/>
                  <a:gd name="connsiteX27" fmla="*/ 832523 w 1101022"/>
                  <a:gd name="connsiteY27" fmla="*/ 806337 h 1678680"/>
                  <a:gd name="connsiteX28" fmla="*/ 840311 w 1101022"/>
                  <a:gd name="connsiteY28" fmla="*/ 888790 h 1678680"/>
                  <a:gd name="connsiteX29" fmla="*/ 877414 w 1101022"/>
                  <a:gd name="connsiteY29" fmla="*/ 948339 h 1678680"/>
                  <a:gd name="connsiteX30" fmla="*/ 897112 w 1101022"/>
                  <a:gd name="connsiteY30" fmla="*/ 944216 h 1678680"/>
                  <a:gd name="connsiteX31" fmla="*/ 905357 w 1101022"/>
                  <a:gd name="connsiteY31" fmla="*/ 930016 h 1678680"/>
                  <a:gd name="connsiteX32" fmla="*/ 916809 w 1101022"/>
                  <a:gd name="connsiteY32" fmla="*/ 919939 h 1678680"/>
                  <a:gd name="connsiteX33" fmla="*/ 923680 w 1101022"/>
                  <a:gd name="connsiteY33" fmla="*/ 933223 h 1678680"/>
                  <a:gd name="connsiteX34" fmla="*/ 929635 w 1101022"/>
                  <a:gd name="connsiteY34" fmla="*/ 975823 h 1678680"/>
                  <a:gd name="connsiteX35" fmla="*/ 946583 w 1101022"/>
                  <a:gd name="connsiteY35" fmla="*/ 1023921 h 1678680"/>
                  <a:gd name="connsiteX36" fmla="*/ 1062933 w 1101022"/>
                  <a:gd name="connsiteY36" fmla="*/ 1274944 h 1678680"/>
                  <a:gd name="connsiteX37" fmla="*/ 1100037 w 1101022"/>
                  <a:gd name="connsiteY37" fmla="*/ 1503522 h 1678680"/>
                  <a:gd name="connsiteX38" fmla="*/ 1096373 w 1101022"/>
                  <a:gd name="connsiteY38" fmla="*/ 1656518 h 1678680"/>
                  <a:gd name="connsiteX39" fmla="*/ 1091792 w 1101022"/>
                  <a:gd name="connsiteY39" fmla="*/ 1673467 h 1678680"/>
                  <a:gd name="connsiteX40" fmla="*/ 1087669 w 1101022"/>
                  <a:gd name="connsiteY40" fmla="*/ 1676673 h 1678680"/>
                  <a:gd name="connsiteX41" fmla="*/ 1043695 w 1101022"/>
                  <a:gd name="connsiteY41" fmla="*/ 1676215 h 1678680"/>
                  <a:gd name="connsiteX42" fmla="*/ 1041862 w 1101022"/>
                  <a:gd name="connsiteY42" fmla="*/ 1674383 h 1678680"/>
                  <a:gd name="connsiteX43" fmla="*/ 1047817 w 1101022"/>
                  <a:gd name="connsiteY43" fmla="*/ 1514058 h 1678680"/>
                  <a:gd name="connsiteX44" fmla="*/ 1038198 w 1101022"/>
                  <a:gd name="connsiteY44" fmla="*/ 1410533 h 1678680"/>
                  <a:gd name="connsiteX45" fmla="*/ 1027662 w 1101022"/>
                  <a:gd name="connsiteY45" fmla="*/ 1388088 h 1678680"/>
                  <a:gd name="connsiteX46" fmla="*/ 1006133 w 1101022"/>
                  <a:gd name="connsiteY46" fmla="*/ 1353733 h 1678680"/>
                  <a:gd name="connsiteX47" fmla="*/ 1027662 w 1101022"/>
                  <a:gd name="connsiteY47" fmla="*/ 1358313 h 1678680"/>
                  <a:gd name="connsiteX48" fmla="*/ 1005674 w 1101022"/>
                  <a:gd name="connsiteY48" fmla="*/ 1272654 h 1678680"/>
                  <a:gd name="connsiteX49" fmla="*/ 993765 w 1101022"/>
                  <a:gd name="connsiteY49" fmla="*/ 1264409 h 1678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101022" h="1678680">
                    <a:moveTo>
                      <a:pt x="993765" y="1264409"/>
                    </a:moveTo>
                    <a:cubicBezTo>
                      <a:pt x="992620" y="1261126"/>
                      <a:pt x="1006743" y="1276242"/>
                      <a:pt x="998803" y="1252957"/>
                    </a:cubicBezTo>
                    <a:cubicBezTo>
                      <a:pt x="984145" y="1206692"/>
                      <a:pt x="967196" y="1165007"/>
                      <a:pt x="946125" y="1124697"/>
                    </a:cubicBezTo>
                    <a:cubicBezTo>
                      <a:pt x="907189" y="1050947"/>
                      <a:pt x="857259" y="987275"/>
                      <a:pt x="783052" y="945591"/>
                    </a:cubicBezTo>
                    <a:cubicBezTo>
                      <a:pt x="769768" y="937803"/>
                      <a:pt x="767019" y="928184"/>
                      <a:pt x="773890" y="913984"/>
                    </a:cubicBezTo>
                    <a:cubicBezTo>
                      <a:pt x="777555" y="906654"/>
                      <a:pt x="774348" y="904822"/>
                      <a:pt x="770226" y="901158"/>
                    </a:cubicBezTo>
                    <a:cubicBezTo>
                      <a:pt x="750070" y="884667"/>
                      <a:pt x="727625" y="871383"/>
                      <a:pt x="705179" y="859473"/>
                    </a:cubicBezTo>
                    <a:cubicBezTo>
                      <a:pt x="689147" y="851228"/>
                      <a:pt x="668534" y="852602"/>
                      <a:pt x="650211" y="848937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lnTo>
                      <a:pt x="466066" y="553481"/>
                    </a:lnTo>
                    <a:lnTo>
                      <a:pt x="672198" y="802214"/>
                    </a:lnTo>
                    <a:cubicBezTo>
                      <a:pt x="683650" y="815956"/>
                      <a:pt x="694644" y="829698"/>
                      <a:pt x="707012" y="842983"/>
                    </a:cubicBezTo>
                    <a:cubicBezTo>
                      <a:pt x="714799" y="834737"/>
                      <a:pt x="703347" y="821453"/>
                      <a:pt x="715715" y="815498"/>
                    </a:cubicBezTo>
                    <a:cubicBezTo>
                      <a:pt x="709760" y="843899"/>
                      <a:pt x="724876" y="856725"/>
                      <a:pt x="747322" y="871383"/>
                    </a:cubicBezTo>
                    <a:cubicBezTo>
                      <a:pt x="774348" y="888332"/>
                      <a:pt x="803207" y="901158"/>
                      <a:pt x="832523" y="916732"/>
                    </a:cubicBezTo>
                    <a:cubicBezTo>
                      <a:pt x="824278" y="894745"/>
                      <a:pt x="817865" y="873215"/>
                      <a:pt x="816491" y="850312"/>
                    </a:cubicBezTo>
                    <a:cubicBezTo>
                      <a:pt x="816033" y="842983"/>
                      <a:pt x="813742" y="834737"/>
                      <a:pt x="816033" y="828324"/>
                    </a:cubicBezTo>
                    <a:cubicBezTo>
                      <a:pt x="821530" y="810001"/>
                      <a:pt x="812368" y="796717"/>
                      <a:pt x="804123" y="782059"/>
                    </a:cubicBezTo>
                    <a:cubicBezTo>
                      <a:pt x="685940" y="571346"/>
                      <a:pt x="738161" y="306122"/>
                      <a:pt x="927344" y="157707"/>
                    </a:cubicBezTo>
                    <a:cubicBezTo>
                      <a:pt x="930551" y="155417"/>
                      <a:pt x="933757" y="153584"/>
                      <a:pt x="936964" y="151752"/>
                    </a:cubicBezTo>
                    <a:cubicBezTo>
                      <a:pt x="941545" y="158623"/>
                      <a:pt x="939712" y="165952"/>
                      <a:pt x="938796" y="173282"/>
                    </a:cubicBezTo>
                    <a:cubicBezTo>
                      <a:pt x="915892" y="307038"/>
                      <a:pt x="892531" y="440337"/>
                      <a:pt x="869627" y="574094"/>
                    </a:cubicBezTo>
                    <a:cubicBezTo>
                      <a:pt x="857259" y="645554"/>
                      <a:pt x="844891" y="717013"/>
                      <a:pt x="832981" y="788472"/>
                    </a:cubicBezTo>
                    <a:cubicBezTo>
                      <a:pt x="832065" y="794427"/>
                      <a:pt x="831149" y="800382"/>
                      <a:pt x="832523" y="806337"/>
                    </a:cubicBezTo>
                    <a:cubicBezTo>
                      <a:pt x="830691" y="834279"/>
                      <a:pt x="832523" y="861763"/>
                      <a:pt x="840311" y="888790"/>
                    </a:cubicBezTo>
                    <a:cubicBezTo>
                      <a:pt x="847182" y="912151"/>
                      <a:pt x="857717" y="932764"/>
                      <a:pt x="877414" y="948339"/>
                    </a:cubicBezTo>
                    <a:cubicBezTo>
                      <a:pt x="886118" y="955210"/>
                      <a:pt x="892073" y="955210"/>
                      <a:pt x="897112" y="944216"/>
                    </a:cubicBezTo>
                    <a:cubicBezTo>
                      <a:pt x="899402" y="939178"/>
                      <a:pt x="902150" y="934597"/>
                      <a:pt x="905357" y="930016"/>
                    </a:cubicBezTo>
                    <a:cubicBezTo>
                      <a:pt x="908563" y="925893"/>
                      <a:pt x="910396" y="919022"/>
                      <a:pt x="916809" y="919939"/>
                    </a:cubicBezTo>
                    <a:cubicBezTo>
                      <a:pt x="923680" y="920855"/>
                      <a:pt x="922764" y="928184"/>
                      <a:pt x="923680" y="933223"/>
                    </a:cubicBezTo>
                    <a:cubicBezTo>
                      <a:pt x="925970" y="947423"/>
                      <a:pt x="928260" y="961623"/>
                      <a:pt x="929635" y="975823"/>
                    </a:cubicBezTo>
                    <a:cubicBezTo>
                      <a:pt x="931009" y="993230"/>
                      <a:pt x="935590" y="1009263"/>
                      <a:pt x="946583" y="1023921"/>
                    </a:cubicBezTo>
                    <a:cubicBezTo>
                      <a:pt x="1002468" y="1099503"/>
                      <a:pt x="1038198" y="1185162"/>
                      <a:pt x="1062933" y="1274944"/>
                    </a:cubicBezTo>
                    <a:cubicBezTo>
                      <a:pt x="1083547" y="1349610"/>
                      <a:pt x="1097289" y="1425650"/>
                      <a:pt x="1100037" y="1503522"/>
                    </a:cubicBezTo>
                    <a:cubicBezTo>
                      <a:pt x="1101870" y="1554826"/>
                      <a:pt x="1101412" y="1605672"/>
                      <a:pt x="1096373" y="1656518"/>
                    </a:cubicBezTo>
                    <a:cubicBezTo>
                      <a:pt x="1095915" y="1662473"/>
                      <a:pt x="1095457" y="1668428"/>
                      <a:pt x="1091792" y="1673467"/>
                    </a:cubicBezTo>
                    <a:cubicBezTo>
                      <a:pt x="1090876" y="1674841"/>
                      <a:pt x="1089502" y="1675757"/>
                      <a:pt x="1087669" y="1676673"/>
                    </a:cubicBezTo>
                    <a:cubicBezTo>
                      <a:pt x="1073011" y="1678964"/>
                      <a:pt x="1058353" y="1679880"/>
                      <a:pt x="1043695" y="1676215"/>
                    </a:cubicBezTo>
                    <a:lnTo>
                      <a:pt x="1041862" y="1674383"/>
                    </a:lnTo>
                    <a:cubicBezTo>
                      <a:pt x="1047817" y="1621247"/>
                      <a:pt x="1050108" y="1567652"/>
                      <a:pt x="1047817" y="1514058"/>
                    </a:cubicBezTo>
                    <a:cubicBezTo>
                      <a:pt x="1046443" y="1479244"/>
                      <a:pt x="1042320" y="1444889"/>
                      <a:pt x="1038198" y="1410533"/>
                    </a:cubicBezTo>
                    <a:cubicBezTo>
                      <a:pt x="1036823" y="1401830"/>
                      <a:pt x="1031785" y="1394959"/>
                      <a:pt x="1027662" y="1388088"/>
                    </a:cubicBezTo>
                    <a:cubicBezTo>
                      <a:pt x="1020791" y="1376636"/>
                      <a:pt x="1013462" y="1365184"/>
                      <a:pt x="1006133" y="1353733"/>
                    </a:cubicBezTo>
                    <a:cubicBezTo>
                      <a:pt x="1013920" y="1351900"/>
                      <a:pt x="1019417" y="1358313"/>
                      <a:pt x="1027662" y="1358313"/>
                    </a:cubicBezTo>
                    <a:cubicBezTo>
                      <a:pt x="1022623" y="1328997"/>
                      <a:pt x="1014836" y="1300596"/>
                      <a:pt x="1005674" y="1272654"/>
                    </a:cubicBezTo>
                    <a:cubicBezTo>
                      <a:pt x="1003842" y="1267615"/>
                      <a:pt x="998345" y="1266241"/>
                      <a:pt x="993765" y="12644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7" name="Freeform: Shape 372">
                <a:extLst>
                  <a:ext uri="{FF2B5EF4-FFF2-40B4-BE49-F238E27FC236}">
                    <a16:creationId xmlns:a16="http://schemas.microsoft.com/office/drawing/2014/main" id="{AB6B46C2-E14B-DD71-9020-D860C5D8883C}"/>
                  </a:ext>
                </a:extLst>
              </p:cNvPr>
              <p:cNvSpPr/>
              <p:nvPr/>
            </p:nvSpPr>
            <p:spPr>
              <a:xfrm>
                <a:off x="8128215" y="3126951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8" name="Freeform: Shape 376">
                <a:extLst>
                  <a:ext uri="{FF2B5EF4-FFF2-40B4-BE49-F238E27FC236}">
                    <a16:creationId xmlns:a16="http://schemas.microsoft.com/office/drawing/2014/main" id="{999D22FB-BA6C-07CC-1A69-21B8B99D419D}"/>
                  </a:ext>
                </a:extLst>
              </p:cNvPr>
              <p:cNvSpPr/>
              <p:nvPr/>
            </p:nvSpPr>
            <p:spPr>
              <a:xfrm>
                <a:off x="8946943" y="3277199"/>
                <a:ext cx="192390" cy="655043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9" name="Freeform: Shape 380">
                <a:extLst>
                  <a:ext uri="{FF2B5EF4-FFF2-40B4-BE49-F238E27FC236}">
                    <a16:creationId xmlns:a16="http://schemas.microsoft.com/office/drawing/2014/main" id="{1960776E-8A33-24A1-60E5-F131743A9082}"/>
                  </a:ext>
                </a:extLst>
              </p:cNvPr>
              <p:cNvSpPr/>
              <p:nvPr/>
            </p:nvSpPr>
            <p:spPr>
              <a:xfrm>
                <a:off x="9162955" y="4800288"/>
                <a:ext cx="45807" cy="4581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47" name="Group 448">
              <a:extLst>
                <a:ext uri="{FF2B5EF4-FFF2-40B4-BE49-F238E27FC236}">
                  <a16:creationId xmlns:a16="http://schemas.microsoft.com/office/drawing/2014/main" id="{B2E4037B-44CE-7465-4348-52FB5B19D018}"/>
                </a:ext>
              </a:extLst>
            </p:cNvPr>
            <p:cNvGrpSpPr/>
            <p:nvPr/>
          </p:nvGrpSpPr>
          <p:grpSpPr>
            <a:xfrm>
              <a:off x="3897923" y="1031874"/>
              <a:ext cx="4237028" cy="2047282"/>
              <a:chOff x="3897923" y="1031874"/>
              <a:chExt cx="4237028" cy="2047282"/>
            </a:xfrm>
          </p:grpSpPr>
          <p:grpSp>
            <p:nvGrpSpPr>
              <p:cNvPr id="57" name="Group 314">
                <a:extLst>
                  <a:ext uri="{FF2B5EF4-FFF2-40B4-BE49-F238E27FC236}">
                    <a16:creationId xmlns:a16="http://schemas.microsoft.com/office/drawing/2014/main" id="{6E520BC4-94FF-3DCF-7559-43D90BB076FA}"/>
                  </a:ext>
                </a:extLst>
              </p:cNvPr>
              <p:cNvGrpSpPr/>
              <p:nvPr/>
            </p:nvGrpSpPr>
            <p:grpSpPr>
              <a:xfrm>
                <a:off x="5130243" y="1779420"/>
                <a:ext cx="979496" cy="1186636"/>
                <a:chOff x="5966554" y="1888017"/>
                <a:chExt cx="893221" cy="1082116"/>
              </a:xfrm>
            </p:grpSpPr>
            <p:sp>
              <p:nvSpPr>
                <p:cNvPr id="98" name="Graphic 12">
                  <a:extLst>
                    <a:ext uri="{FF2B5EF4-FFF2-40B4-BE49-F238E27FC236}">
                      <a16:creationId xmlns:a16="http://schemas.microsoft.com/office/drawing/2014/main" id="{3E2E7AAC-3F49-E848-2EC7-111A9BEEF5A6}"/>
                    </a:ext>
                  </a:extLst>
                </p:cNvPr>
                <p:cNvSpPr/>
                <p:nvPr/>
              </p:nvSpPr>
              <p:spPr>
                <a:xfrm>
                  <a:off x="5966554" y="1888017"/>
                  <a:ext cx="573868" cy="326290"/>
                </a:xfrm>
                <a:custGeom>
                  <a:avLst/>
                  <a:gdLst>
                    <a:gd name="connsiteX0" fmla="*/ 11922847 w 11944350"/>
                    <a:gd name="connsiteY0" fmla="*/ 958396 h 6791325"/>
                    <a:gd name="connsiteX1" fmla="*/ 9884497 w 11944350"/>
                    <a:gd name="connsiteY1" fmla="*/ 6848 h 6791325"/>
                    <a:gd name="connsiteX2" fmla="*/ 6293573 w 11944350"/>
                    <a:gd name="connsiteY2" fmla="*/ 1401308 h 6791325"/>
                    <a:gd name="connsiteX3" fmla="*/ 1673948 w 11944350"/>
                    <a:gd name="connsiteY3" fmla="*/ 996496 h 6791325"/>
                    <a:gd name="connsiteX4" fmla="*/ 1488210 w 11944350"/>
                    <a:gd name="connsiteY4" fmla="*/ 2358571 h 6791325"/>
                    <a:gd name="connsiteX5" fmla="*/ 1841588 w 11944350"/>
                    <a:gd name="connsiteY5" fmla="*/ 3539671 h 6791325"/>
                    <a:gd name="connsiteX6" fmla="*/ 155663 w 11944350"/>
                    <a:gd name="connsiteY6" fmla="*/ 4530271 h 6791325"/>
                    <a:gd name="connsiteX7" fmla="*/ 1294853 w 11944350"/>
                    <a:gd name="connsiteY7" fmla="*/ 6156188 h 6791325"/>
                    <a:gd name="connsiteX8" fmla="*/ 1816823 w 11944350"/>
                    <a:gd name="connsiteY8" fmla="*/ 6426699 h 6791325"/>
                    <a:gd name="connsiteX9" fmla="*/ 2181630 w 11944350"/>
                    <a:gd name="connsiteY9" fmla="*/ 6753406 h 6791325"/>
                    <a:gd name="connsiteX10" fmla="*/ 2930295 w 11944350"/>
                    <a:gd name="connsiteY10" fmla="*/ 6784838 h 6791325"/>
                    <a:gd name="connsiteX11" fmla="*/ 2451188 w 11944350"/>
                    <a:gd name="connsiteY11" fmla="*/ 6126661 h 6791325"/>
                    <a:gd name="connsiteX12" fmla="*/ 2352128 w 11944350"/>
                    <a:gd name="connsiteY12" fmla="*/ 5419906 h 6791325"/>
                    <a:gd name="connsiteX13" fmla="*/ 3638003 w 11944350"/>
                    <a:gd name="connsiteY13" fmla="*/ 4676003 h 6791325"/>
                    <a:gd name="connsiteX14" fmla="*/ 3425595 w 11944350"/>
                    <a:gd name="connsiteY14" fmla="*/ 3607298 h 6791325"/>
                    <a:gd name="connsiteX15" fmla="*/ 5353456 w 11944350"/>
                    <a:gd name="connsiteY15" fmla="*/ 3782558 h 6791325"/>
                    <a:gd name="connsiteX16" fmla="*/ 7006995 w 11944350"/>
                    <a:gd name="connsiteY16" fmla="*/ 3392986 h 6791325"/>
                    <a:gd name="connsiteX17" fmla="*/ 8492895 w 11944350"/>
                    <a:gd name="connsiteY17" fmla="*/ 2407148 h 6791325"/>
                    <a:gd name="connsiteX18" fmla="*/ 10588395 w 11944350"/>
                    <a:gd name="connsiteY18" fmla="*/ 2607173 h 6791325"/>
                    <a:gd name="connsiteX19" fmla="*/ 11922847 w 11944350"/>
                    <a:gd name="connsiteY19" fmla="*/ 958396 h 679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944350" h="6791325">
                      <a:moveTo>
                        <a:pt x="11922847" y="958396"/>
                      </a:moveTo>
                      <a:cubicBezTo>
                        <a:pt x="11710441" y="147818"/>
                        <a:pt x="10620780" y="-40777"/>
                        <a:pt x="9884497" y="6848"/>
                      </a:cubicBezTo>
                      <a:cubicBezTo>
                        <a:pt x="8818650" y="76381"/>
                        <a:pt x="7229881" y="1044121"/>
                        <a:pt x="6293573" y="1401308"/>
                      </a:cubicBezTo>
                      <a:cubicBezTo>
                        <a:pt x="4570501" y="2059486"/>
                        <a:pt x="3269385" y="-370342"/>
                        <a:pt x="1673948" y="996496"/>
                      </a:cubicBezTo>
                      <a:cubicBezTo>
                        <a:pt x="1366290" y="1260338"/>
                        <a:pt x="1319618" y="1964236"/>
                        <a:pt x="1488210" y="2358571"/>
                      </a:cubicBezTo>
                      <a:cubicBezTo>
                        <a:pt x="1616798" y="2657656"/>
                        <a:pt x="1783485" y="3209153"/>
                        <a:pt x="1841588" y="3539671"/>
                      </a:cubicBezTo>
                      <a:cubicBezTo>
                        <a:pt x="1971128" y="4275953"/>
                        <a:pt x="487133" y="3938768"/>
                        <a:pt x="155663" y="4530271"/>
                      </a:cubicBezTo>
                      <a:cubicBezTo>
                        <a:pt x="-386310" y="5498011"/>
                        <a:pt x="607148" y="5906633"/>
                        <a:pt x="1294853" y="6156188"/>
                      </a:cubicBezTo>
                      <a:cubicBezTo>
                        <a:pt x="1482495" y="6223816"/>
                        <a:pt x="1677758" y="6279061"/>
                        <a:pt x="1816823" y="6426699"/>
                      </a:cubicBezTo>
                      <a:cubicBezTo>
                        <a:pt x="1829205" y="6440033"/>
                        <a:pt x="2205443" y="6767693"/>
                        <a:pt x="2181630" y="6753406"/>
                      </a:cubicBezTo>
                      <a:cubicBezTo>
                        <a:pt x="2294025" y="6823891"/>
                        <a:pt x="2802660" y="6784838"/>
                        <a:pt x="2930295" y="6784838"/>
                      </a:cubicBezTo>
                      <a:cubicBezTo>
                        <a:pt x="2831235" y="6709591"/>
                        <a:pt x="2550248" y="6259058"/>
                        <a:pt x="2451188" y="6126661"/>
                      </a:cubicBezTo>
                      <a:cubicBezTo>
                        <a:pt x="2279738" y="5898061"/>
                        <a:pt x="2165438" y="5698036"/>
                        <a:pt x="2352128" y="5419906"/>
                      </a:cubicBezTo>
                      <a:cubicBezTo>
                        <a:pt x="2632163" y="5002711"/>
                        <a:pt x="3646575" y="5310368"/>
                        <a:pt x="3638003" y="4676003"/>
                      </a:cubicBezTo>
                      <a:cubicBezTo>
                        <a:pt x="3631335" y="4198801"/>
                        <a:pt x="2949345" y="4121648"/>
                        <a:pt x="3425595" y="3607298"/>
                      </a:cubicBezTo>
                      <a:cubicBezTo>
                        <a:pt x="3972330" y="3016748"/>
                        <a:pt x="4710518" y="3607298"/>
                        <a:pt x="5353456" y="3782558"/>
                      </a:cubicBezTo>
                      <a:cubicBezTo>
                        <a:pt x="5906858" y="3934006"/>
                        <a:pt x="6559320" y="3850186"/>
                        <a:pt x="7006995" y="3392986"/>
                      </a:cubicBezTo>
                      <a:cubicBezTo>
                        <a:pt x="7565160" y="2821486"/>
                        <a:pt x="7475626" y="2466203"/>
                        <a:pt x="8492895" y="2407148"/>
                      </a:cubicBezTo>
                      <a:cubicBezTo>
                        <a:pt x="9212985" y="2365238"/>
                        <a:pt x="9866400" y="2736713"/>
                        <a:pt x="10588395" y="2607173"/>
                      </a:cubicBezTo>
                      <a:cubicBezTo>
                        <a:pt x="11225618" y="2491921"/>
                        <a:pt x="12105728" y="1653721"/>
                        <a:pt x="11922847" y="9583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grpSp>
              <p:nvGrpSpPr>
                <p:cNvPr id="99" name="Group 222">
                  <a:extLst>
                    <a:ext uri="{FF2B5EF4-FFF2-40B4-BE49-F238E27FC236}">
                      <a16:creationId xmlns:a16="http://schemas.microsoft.com/office/drawing/2014/main" id="{65F37176-0FB5-DAE7-08BA-5606576E735F}"/>
                    </a:ext>
                  </a:extLst>
                </p:cNvPr>
                <p:cNvGrpSpPr/>
                <p:nvPr/>
              </p:nvGrpSpPr>
              <p:grpSpPr>
                <a:xfrm>
                  <a:off x="5973140" y="2116070"/>
                  <a:ext cx="886635" cy="854063"/>
                  <a:chOff x="6892390" y="1213970"/>
                  <a:chExt cx="4754685" cy="4580013"/>
                </a:xfrm>
              </p:grpSpPr>
              <p:grpSp>
                <p:nvGrpSpPr>
                  <p:cNvPr id="100" name="Group 223">
                    <a:extLst>
                      <a:ext uri="{FF2B5EF4-FFF2-40B4-BE49-F238E27FC236}">
                        <a16:creationId xmlns:a16="http://schemas.microsoft.com/office/drawing/2014/main" id="{D5A5398D-B853-DEE0-FB2D-3BBA5ADB914E}"/>
                      </a:ext>
                    </a:extLst>
                  </p:cNvPr>
                  <p:cNvGrpSpPr/>
                  <p:nvPr/>
                </p:nvGrpSpPr>
                <p:grpSpPr>
                  <a:xfrm>
                    <a:off x="6892390" y="1621878"/>
                    <a:ext cx="1097280" cy="4172105"/>
                    <a:chOff x="6599258" y="1944858"/>
                    <a:chExt cx="1097280" cy="4172105"/>
                  </a:xfrm>
                </p:grpSpPr>
                <p:sp>
                  <p:nvSpPr>
                    <p:cNvPr id="153" name="Rectangle 276">
                      <a:extLst>
                        <a:ext uri="{FF2B5EF4-FFF2-40B4-BE49-F238E27FC236}">
                          <a16:creationId xmlns:a16="http://schemas.microsoft.com/office/drawing/2014/main" id="{D93A28C5-8B73-5C37-07D8-8772A3E0BE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9" y="3642459"/>
                      <a:ext cx="1097279" cy="247099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4" name="Rectangle 277">
                      <a:extLst>
                        <a:ext uri="{FF2B5EF4-FFF2-40B4-BE49-F238E27FC236}">
                          <a16:creationId xmlns:a16="http://schemas.microsoft.com/office/drawing/2014/main" id="{5641D387-4982-5A9B-C342-41D7D88BBB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40420"/>
                      <a:ext cx="548640" cy="24730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55" name="Group 278">
                      <a:extLst>
                        <a:ext uri="{FF2B5EF4-FFF2-40B4-BE49-F238E27FC236}">
                          <a16:creationId xmlns:a16="http://schemas.microsoft.com/office/drawing/2014/main" id="{A77BFA8E-B2FE-9916-4506-2EC3AA7A51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01135" y="1944858"/>
                      <a:ext cx="640082" cy="1722534"/>
                      <a:chOff x="6913575" y="1813492"/>
                      <a:chExt cx="405185" cy="2497948"/>
                    </a:xfrm>
                  </p:grpSpPr>
                  <p:grpSp>
                    <p:nvGrpSpPr>
                      <p:cNvPr id="160" name="Group 283">
                        <a:extLst>
                          <a:ext uri="{FF2B5EF4-FFF2-40B4-BE49-F238E27FC236}">
                            <a16:creationId xmlns:a16="http://schemas.microsoft.com/office/drawing/2014/main" id="{B993399C-DCFF-6C9E-A8FF-3260C72780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6" y="2297867"/>
                        <a:ext cx="405184" cy="2013573"/>
                        <a:chOff x="2507828" y="1738469"/>
                        <a:chExt cx="405184" cy="214763"/>
                      </a:xfrm>
                    </p:grpSpPr>
                    <p:sp>
                      <p:nvSpPr>
                        <p:cNvPr id="164" name="Rectangle 287">
                          <a:extLst>
                            <a:ext uri="{FF2B5EF4-FFF2-40B4-BE49-F238E27FC236}">
                              <a16:creationId xmlns:a16="http://schemas.microsoft.com/office/drawing/2014/main" id="{0ADD6227-5CC9-8ECD-1A50-6E0424B977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38470"/>
                          <a:ext cx="405184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5" name="Rectangle 288">
                          <a:extLst>
                            <a:ext uri="{FF2B5EF4-FFF2-40B4-BE49-F238E27FC236}">
                              <a16:creationId xmlns:a16="http://schemas.microsoft.com/office/drawing/2014/main" id="{8FAA6BE6-E383-BFF4-B047-6B1A711077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20" y="1738469"/>
                          <a:ext cx="202592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61" name="Group 284">
                        <a:extLst>
                          <a:ext uri="{FF2B5EF4-FFF2-40B4-BE49-F238E27FC236}">
                            <a16:creationId xmlns:a16="http://schemas.microsoft.com/office/drawing/2014/main" id="{D5F55730-94D6-634E-EDF2-F79DB4DAB2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5" y="1813492"/>
                        <a:ext cx="405184" cy="529407"/>
                        <a:chOff x="2507827" y="1488604"/>
                        <a:chExt cx="405184" cy="348318"/>
                      </a:xfrm>
                    </p:grpSpPr>
                    <p:sp>
                      <p:nvSpPr>
                        <p:cNvPr id="162" name="Rectangle 285">
                          <a:extLst>
                            <a:ext uri="{FF2B5EF4-FFF2-40B4-BE49-F238E27FC236}">
                              <a16:creationId xmlns:a16="http://schemas.microsoft.com/office/drawing/2014/main" id="{4EC92F21-7693-59C4-F38D-39C2422A3E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7" y="1488604"/>
                          <a:ext cx="405184" cy="348316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3" name="Rectangle 286">
                          <a:extLst>
                            <a:ext uri="{FF2B5EF4-FFF2-40B4-BE49-F238E27FC236}">
                              <a16:creationId xmlns:a16="http://schemas.microsoft.com/office/drawing/2014/main" id="{79A14ED3-0DF1-0D10-87A8-35C2C57A56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17" y="1488604"/>
                          <a:ext cx="202592" cy="34831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 dirty="0"/>
                        </a:p>
                      </p:txBody>
                    </p:sp>
                  </p:grpSp>
                </p:grpSp>
                <p:sp>
                  <p:nvSpPr>
                    <p:cNvPr id="156" name="Rectangle 279">
                      <a:extLst>
                        <a:ext uri="{FF2B5EF4-FFF2-40B4-BE49-F238E27FC236}">
                          <a16:creationId xmlns:a16="http://schemas.microsoft.com/office/drawing/2014/main" id="{CD5B9736-6F98-1D55-D724-FDD49A0194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212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7" name="Rectangle 280">
                      <a:extLst>
                        <a:ext uri="{FF2B5EF4-FFF2-40B4-BE49-F238E27FC236}">
                          <a16:creationId xmlns:a16="http://schemas.microsoft.com/office/drawing/2014/main" id="{CAB7E35E-1A81-EEE2-9180-A4CE04794C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193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8" name="Rectangle 281">
                      <a:extLst>
                        <a:ext uri="{FF2B5EF4-FFF2-40B4-BE49-F238E27FC236}">
                          <a16:creationId xmlns:a16="http://schemas.microsoft.com/office/drawing/2014/main" id="{A80652BA-6544-8361-7681-B2ACF11C5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8" y="3640999"/>
                      <a:ext cx="1097280" cy="211275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59" name="Rectangle 282">
                      <a:extLst>
                        <a:ext uri="{FF2B5EF4-FFF2-40B4-BE49-F238E27FC236}">
                          <a16:creationId xmlns:a16="http://schemas.microsoft.com/office/drawing/2014/main" id="{ADDD465A-9F8D-C36A-C994-BB296E09A0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37243"/>
                      <a:ext cx="548640" cy="21503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  <p:grpSp>
                <p:nvGrpSpPr>
                  <p:cNvPr id="101" name="Group 224">
                    <a:extLst>
                      <a:ext uri="{FF2B5EF4-FFF2-40B4-BE49-F238E27FC236}">
                        <a16:creationId xmlns:a16="http://schemas.microsoft.com/office/drawing/2014/main" id="{56AD1BDB-B607-4347-E498-4627D1433435}"/>
                      </a:ext>
                    </a:extLst>
                  </p:cNvPr>
                  <p:cNvGrpSpPr/>
                  <p:nvPr/>
                </p:nvGrpSpPr>
                <p:grpSpPr>
                  <a:xfrm>
                    <a:off x="7989475" y="3551655"/>
                    <a:ext cx="3657600" cy="2238823"/>
                    <a:chOff x="9073712" y="3504421"/>
                    <a:chExt cx="3657600" cy="2238823"/>
                  </a:xfrm>
                </p:grpSpPr>
                <p:sp>
                  <p:nvSpPr>
                    <p:cNvPr id="119" name="Rectangle 242">
                      <a:extLst>
                        <a:ext uri="{FF2B5EF4-FFF2-40B4-BE49-F238E27FC236}">
                          <a16:creationId xmlns:a16="http://schemas.microsoft.com/office/drawing/2014/main" id="{95DD398C-DD88-B69C-A0C0-CA5F3CCD10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3504421"/>
                      <a:ext cx="3657600" cy="2238823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20" name="Rectangle 243">
                      <a:extLst>
                        <a:ext uri="{FF2B5EF4-FFF2-40B4-BE49-F238E27FC236}">
                          <a16:creationId xmlns:a16="http://schemas.microsoft.com/office/drawing/2014/main" id="{7C3DE24E-7F51-BB72-A2C8-F7812EA36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274912"/>
                      <a:ext cx="3657600" cy="146093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21" name="Rectangle 244">
                      <a:extLst>
                        <a:ext uri="{FF2B5EF4-FFF2-40B4-BE49-F238E27FC236}">
                          <a16:creationId xmlns:a16="http://schemas.microsoft.com/office/drawing/2014/main" id="{1FF91A68-411E-434B-B3ED-D4E43F38CA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530263"/>
                      <a:ext cx="3657600" cy="120558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22" name="Group 245">
                      <a:extLst>
                        <a:ext uri="{FF2B5EF4-FFF2-40B4-BE49-F238E27FC236}">
                          <a16:creationId xmlns:a16="http://schemas.microsoft.com/office/drawing/2014/main" id="{AE0747FA-7716-FD72-37DD-242ADFF43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9673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8" name="Rectangle 271">
                        <a:extLst>
                          <a:ext uri="{FF2B5EF4-FFF2-40B4-BE49-F238E27FC236}">
                            <a16:creationId xmlns:a16="http://schemas.microsoft.com/office/drawing/2014/main" id="{D7E799F1-4EE8-1576-FC39-716EDAAF99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9" name="Rectangle 272">
                        <a:extLst>
                          <a:ext uri="{FF2B5EF4-FFF2-40B4-BE49-F238E27FC236}">
                            <a16:creationId xmlns:a16="http://schemas.microsoft.com/office/drawing/2014/main" id="{A6F25B73-5B86-EE5B-BFBC-70FADB5169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0" name="Rectangle 273">
                        <a:extLst>
                          <a:ext uri="{FF2B5EF4-FFF2-40B4-BE49-F238E27FC236}">
                            <a16:creationId xmlns:a16="http://schemas.microsoft.com/office/drawing/2014/main" id="{3419F43A-94FF-75B6-CA9A-43BF036D90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1" name="Rectangle 274">
                        <a:extLst>
                          <a:ext uri="{FF2B5EF4-FFF2-40B4-BE49-F238E27FC236}">
                            <a16:creationId xmlns:a16="http://schemas.microsoft.com/office/drawing/2014/main" id="{68C454F8-CAE7-8AF9-461B-6F0B81A69A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2" name="Rectangle 275">
                        <a:extLst>
                          <a:ext uri="{FF2B5EF4-FFF2-40B4-BE49-F238E27FC236}">
                            <a16:creationId xmlns:a16="http://schemas.microsoft.com/office/drawing/2014/main" id="{E523C440-1627-0547-97F9-9CF1470558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3" name="Group 246">
                      <a:extLst>
                        <a:ext uri="{FF2B5EF4-FFF2-40B4-BE49-F238E27FC236}">
                          <a16:creationId xmlns:a16="http://schemas.microsoft.com/office/drawing/2014/main" id="{070B8B20-2877-9FF1-6824-CA22441A911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33059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3" name="Rectangle 266">
                        <a:extLst>
                          <a:ext uri="{FF2B5EF4-FFF2-40B4-BE49-F238E27FC236}">
                            <a16:creationId xmlns:a16="http://schemas.microsoft.com/office/drawing/2014/main" id="{6A93950F-89CA-7721-0846-CF028FB44A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4" name="Rectangle 267">
                        <a:extLst>
                          <a:ext uri="{FF2B5EF4-FFF2-40B4-BE49-F238E27FC236}">
                            <a16:creationId xmlns:a16="http://schemas.microsoft.com/office/drawing/2014/main" id="{E1DBA337-7C91-F0CC-EE4A-304CD81A13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5" name="Rectangle 268">
                        <a:extLst>
                          <a:ext uri="{FF2B5EF4-FFF2-40B4-BE49-F238E27FC236}">
                            <a16:creationId xmlns:a16="http://schemas.microsoft.com/office/drawing/2014/main" id="{97F49B89-2874-15ED-0377-4C87BB8C60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6" name="Rectangle 269">
                        <a:extLst>
                          <a:ext uri="{FF2B5EF4-FFF2-40B4-BE49-F238E27FC236}">
                            <a16:creationId xmlns:a16="http://schemas.microsoft.com/office/drawing/2014/main" id="{4EAC2E0D-9CA4-4DFA-7DC3-70E583A5EA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7" name="Rectangle 270">
                        <a:extLst>
                          <a:ext uri="{FF2B5EF4-FFF2-40B4-BE49-F238E27FC236}">
                            <a16:creationId xmlns:a16="http://schemas.microsoft.com/office/drawing/2014/main" id="{99BF8FE4-F3CD-5C4C-0566-25072AC14E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4" name="Group 247">
                      <a:extLst>
                        <a:ext uri="{FF2B5EF4-FFF2-40B4-BE49-F238E27FC236}">
                          <a16:creationId xmlns:a16="http://schemas.microsoft.com/office/drawing/2014/main" id="{EEF95655-0E5A-A9E2-5174-EC3C5373E7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325657"/>
                      <a:ext cx="3057417" cy="144298"/>
                      <a:chOff x="9420733" y="4325657"/>
                      <a:chExt cx="3057417" cy="144298"/>
                    </a:xfrm>
                  </p:grpSpPr>
                  <p:sp>
                    <p:nvSpPr>
                      <p:cNvPr id="135" name="Rectangle 258">
                        <a:extLst>
                          <a:ext uri="{FF2B5EF4-FFF2-40B4-BE49-F238E27FC236}">
                            <a16:creationId xmlns:a16="http://schemas.microsoft.com/office/drawing/2014/main" id="{F2F81ACB-E70A-CB4F-A540-B12D5E1BD8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55376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6" name="Rectangle 259">
                        <a:extLst>
                          <a:ext uri="{FF2B5EF4-FFF2-40B4-BE49-F238E27FC236}">
                            <a16:creationId xmlns:a16="http://schemas.microsoft.com/office/drawing/2014/main" id="{D7BF87B5-CD96-1A90-EC02-E96BF8F4BD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58950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7" name="Rectangle 260">
                        <a:extLst>
                          <a:ext uri="{FF2B5EF4-FFF2-40B4-BE49-F238E27FC236}">
                            <a16:creationId xmlns:a16="http://schemas.microsoft.com/office/drawing/2014/main" id="{06B8D42C-B012-1FCC-4C74-BC146BB03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262524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8" name="Rectangle 261">
                        <a:extLst>
                          <a:ext uri="{FF2B5EF4-FFF2-40B4-BE49-F238E27FC236}">
                            <a16:creationId xmlns:a16="http://schemas.microsoft.com/office/drawing/2014/main" id="{2E99055C-169E-C681-0C61-F49A28015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881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9" name="Rectangle 262">
                        <a:extLst>
                          <a:ext uri="{FF2B5EF4-FFF2-40B4-BE49-F238E27FC236}">
                            <a16:creationId xmlns:a16="http://schemas.microsoft.com/office/drawing/2014/main" id="{CD945106-4A57-2B15-2A9D-4993FF5BC3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971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0" name="Rectangle 263">
                        <a:extLst>
                          <a:ext uri="{FF2B5EF4-FFF2-40B4-BE49-F238E27FC236}">
                            <a16:creationId xmlns:a16="http://schemas.microsoft.com/office/drawing/2014/main" id="{4928D936-D6B7-35EE-215A-867D187395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2328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1" name="Rectangle 264">
                        <a:extLst>
                          <a:ext uri="{FF2B5EF4-FFF2-40B4-BE49-F238E27FC236}">
                            <a16:creationId xmlns:a16="http://schemas.microsoft.com/office/drawing/2014/main" id="{554DAA54-B5AC-0C7B-496A-98732CFDAF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073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2" name="Rectangle 265">
                        <a:extLst>
                          <a:ext uri="{FF2B5EF4-FFF2-40B4-BE49-F238E27FC236}">
                            <a16:creationId xmlns:a16="http://schemas.microsoft.com/office/drawing/2014/main" id="{B5AC009F-B09D-4BEC-FAE7-2F454CC373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2430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5" name="Group 248">
                      <a:extLst>
                        <a:ext uri="{FF2B5EF4-FFF2-40B4-BE49-F238E27FC236}">
                          <a16:creationId xmlns:a16="http://schemas.microsoft.com/office/drawing/2014/main" id="{760A6C72-19FA-EB51-BC5F-2C88361E63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686474"/>
                      <a:ext cx="1022774" cy="743102"/>
                      <a:chOff x="5243508" y="4135174"/>
                      <a:chExt cx="1022774" cy="743102"/>
                    </a:xfrm>
                  </p:grpSpPr>
                  <p:sp>
                    <p:nvSpPr>
                      <p:cNvPr id="126" name="Rectangle 249">
                        <a:extLst>
                          <a:ext uri="{FF2B5EF4-FFF2-40B4-BE49-F238E27FC236}">
                            <a16:creationId xmlns:a16="http://schemas.microsoft.com/office/drawing/2014/main" id="{D9B26AA4-D6B7-1CE6-F181-BFF389E8EC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7" name="Rectangle 250">
                        <a:extLst>
                          <a:ext uri="{FF2B5EF4-FFF2-40B4-BE49-F238E27FC236}">
                            <a16:creationId xmlns:a16="http://schemas.microsoft.com/office/drawing/2014/main" id="{A63533E4-BB9D-D479-CACA-364C3C808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8" name="Rectangle 251">
                        <a:extLst>
                          <a:ext uri="{FF2B5EF4-FFF2-40B4-BE49-F238E27FC236}">
                            <a16:creationId xmlns:a16="http://schemas.microsoft.com/office/drawing/2014/main" id="{47E9CD09-3763-FFFA-86CB-799A60DE5C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9" name="Rectangle 252">
                        <a:extLst>
                          <a:ext uri="{FF2B5EF4-FFF2-40B4-BE49-F238E27FC236}">
                            <a16:creationId xmlns:a16="http://schemas.microsoft.com/office/drawing/2014/main" id="{36F8609C-069B-26F3-760E-137F640332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0" name="Rectangle 253">
                        <a:extLst>
                          <a:ext uri="{FF2B5EF4-FFF2-40B4-BE49-F238E27FC236}">
                            <a16:creationId xmlns:a16="http://schemas.microsoft.com/office/drawing/2014/main" id="{5C4B28E9-7E00-7ACA-1C56-C9954EB66B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1" name="Rectangle 254">
                        <a:extLst>
                          <a:ext uri="{FF2B5EF4-FFF2-40B4-BE49-F238E27FC236}">
                            <a16:creationId xmlns:a16="http://schemas.microsoft.com/office/drawing/2014/main" id="{82B9C462-FF39-8C72-3932-BC7718B642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2" name="Rectangle 255">
                        <a:extLst>
                          <a:ext uri="{FF2B5EF4-FFF2-40B4-BE49-F238E27FC236}">
                            <a16:creationId xmlns:a16="http://schemas.microsoft.com/office/drawing/2014/main" id="{2E9B89D9-326E-2B5A-76A2-281CBBFE8E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3" name="Rectangle 256">
                        <a:extLst>
                          <a:ext uri="{FF2B5EF4-FFF2-40B4-BE49-F238E27FC236}">
                            <a16:creationId xmlns:a16="http://schemas.microsoft.com/office/drawing/2014/main" id="{B389EB16-A24D-E098-AF56-3B2E4E7352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4" name="Rectangle 257">
                        <a:extLst>
                          <a:ext uri="{FF2B5EF4-FFF2-40B4-BE49-F238E27FC236}">
                            <a16:creationId xmlns:a16="http://schemas.microsoft.com/office/drawing/2014/main" id="{F0B43620-17F5-351A-F1C3-47273B04C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</p:grpSp>
              <p:grpSp>
                <p:nvGrpSpPr>
                  <p:cNvPr id="102" name="Group 225">
                    <a:extLst>
                      <a:ext uri="{FF2B5EF4-FFF2-40B4-BE49-F238E27FC236}">
                        <a16:creationId xmlns:a16="http://schemas.microsoft.com/office/drawing/2014/main" id="{3F582BE3-5FE2-355E-D7E1-6A801BC2DDF1}"/>
                      </a:ext>
                    </a:extLst>
                  </p:cNvPr>
                  <p:cNvGrpSpPr/>
                  <p:nvPr/>
                </p:nvGrpSpPr>
                <p:grpSpPr>
                  <a:xfrm>
                    <a:off x="8193593" y="1213970"/>
                    <a:ext cx="2250191" cy="2344826"/>
                    <a:chOff x="9277830" y="1166736"/>
                    <a:chExt cx="2250191" cy="2344826"/>
                  </a:xfrm>
                </p:grpSpPr>
                <p:grpSp>
                  <p:nvGrpSpPr>
                    <p:cNvPr id="103" name="Group 226">
                      <a:extLst>
                        <a:ext uri="{FF2B5EF4-FFF2-40B4-BE49-F238E27FC236}">
                          <a16:creationId xmlns:a16="http://schemas.microsoft.com/office/drawing/2014/main" id="{D2B59384-D380-5919-1C46-1764BEEFA8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30401" y="2180121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7" name="Rectangle: Top Corners Rounded 240">
                        <a:extLst>
                          <a:ext uri="{FF2B5EF4-FFF2-40B4-BE49-F238E27FC236}">
                            <a16:creationId xmlns:a16="http://schemas.microsoft.com/office/drawing/2014/main" id="{E41138CB-384A-946B-93BA-1D364681C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8" name="Rectangle 241">
                        <a:extLst>
                          <a:ext uri="{FF2B5EF4-FFF2-40B4-BE49-F238E27FC236}">
                            <a16:creationId xmlns:a16="http://schemas.microsoft.com/office/drawing/2014/main" id="{19D4A6C4-DB05-6BC4-BCD0-05CEC77B3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4" name="Group 227">
                      <a:extLst>
                        <a:ext uri="{FF2B5EF4-FFF2-40B4-BE49-F238E27FC236}">
                          <a16:creationId xmlns:a16="http://schemas.microsoft.com/office/drawing/2014/main" id="{E704330D-D051-F0E4-7E7C-3C13E828EC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96950" y="2179890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5" name="Rectangle: Top Corners Rounded 238">
                        <a:extLst>
                          <a:ext uri="{FF2B5EF4-FFF2-40B4-BE49-F238E27FC236}">
                            <a16:creationId xmlns:a16="http://schemas.microsoft.com/office/drawing/2014/main" id="{0E6CA05B-2846-6E1F-4D1A-ED8A339ED4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6" name="Rectangle 239">
                        <a:extLst>
                          <a:ext uri="{FF2B5EF4-FFF2-40B4-BE49-F238E27FC236}">
                            <a16:creationId xmlns:a16="http://schemas.microsoft.com/office/drawing/2014/main" id="{564EE7E4-1130-385A-C0A0-003038A9CD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5" name="Group 228">
                      <a:extLst>
                        <a:ext uri="{FF2B5EF4-FFF2-40B4-BE49-F238E27FC236}">
                          <a16:creationId xmlns:a16="http://schemas.microsoft.com/office/drawing/2014/main" id="{2656092B-F61E-F6BA-56C1-EF60F11F46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2344826"/>
                      <a:chOff x="9277830" y="1166736"/>
                      <a:chExt cx="424922" cy="2344826"/>
                    </a:xfrm>
                  </p:grpSpPr>
                  <p:grpSp>
                    <p:nvGrpSpPr>
                      <p:cNvPr id="109" name="Group 232">
                        <a:extLst>
                          <a:ext uri="{FF2B5EF4-FFF2-40B4-BE49-F238E27FC236}">
                            <a16:creationId xmlns:a16="http://schemas.microsoft.com/office/drawing/2014/main" id="{9B08437F-5FFC-7DC3-7E65-BFC8C0D6AF6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497989"/>
                        <a:ext cx="424922" cy="2013573"/>
                        <a:chOff x="2507828" y="1767064"/>
                        <a:chExt cx="424922" cy="214763"/>
                      </a:xfrm>
                    </p:grpSpPr>
                    <p:sp>
                      <p:nvSpPr>
                        <p:cNvPr id="113" name="Rectangle 236">
                          <a:extLst>
                            <a:ext uri="{FF2B5EF4-FFF2-40B4-BE49-F238E27FC236}">
                              <a16:creationId xmlns:a16="http://schemas.microsoft.com/office/drawing/2014/main" id="{500A3B50-4E55-9FD0-1C00-3630DA6563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4" name="Rectangle 237">
                          <a:extLst>
                            <a:ext uri="{FF2B5EF4-FFF2-40B4-BE49-F238E27FC236}">
                              <a16:creationId xmlns:a16="http://schemas.microsoft.com/office/drawing/2014/main" id="{920C8114-3763-F96B-BD7D-F1FE3F0D7F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10" name="Group 233">
                        <a:extLst>
                          <a:ext uri="{FF2B5EF4-FFF2-40B4-BE49-F238E27FC236}">
                            <a16:creationId xmlns:a16="http://schemas.microsoft.com/office/drawing/2014/main" id="{82E9E914-A12F-A6B1-EE00-464F1B2DC8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166736"/>
                        <a:ext cx="424922" cy="407911"/>
                        <a:chOff x="2507828" y="1767064"/>
                        <a:chExt cx="424922" cy="268381"/>
                      </a:xfrm>
                    </p:grpSpPr>
                    <p:sp>
                      <p:nvSpPr>
                        <p:cNvPr id="111" name="Rectangle 234">
                          <a:extLst>
                            <a:ext uri="{FF2B5EF4-FFF2-40B4-BE49-F238E27FC236}">
                              <a16:creationId xmlns:a16="http://schemas.microsoft.com/office/drawing/2014/main" id="{18FB27C3-B9FA-6EAE-4B27-5BA4C72399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6837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2" name="Rectangle 235">
                          <a:extLst>
                            <a:ext uri="{FF2B5EF4-FFF2-40B4-BE49-F238E27FC236}">
                              <a16:creationId xmlns:a16="http://schemas.microsoft.com/office/drawing/2014/main" id="{FC1314B0-AEF2-C778-E2E7-E4DF9B532B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68381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</p:grpSp>
                <p:sp>
                  <p:nvSpPr>
                    <p:cNvPr id="106" name="Rectangle 229">
                      <a:extLst>
                        <a:ext uri="{FF2B5EF4-FFF2-40B4-BE49-F238E27FC236}">
                          <a16:creationId xmlns:a16="http://schemas.microsoft.com/office/drawing/2014/main" id="{4EF910AF-5C19-FD16-B355-6F83FF9334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2752" y="1757176"/>
                      <a:ext cx="1475089" cy="13716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7" name="Rectangle 230">
                      <a:extLst>
                        <a:ext uri="{FF2B5EF4-FFF2-40B4-BE49-F238E27FC236}">
                          <a16:creationId xmlns:a16="http://schemas.microsoft.com/office/drawing/2014/main" id="{6AF68483-E0C5-3C64-BF09-834A72A71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6773" y="1780779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8" name="Rectangle 231">
                      <a:extLst>
                        <a:ext uri="{FF2B5EF4-FFF2-40B4-BE49-F238E27FC236}">
                          <a16:creationId xmlns:a16="http://schemas.microsoft.com/office/drawing/2014/main" id="{0B0CE18E-7F55-4E24-65EE-29BE6519B7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7203" y="1756226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</p:grpSp>
          </p:grpSp>
          <p:grpSp>
            <p:nvGrpSpPr>
              <p:cNvPr id="58" name="Group 331">
                <a:extLst>
                  <a:ext uri="{FF2B5EF4-FFF2-40B4-BE49-F238E27FC236}">
                    <a16:creationId xmlns:a16="http://schemas.microsoft.com/office/drawing/2014/main" id="{7CA96E0F-E378-858F-FD96-36D5207A74B6}"/>
                  </a:ext>
                </a:extLst>
              </p:cNvPr>
              <p:cNvGrpSpPr/>
              <p:nvPr/>
            </p:nvGrpSpPr>
            <p:grpSpPr>
              <a:xfrm>
                <a:off x="6571435" y="1335205"/>
                <a:ext cx="1563516" cy="1740001"/>
                <a:chOff x="6715787" y="1495852"/>
                <a:chExt cx="1419163" cy="1579354"/>
              </a:xfrm>
            </p:grpSpPr>
            <p:sp>
              <p:nvSpPr>
                <p:cNvPr id="86" name="Freeform: Shape 171">
                  <a:extLst>
                    <a:ext uri="{FF2B5EF4-FFF2-40B4-BE49-F238E27FC236}">
                      <a16:creationId xmlns:a16="http://schemas.microsoft.com/office/drawing/2014/main" id="{BA521540-27F5-12E7-AFEB-45A035C9C953}"/>
                    </a:ext>
                  </a:extLst>
                </p:cNvPr>
                <p:cNvSpPr/>
                <p:nvPr/>
              </p:nvSpPr>
              <p:spPr>
                <a:xfrm>
                  <a:off x="6715787" y="1495852"/>
                  <a:ext cx="989662" cy="1579354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7" name="Group 330">
                  <a:extLst>
                    <a:ext uri="{FF2B5EF4-FFF2-40B4-BE49-F238E27FC236}">
                      <a16:creationId xmlns:a16="http://schemas.microsoft.com/office/drawing/2014/main" id="{10AB8573-B668-4918-63B0-392B2AC19D6D}"/>
                    </a:ext>
                  </a:extLst>
                </p:cNvPr>
                <p:cNvGrpSpPr/>
                <p:nvPr/>
              </p:nvGrpSpPr>
              <p:grpSpPr>
                <a:xfrm>
                  <a:off x="6896749" y="1773716"/>
                  <a:ext cx="1238201" cy="1299037"/>
                  <a:chOff x="6896749" y="1773716"/>
                  <a:chExt cx="1238201" cy="1299037"/>
                </a:xfrm>
              </p:grpSpPr>
              <p:sp>
                <p:nvSpPr>
                  <p:cNvPr id="88" name="Freeform: Shape 172">
                    <a:extLst>
                      <a:ext uri="{FF2B5EF4-FFF2-40B4-BE49-F238E27FC236}">
                        <a16:creationId xmlns:a16="http://schemas.microsoft.com/office/drawing/2014/main" id="{C3E15FFE-30B5-2E4A-8459-5BC34ACBAE5C}"/>
                      </a:ext>
                    </a:extLst>
                  </p:cNvPr>
                  <p:cNvSpPr/>
                  <p:nvPr/>
                </p:nvSpPr>
                <p:spPr>
                  <a:xfrm>
                    <a:off x="7405832" y="2164710"/>
                    <a:ext cx="538296" cy="859041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9" name="Freeform: Shape 173">
                    <a:extLst>
                      <a:ext uri="{FF2B5EF4-FFF2-40B4-BE49-F238E27FC236}">
                        <a16:creationId xmlns:a16="http://schemas.microsoft.com/office/drawing/2014/main" id="{3547E0DC-328D-E8B7-126D-DD1B56A7421F}"/>
                      </a:ext>
                    </a:extLst>
                  </p:cNvPr>
                  <p:cNvSpPr/>
                  <p:nvPr/>
                </p:nvSpPr>
                <p:spPr>
                  <a:xfrm>
                    <a:off x="7844508" y="2609250"/>
                    <a:ext cx="290442" cy="463503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0" name="Freeform: Shape 322">
                    <a:extLst>
                      <a:ext uri="{FF2B5EF4-FFF2-40B4-BE49-F238E27FC236}">
                        <a16:creationId xmlns:a16="http://schemas.microsoft.com/office/drawing/2014/main" id="{7BEC3640-3176-568A-2C36-8A1448737C8A}"/>
                      </a:ext>
                    </a:extLst>
                  </p:cNvPr>
                  <p:cNvSpPr/>
                  <p:nvPr/>
                </p:nvSpPr>
                <p:spPr>
                  <a:xfrm>
                    <a:off x="6896749" y="1773716"/>
                    <a:ext cx="614834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1" name="Freeform: Shape 323">
                    <a:extLst>
                      <a:ext uri="{FF2B5EF4-FFF2-40B4-BE49-F238E27FC236}">
                        <a16:creationId xmlns:a16="http://schemas.microsoft.com/office/drawing/2014/main" id="{0A55F0E0-FE5A-06A8-63FB-E5B59D4BBA75}"/>
                      </a:ext>
                    </a:extLst>
                  </p:cNvPr>
                  <p:cNvSpPr/>
                  <p:nvPr/>
                </p:nvSpPr>
                <p:spPr>
                  <a:xfrm>
                    <a:off x="7506368" y="2301188"/>
                    <a:ext cx="407810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2" name="Freeform: Shape 324">
                    <a:extLst>
                      <a:ext uri="{FF2B5EF4-FFF2-40B4-BE49-F238E27FC236}">
                        <a16:creationId xmlns:a16="http://schemas.microsoft.com/office/drawing/2014/main" id="{3297F098-F639-6D52-3C8D-248E6E01AECC}"/>
                      </a:ext>
                    </a:extLst>
                  </p:cNvPr>
                  <p:cNvSpPr/>
                  <p:nvPr/>
                </p:nvSpPr>
                <p:spPr>
                  <a:xfrm>
                    <a:off x="6981957" y="1784257"/>
                    <a:ext cx="591852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3" name="Freeform: Shape 325">
                    <a:extLst>
                      <a:ext uri="{FF2B5EF4-FFF2-40B4-BE49-F238E27FC236}">
                        <a16:creationId xmlns:a16="http://schemas.microsoft.com/office/drawing/2014/main" id="{6FC4CBBD-0C46-316B-9BD0-7CFA2693D5F3}"/>
                      </a:ext>
                    </a:extLst>
                  </p:cNvPr>
                  <p:cNvSpPr/>
                  <p:nvPr/>
                </p:nvSpPr>
                <p:spPr>
                  <a:xfrm>
                    <a:off x="7560044" y="2311686"/>
                    <a:ext cx="392566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4" name="Freeform: Shape 326">
                    <a:extLst>
                      <a:ext uri="{FF2B5EF4-FFF2-40B4-BE49-F238E27FC236}">
                        <a16:creationId xmlns:a16="http://schemas.microsoft.com/office/drawing/2014/main" id="{E3FEF038-A1CA-5C96-5119-9CB8489BE2E9}"/>
                      </a:ext>
                    </a:extLst>
                  </p:cNvPr>
                  <p:cNvSpPr/>
                  <p:nvPr/>
                </p:nvSpPr>
                <p:spPr>
                  <a:xfrm>
                    <a:off x="7416615" y="1784214"/>
                    <a:ext cx="387875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5" name="Freeform: Shape 327">
                    <a:extLst>
                      <a:ext uri="{FF2B5EF4-FFF2-40B4-BE49-F238E27FC236}">
                        <a16:creationId xmlns:a16="http://schemas.microsoft.com/office/drawing/2014/main" id="{ABF2CEA8-E481-A218-5986-1C3A26DEE9E2}"/>
                      </a:ext>
                    </a:extLst>
                  </p:cNvPr>
                  <p:cNvSpPr/>
                  <p:nvPr/>
                </p:nvSpPr>
                <p:spPr>
                  <a:xfrm>
                    <a:off x="7512112" y="1794756"/>
                    <a:ext cx="327868" cy="526198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6" name="Freeform: Shape 328">
                    <a:extLst>
                      <a:ext uri="{FF2B5EF4-FFF2-40B4-BE49-F238E27FC236}">
                        <a16:creationId xmlns:a16="http://schemas.microsoft.com/office/drawing/2014/main" id="{7F00BA7B-4CD2-D2DC-AF94-F026D0A775BD}"/>
                      </a:ext>
                    </a:extLst>
                  </p:cNvPr>
                  <p:cNvSpPr/>
                  <p:nvPr/>
                </p:nvSpPr>
                <p:spPr>
                  <a:xfrm>
                    <a:off x="7786303" y="2310455"/>
                    <a:ext cx="262406" cy="38890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7" name="Freeform: Shape 329">
                    <a:extLst>
                      <a:ext uri="{FF2B5EF4-FFF2-40B4-BE49-F238E27FC236}">
                        <a16:creationId xmlns:a16="http://schemas.microsoft.com/office/drawing/2014/main" id="{CCA77408-B96D-6CDF-DEA6-D62D4C59DE22}"/>
                      </a:ext>
                    </a:extLst>
                  </p:cNvPr>
                  <p:cNvSpPr/>
                  <p:nvPr/>
                </p:nvSpPr>
                <p:spPr>
                  <a:xfrm>
                    <a:off x="7839980" y="2320953"/>
                    <a:ext cx="243208" cy="369955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59" name="Group 333">
                <a:extLst>
                  <a:ext uri="{FF2B5EF4-FFF2-40B4-BE49-F238E27FC236}">
                    <a16:creationId xmlns:a16="http://schemas.microsoft.com/office/drawing/2014/main" id="{639D4301-3C84-D64D-3BDA-0FD6C5FBE9F2}"/>
                  </a:ext>
                </a:extLst>
              </p:cNvPr>
              <p:cNvGrpSpPr/>
              <p:nvPr/>
            </p:nvGrpSpPr>
            <p:grpSpPr>
              <a:xfrm>
                <a:off x="6051754" y="2522425"/>
                <a:ext cx="450750" cy="516205"/>
                <a:chOff x="6039439" y="2523241"/>
                <a:chExt cx="450750" cy="516205"/>
              </a:xfrm>
            </p:grpSpPr>
            <p:sp>
              <p:nvSpPr>
                <p:cNvPr id="82" name="Freeform: Shape 332">
                  <a:extLst>
                    <a:ext uri="{FF2B5EF4-FFF2-40B4-BE49-F238E27FC236}">
                      <a16:creationId xmlns:a16="http://schemas.microsoft.com/office/drawing/2014/main" id="{BB8AF5D0-4AD3-5401-461F-F702CF262BB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3" name="Group 311">
                  <a:extLst>
                    <a:ext uri="{FF2B5EF4-FFF2-40B4-BE49-F238E27FC236}">
                      <a16:creationId xmlns:a16="http://schemas.microsoft.com/office/drawing/2014/main" id="{40DB3F76-6E47-F111-ECE9-BA4CF6BF21A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4" name="Freeform: Shape 312">
                    <a:extLst>
                      <a:ext uri="{FF2B5EF4-FFF2-40B4-BE49-F238E27FC236}">
                        <a16:creationId xmlns:a16="http://schemas.microsoft.com/office/drawing/2014/main" id="{73AF6A69-4B11-4229-9888-5DB20BB17ABC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5" name="Rectangle 313">
                    <a:extLst>
                      <a:ext uri="{FF2B5EF4-FFF2-40B4-BE49-F238E27FC236}">
                        <a16:creationId xmlns:a16="http://schemas.microsoft.com/office/drawing/2014/main" id="{258D2611-228B-5184-FA42-7A8C5755F782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0" name="Group 334">
                <a:extLst>
                  <a:ext uri="{FF2B5EF4-FFF2-40B4-BE49-F238E27FC236}">
                    <a16:creationId xmlns:a16="http://schemas.microsoft.com/office/drawing/2014/main" id="{8B483596-68B5-EEA7-39E1-3EB0B5F4DBD7}"/>
                  </a:ext>
                </a:extLst>
              </p:cNvPr>
              <p:cNvGrpSpPr/>
              <p:nvPr/>
            </p:nvGrpSpPr>
            <p:grpSpPr>
              <a:xfrm>
                <a:off x="6368343" y="2591762"/>
                <a:ext cx="390205" cy="446868"/>
                <a:chOff x="6039439" y="2523241"/>
                <a:chExt cx="450750" cy="516205"/>
              </a:xfrm>
            </p:grpSpPr>
            <p:sp>
              <p:nvSpPr>
                <p:cNvPr id="78" name="Freeform: Shape 335">
                  <a:extLst>
                    <a:ext uri="{FF2B5EF4-FFF2-40B4-BE49-F238E27FC236}">
                      <a16:creationId xmlns:a16="http://schemas.microsoft.com/office/drawing/2014/main" id="{423AA975-83E5-A182-FCD3-8FFE67F60617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9" name="Group 336">
                  <a:extLst>
                    <a:ext uri="{FF2B5EF4-FFF2-40B4-BE49-F238E27FC236}">
                      <a16:creationId xmlns:a16="http://schemas.microsoft.com/office/drawing/2014/main" id="{0B43478A-EA58-67C0-CBDF-9374389EF54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0" name="Freeform: Shape 337">
                    <a:extLst>
                      <a:ext uri="{FF2B5EF4-FFF2-40B4-BE49-F238E27FC236}">
                        <a16:creationId xmlns:a16="http://schemas.microsoft.com/office/drawing/2014/main" id="{563069C6-9939-7DE2-0116-53936F0D1C1E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1" name="Rectangle 338">
                    <a:extLst>
                      <a:ext uri="{FF2B5EF4-FFF2-40B4-BE49-F238E27FC236}">
                        <a16:creationId xmlns:a16="http://schemas.microsoft.com/office/drawing/2014/main" id="{E8F7E174-796F-B4B0-403B-EEBA90193040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1" name="Group 339">
                <a:extLst>
                  <a:ext uri="{FF2B5EF4-FFF2-40B4-BE49-F238E27FC236}">
                    <a16:creationId xmlns:a16="http://schemas.microsoft.com/office/drawing/2014/main" id="{71A76677-4458-83B1-8E17-168CC5F73CB8}"/>
                  </a:ext>
                </a:extLst>
              </p:cNvPr>
              <p:cNvGrpSpPr/>
              <p:nvPr/>
            </p:nvGrpSpPr>
            <p:grpSpPr>
              <a:xfrm>
                <a:off x="6657917" y="2647437"/>
                <a:ext cx="341590" cy="391193"/>
                <a:chOff x="6039439" y="2523241"/>
                <a:chExt cx="450750" cy="516205"/>
              </a:xfrm>
            </p:grpSpPr>
            <p:sp>
              <p:nvSpPr>
                <p:cNvPr id="74" name="Freeform: Shape 340">
                  <a:extLst>
                    <a:ext uri="{FF2B5EF4-FFF2-40B4-BE49-F238E27FC236}">
                      <a16:creationId xmlns:a16="http://schemas.microsoft.com/office/drawing/2014/main" id="{5BD2C9E6-99A9-FFE8-54A8-5B2092982D7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5" name="Group 341">
                  <a:extLst>
                    <a:ext uri="{FF2B5EF4-FFF2-40B4-BE49-F238E27FC236}">
                      <a16:creationId xmlns:a16="http://schemas.microsoft.com/office/drawing/2014/main" id="{D43007A0-4EB1-3490-F28F-1A67C894445D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76" name="Freeform: Shape 342">
                    <a:extLst>
                      <a:ext uri="{FF2B5EF4-FFF2-40B4-BE49-F238E27FC236}">
                        <a16:creationId xmlns:a16="http://schemas.microsoft.com/office/drawing/2014/main" id="{8FB466C5-DD00-9C95-CEA5-E3CF4F7CCFFD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77" name="Rectangle 343">
                    <a:extLst>
                      <a:ext uri="{FF2B5EF4-FFF2-40B4-BE49-F238E27FC236}">
                        <a16:creationId xmlns:a16="http://schemas.microsoft.com/office/drawing/2014/main" id="{0CF02250-E342-5E5A-52EF-A240315476C6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2" name="Graphic 44">
                <a:extLst>
                  <a:ext uri="{FF2B5EF4-FFF2-40B4-BE49-F238E27FC236}">
                    <a16:creationId xmlns:a16="http://schemas.microsoft.com/office/drawing/2014/main" id="{F5C6D6D0-E192-A611-4FEE-8E314C4A974A}"/>
                  </a:ext>
                </a:extLst>
              </p:cNvPr>
              <p:cNvGrpSpPr/>
              <p:nvPr/>
            </p:nvGrpSpPr>
            <p:grpSpPr>
              <a:xfrm>
                <a:off x="4565163" y="2042810"/>
                <a:ext cx="552236" cy="1036346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71" name="Freeform: Shape 34">
                  <a:extLst>
                    <a:ext uri="{FF2B5EF4-FFF2-40B4-BE49-F238E27FC236}">
                      <a16:creationId xmlns:a16="http://schemas.microsoft.com/office/drawing/2014/main" id="{B7E7E073-F16A-F0B5-AF36-97567A5A6D27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2" name="Freeform: Shape 35">
                  <a:extLst>
                    <a:ext uri="{FF2B5EF4-FFF2-40B4-BE49-F238E27FC236}">
                      <a16:creationId xmlns:a16="http://schemas.microsoft.com/office/drawing/2014/main" id="{FC9D2852-BBB9-9541-2764-3E3E4B4AF30A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3" name="Freeform: Shape 36">
                  <a:extLst>
                    <a:ext uri="{FF2B5EF4-FFF2-40B4-BE49-F238E27FC236}">
                      <a16:creationId xmlns:a16="http://schemas.microsoft.com/office/drawing/2014/main" id="{57C6BF04-CE91-8965-6485-45FB5AEB5240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63" name="Graphic 44">
                <a:extLst>
                  <a:ext uri="{FF2B5EF4-FFF2-40B4-BE49-F238E27FC236}">
                    <a16:creationId xmlns:a16="http://schemas.microsoft.com/office/drawing/2014/main" id="{CCC0565A-4A0C-D293-9E3D-CD07EAA6BBFC}"/>
                  </a:ext>
                </a:extLst>
              </p:cNvPr>
              <p:cNvGrpSpPr/>
              <p:nvPr/>
            </p:nvGrpSpPr>
            <p:grpSpPr>
              <a:xfrm>
                <a:off x="3897923" y="1157375"/>
                <a:ext cx="1006670" cy="1889153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68" name="Freeform: Shape 24">
                  <a:extLst>
                    <a:ext uri="{FF2B5EF4-FFF2-40B4-BE49-F238E27FC236}">
                      <a16:creationId xmlns:a16="http://schemas.microsoft.com/office/drawing/2014/main" id="{614DFAEA-A6D4-7BDD-C9A9-7102C6213236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9" name="Freeform: Shape 25">
                  <a:extLst>
                    <a:ext uri="{FF2B5EF4-FFF2-40B4-BE49-F238E27FC236}">
                      <a16:creationId xmlns:a16="http://schemas.microsoft.com/office/drawing/2014/main" id="{6415DC45-B7F0-2209-64E0-A5D0A050F804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0" name="Freeform: Shape 26">
                  <a:extLst>
                    <a:ext uri="{FF2B5EF4-FFF2-40B4-BE49-F238E27FC236}">
                      <a16:creationId xmlns:a16="http://schemas.microsoft.com/office/drawing/2014/main" id="{86453276-B5E1-3A54-C025-6C67B7370BF8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64" name="Freeform 9">
                <a:extLst>
                  <a:ext uri="{FF2B5EF4-FFF2-40B4-BE49-F238E27FC236}">
                    <a16:creationId xmlns:a16="http://schemas.microsoft.com/office/drawing/2014/main" id="{B118B729-8017-FA1C-77E9-CE8E1FDACC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9823" y="2866292"/>
                <a:ext cx="3918221" cy="212863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350" dirty="0"/>
              </a:p>
            </p:txBody>
          </p:sp>
          <p:grpSp>
            <p:nvGrpSpPr>
              <p:cNvPr id="65" name="Group 445">
                <a:extLst>
                  <a:ext uri="{FF2B5EF4-FFF2-40B4-BE49-F238E27FC236}">
                    <a16:creationId xmlns:a16="http://schemas.microsoft.com/office/drawing/2014/main" id="{BF2484E2-D59D-FC9D-59BA-5E6CF1B91641}"/>
                  </a:ext>
                </a:extLst>
              </p:cNvPr>
              <p:cNvGrpSpPr/>
              <p:nvPr/>
            </p:nvGrpSpPr>
            <p:grpSpPr>
              <a:xfrm>
                <a:off x="6100204" y="1031874"/>
                <a:ext cx="647947" cy="647947"/>
                <a:chOff x="4266660" y="45289"/>
                <a:chExt cx="768290" cy="768290"/>
              </a:xfrm>
            </p:grpSpPr>
            <p:sp>
              <p:nvSpPr>
                <p:cNvPr id="66" name="Freeform: Shape 446">
                  <a:extLst>
                    <a:ext uri="{FF2B5EF4-FFF2-40B4-BE49-F238E27FC236}">
                      <a16:creationId xmlns:a16="http://schemas.microsoft.com/office/drawing/2014/main" id="{A4D4872E-E2AC-161E-9110-E8E4B8DB6AD5}"/>
                    </a:ext>
                  </a:extLst>
                </p:cNvPr>
                <p:cNvSpPr/>
                <p:nvPr/>
              </p:nvSpPr>
              <p:spPr>
                <a:xfrm>
                  <a:off x="4266660" y="45289"/>
                  <a:ext cx="768290" cy="768290"/>
                </a:xfrm>
                <a:custGeom>
                  <a:avLst/>
                  <a:gdLst>
                    <a:gd name="connsiteX0" fmla="*/ 583092 w 768290"/>
                    <a:gd name="connsiteY0" fmla="*/ 51758 h 768290"/>
                    <a:gd name="connsiteX1" fmla="*/ 573387 w 768290"/>
                    <a:gd name="connsiteY1" fmla="*/ 131014 h 768290"/>
                    <a:gd name="connsiteX2" fmla="*/ 596031 w 768290"/>
                    <a:gd name="connsiteY2" fmla="*/ 164980 h 768290"/>
                    <a:gd name="connsiteX3" fmla="*/ 700357 w 768290"/>
                    <a:gd name="connsiteY3" fmla="*/ 188433 h 768290"/>
                    <a:gd name="connsiteX4" fmla="*/ 709253 w 768290"/>
                    <a:gd name="connsiteY4" fmla="*/ 215121 h 768290"/>
                    <a:gd name="connsiteX5" fmla="*/ 671243 w 768290"/>
                    <a:gd name="connsiteY5" fmla="*/ 265262 h 768290"/>
                    <a:gd name="connsiteX6" fmla="*/ 674478 w 768290"/>
                    <a:gd name="connsiteY6" fmla="*/ 293568 h 768290"/>
                    <a:gd name="connsiteX7" fmla="*/ 775569 w 768290"/>
                    <a:gd name="connsiteY7" fmla="*/ 388189 h 768290"/>
                    <a:gd name="connsiteX8" fmla="*/ 706827 w 768290"/>
                    <a:gd name="connsiteY8" fmla="*/ 417303 h 768290"/>
                    <a:gd name="connsiteX9" fmla="*/ 686609 w 768290"/>
                    <a:gd name="connsiteY9" fmla="*/ 463400 h 768290"/>
                    <a:gd name="connsiteX10" fmla="*/ 723002 w 768290"/>
                    <a:gd name="connsiteY10" fmla="*/ 580666 h 768290"/>
                    <a:gd name="connsiteX11" fmla="*/ 635659 w 768290"/>
                    <a:gd name="connsiteY11" fmla="*/ 571770 h 768290"/>
                    <a:gd name="connsiteX12" fmla="*/ 613015 w 768290"/>
                    <a:gd name="connsiteY12" fmla="*/ 587944 h 768290"/>
                    <a:gd name="connsiteX13" fmla="*/ 581474 w 768290"/>
                    <a:gd name="connsiteY13" fmla="*/ 719767 h 768290"/>
                    <a:gd name="connsiteX14" fmla="*/ 511115 w 768290"/>
                    <a:gd name="connsiteY14" fmla="*/ 670434 h 768290"/>
                    <a:gd name="connsiteX15" fmla="*/ 480384 w 768290"/>
                    <a:gd name="connsiteY15" fmla="*/ 673669 h 768290"/>
                    <a:gd name="connsiteX16" fmla="*/ 385762 w 768290"/>
                    <a:gd name="connsiteY16" fmla="*/ 773951 h 768290"/>
                    <a:gd name="connsiteX17" fmla="*/ 350179 w 768290"/>
                    <a:gd name="connsiteY17" fmla="*/ 692270 h 768290"/>
                    <a:gd name="connsiteX18" fmla="*/ 324299 w 768290"/>
                    <a:gd name="connsiteY18" fmla="*/ 680948 h 768290"/>
                    <a:gd name="connsiteX19" fmla="*/ 210269 w 768290"/>
                    <a:gd name="connsiteY19" fmla="*/ 716532 h 768290"/>
                    <a:gd name="connsiteX20" fmla="*/ 192477 w 768290"/>
                    <a:gd name="connsiteY20" fmla="*/ 701975 h 768290"/>
                    <a:gd name="connsiteX21" fmla="*/ 202182 w 768290"/>
                    <a:gd name="connsiteY21" fmla="*/ 637276 h 768290"/>
                    <a:gd name="connsiteX22" fmla="*/ 182772 w 768290"/>
                    <a:gd name="connsiteY22" fmla="*/ 609780 h 768290"/>
                    <a:gd name="connsiteX23" fmla="*/ 50950 w 768290"/>
                    <a:gd name="connsiteY23" fmla="*/ 579048 h 768290"/>
                    <a:gd name="connsiteX24" fmla="*/ 103517 w 768290"/>
                    <a:gd name="connsiteY24" fmla="*/ 508689 h 768290"/>
                    <a:gd name="connsiteX25" fmla="*/ 101091 w 768290"/>
                    <a:gd name="connsiteY25" fmla="*/ 480384 h 768290"/>
                    <a:gd name="connsiteX26" fmla="*/ 0 w 768290"/>
                    <a:gd name="connsiteY26" fmla="*/ 385763 h 768290"/>
                    <a:gd name="connsiteX27" fmla="*/ 73594 w 768290"/>
                    <a:gd name="connsiteY27" fmla="*/ 354222 h 768290"/>
                    <a:gd name="connsiteX28" fmla="*/ 91386 w 768290"/>
                    <a:gd name="connsiteY28" fmla="*/ 315403 h 768290"/>
                    <a:gd name="connsiteX29" fmla="*/ 53376 w 768290"/>
                    <a:gd name="connsiteY29" fmla="*/ 192477 h 768290"/>
                    <a:gd name="connsiteX30" fmla="*/ 140718 w 768290"/>
                    <a:gd name="connsiteY30" fmla="*/ 202182 h 768290"/>
                    <a:gd name="connsiteX31" fmla="*/ 164171 w 768290"/>
                    <a:gd name="connsiteY31" fmla="*/ 184390 h 768290"/>
                    <a:gd name="connsiteX32" fmla="*/ 195712 w 768290"/>
                    <a:gd name="connsiteY32" fmla="*/ 50950 h 768290"/>
                    <a:gd name="connsiteX33" fmla="*/ 257984 w 768290"/>
                    <a:gd name="connsiteY33" fmla="*/ 97856 h 768290"/>
                    <a:gd name="connsiteX34" fmla="*/ 303272 w 768290"/>
                    <a:gd name="connsiteY34" fmla="*/ 93004 h 768290"/>
                    <a:gd name="connsiteX35" fmla="*/ 389806 w 768290"/>
                    <a:gd name="connsiteY35" fmla="*/ 0 h 768290"/>
                    <a:gd name="connsiteX36" fmla="*/ 422155 w 768290"/>
                    <a:gd name="connsiteY36" fmla="*/ 74403 h 768290"/>
                    <a:gd name="connsiteX37" fmla="*/ 457739 w 768290"/>
                    <a:gd name="connsiteY37" fmla="*/ 91386 h 768290"/>
                    <a:gd name="connsiteX38" fmla="*/ 583092 w 768290"/>
                    <a:gd name="connsiteY38" fmla="*/ 51758 h 7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768290" h="768290">
                      <a:moveTo>
                        <a:pt x="583092" y="51758"/>
                      </a:moveTo>
                      <a:cubicBezTo>
                        <a:pt x="579857" y="80064"/>
                        <a:pt x="579048" y="105943"/>
                        <a:pt x="573387" y="131014"/>
                      </a:cubicBezTo>
                      <a:cubicBezTo>
                        <a:pt x="567726" y="153658"/>
                        <a:pt x="576622" y="160937"/>
                        <a:pt x="596031" y="164980"/>
                      </a:cubicBezTo>
                      <a:cubicBezTo>
                        <a:pt x="630807" y="172259"/>
                        <a:pt x="665582" y="183581"/>
                        <a:pt x="700357" y="188433"/>
                      </a:cubicBezTo>
                      <a:cubicBezTo>
                        <a:pt x="727854" y="192477"/>
                        <a:pt x="719766" y="202182"/>
                        <a:pt x="709253" y="215121"/>
                      </a:cubicBezTo>
                      <a:cubicBezTo>
                        <a:pt x="696313" y="232104"/>
                        <a:pt x="684991" y="249896"/>
                        <a:pt x="671243" y="265262"/>
                      </a:cubicBezTo>
                      <a:cubicBezTo>
                        <a:pt x="660729" y="277393"/>
                        <a:pt x="663156" y="283863"/>
                        <a:pt x="674478" y="293568"/>
                      </a:cubicBezTo>
                      <a:cubicBezTo>
                        <a:pt x="707636" y="323491"/>
                        <a:pt x="739985" y="355031"/>
                        <a:pt x="775569" y="388189"/>
                      </a:cubicBezTo>
                      <a:cubicBezTo>
                        <a:pt x="752115" y="398702"/>
                        <a:pt x="730280" y="410833"/>
                        <a:pt x="706827" y="417303"/>
                      </a:cubicBezTo>
                      <a:cubicBezTo>
                        <a:pt x="679330" y="425390"/>
                        <a:pt x="677713" y="439138"/>
                        <a:pt x="686609" y="463400"/>
                      </a:cubicBezTo>
                      <a:cubicBezTo>
                        <a:pt x="700357" y="500602"/>
                        <a:pt x="710062" y="539421"/>
                        <a:pt x="723002" y="580666"/>
                      </a:cubicBezTo>
                      <a:cubicBezTo>
                        <a:pt x="692270" y="577431"/>
                        <a:pt x="663156" y="576622"/>
                        <a:pt x="635659" y="571770"/>
                      </a:cubicBezTo>
                      <a:cubicBezTo>
                        <a:pt x="619484" y="569343"/>
                        <a:pt x="616250" y="572578"/>
                        <a:pt x="613015" y="587944"/>
                      </a:cubicBezTo>
                      <a:cubicBezTo>
                        <a:pt x="604119" y="631615"/>
                        <a:pt x="591988" y="675287"/>
                        <a:pt x="581474" y="719767"/>
                      </a:cubicBezTo>
                      <a:cubicBezTo>
                        <a:pt x="554786" y="707636"/>
                        <a:pt x="533759" y="687417"/>
                        <a:pt x="511115" y="670434"/>
                      </a:cubicBezTo>
                      <a:cubicBezTo>
                        <a:pt x="497367" y="659921"/>
                        <a:pt x="490897" y="661538"/>
                        <a:pt x="480384" y="673669"/>
                      </a:cubicBezTo>
                      <a:cubicBezTo>
                        <a:pt x="449652" y="706827"/>
                        <a:pt x="418112" y="739176"/>
                        <a:pt x="385762" y="773951"/>
                      </a:cubicBezTo>
                      <a:cubicBezTo>
                        <a:pt x="372823" y="744837"/>
                        <a:pt x="359883" y="719767"/>
                        <a:pt x="350179" y="692270"/>
                      </a:cubicBezTo>
                      <a:cubicBezTo>
                        <a:pt x="344517" y="676904"/>
                        <a:pt x="338048" y="676095"/>
                        <a:pt x="324299" y="680948"/>
                      </a:cubicBezTo>
                      <a:cubicBezTo>
                        <a:pt x="286289" y="693887"/>
                        <a:pt x="248279" y="704401"/>
                        <a:pt x="210269" y="716532"/>
                      </a:cubicBezTo>
                      <a:cubicBezTo>
                        <a:pt x="195712" y="720575"/>
                        <a:pt x="190051" y="718149"/>
                        <a:pt x="192477" y="701975"/>
                      </a:cubicBezTo>
                      <a:cubicBezTo>
                        <a:pt x="196521" y="680139"/>
                        <a:pt x="197329" y="658303"/>
                        <a:pt x="202182" y="637276"/>
                      </a:cubicBezTo>
                      <a:cubicBezTo>
                        <a:pt x="206225" y="619484"/>
                        <a:pt x="200564" y="613015"/>
                        <a:pt x="182772" y="609780"/>
                      </a:cubicBezTo>
                      <a:cubicBezTo>
                        <a:pt x="139910" y="601692"/>
                        <a:pt x="97856" y="590370"/>
                        <a:pt x="50950" y="579048"/>
                      </a:cubicBezTo>
                      <a:cubicBezTo>
                        <a:pt x="69550" y="553978"/>
                        <a:pt x="85725" y="530525"/>
                        <a:pt x="103517" y="508689"/>
                      </a:cubicBezTo>
                      <a:cubicBezTo>
                        <a:pt x="112413" y="497367"/>
                        <a:pt x="112413" y="490088"/>
                        <a:pt x="101091" y="480384"/>
                      </a:cubicBezTo>
                      <a:cubicBezTo>
                        <a:pt x="67124" y="449652"/>
                        <a:pt x="33966" y="418112"/>
                        <a:pt x="0" y="385763"/>
                      </a:cubicBezTo>
                      <a:cubicBezTo>
                        <a:pt x="25879" y="374440"/>
                        <a:pt x="48524" y="361501"/>
                        <a:pt x="73594" y="354222"/>
                      </a:cubicBezTo>
                      <a:cubicBezTo>
                        <a:pt x="96238" y="346944"/>
                        <a:pt x="98665" y="336430"/>
                        <a:pt x="91386" y="315403"/>
                      </a:cubicBezTo>
                      <a:cubicBezTo>
                        <a:pt x="77638" y="275776"/>
                        <a:pt x="66316" y="236148"/>
                        <a:pt x="53376" y="192477"/>
                      </a:cubicBezTo>
                      <a:cubicBezTo>
                        <a:pt x="84108" y="195712"/>
                        <a:pt x="112413" y="198947"/>
                        <a:pt x="140718" y="202182"/>
                      </a:cubicBezTo>
                      <a:cubicBezTo>
                        <a:pt x="154467" y="203799"/>
                        <a:pt x="160937" y="200564"/>
                        <a:pt x="164171" y="184390"/>
                      </a:cubicBezTo>
                      <a:cubicBezTo>
                        <a:pt x="173067" y="140718"/>
                        <a:pt x="184390" y="97047"/>
                        <a:pt x="195712" y="50950"/>
                      </a:cubicBezTo>
                      <a:cubicBezTo>
                        <a:pt x="217547" y="67124"/>
                        <a:pt x="239383" y="80064"/>
                        <a:pt x="257984" y="97856"/>
                      </a:cubicBezTo>
                      <a:cubicBezTo>
                        <a:pt x="277393" y="115648"/>
                        <a:pt x="287907" y="109987"/>
                        <a:pt x="303272" y="93004"/>
                      </a:cubicBezTo>
                      <a:cubicBezTo>
                        <a:pt x="329960" y="62272"/>
                        <a:pt x="359074" y="33158"/>
                        <a:pt x="389806" y="0"/>
                      </a:cubicBezTo>
                      <a:cubicBezTo>
                        <a:pt x="401128" y="25879"/>
                        <a:pt x="412450" y="50141"/>
                        <a:pt x="422155" y="74403"/>
                      </a:cubicBezTo>
                      <a:cubicBezTo>
                        <a:pt x="428625" y="92195"/>
                        <a:pt x="437521" y="97856"/>
                        <a:pt x="457739" y="91386"/>
                      </a:cubicBezTo>
                      <a:cubicBezTo>
                        <a:pt x="497367" y="75212"/>
                        <a:pt x="538612" y="64698"/>
                        <a:pt x="583092" y="5175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7" name="Freeform: Shape 447">
                  <a:extLst>
                    <a:ext uri="{FF2B5EF4-FFF2-40B4-BE49-F238E27FC236}">
                      <a16:creationId xmlns:a16="http://schemas.microsoft.com/office/drawing/2014/main" id="{219FC424-F5BC-709C-8EFF-37ADF55B55A1}"/>
                    </a:ext>
                  </a:extLst>
                </p:cNvPr>
                <p:cNvSpPr/>
                <p:nvPr/>
              </p:nvSpPr>
              <p:spPr>
                <a:xfrm>
                  <a:off x="4418684" y="198118"/>
                  <a:ext cx="460974" cy="460974"/>
                </a:xfrm>
                <a:custGeom>
                  <a:avLst/>
                  <a:gdLst>
                    <a:gd name="connsiteX0" fmla="*/ 229695 w 460974"/>
                    <a:gd name="connsiteY0" fmla="*/ 463421 h 460974"/>
                    <a:gd name="connsiteX1" fmla="*/ 17 w 460974"/>
                    <a:gd name="connsiteY1" fmla="*/ 230507 h 460974"/>
                    <a:gd name="connsiteX2" fmla="*/ 240209 w 460974"/>
                    <a:gd name="connsiteY2" fmla="*/ 20 h 460974"/>
                    <a:gd name="connsiteX3" fmla="*/ 466652 w 460974"/>
                    <a:gd name="connsiteY3" fmla="*/ 235360 h 460974"/>
                    <a:gd name="connsiteX4" fmla="*/ 229695 w 460974"/>
                    <a:gd name="connsiteY4" fmla="*/ 463421 h 460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0974" h="460974">
                      <a:moveTo>
                        <a:pt x="229695" y="463421"/>
                      </a:moveTo>
                      <a:cubicBezTo>
                        <a:pt x="112430" y="466655"/>
                        <a:pt x="-1601" y="369608"/>
                        <a:pt x="17" y="230507"/>
                      </a:cubicBezTo>
                      <a:cubicBezTo>
                        <a:pt x="1634" y="93833"/>
                        <a:pt x="110004" y="-1597"/>
                        <a:pt x="240209" y="20"/>
                      </a:cubicBezTo>
                      <a:cubicBezTo>
                        <a:pt x="363944" y="2446"/>
                        <a:pt x="469078" y="108390"/>
                        <a:pt x="466652" y="235360"/>
                      </a:cubicBezTo>
                      <a:cubicBezTo>
                        <a:pt x="462608" y="367991"/>
                        <a:pt x="354239" y="469082"/>
                        <a:pt x="229695" y="4634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  <p:grpSp>
          <p:nvGrpSpPr>
            <p:cNvPr id="48" name="Group 443">
              <a:extLst>
                <a:ext uri="{FF2B5EF4-FFF2-40B4-BE49-F238E27FC236}">
                  <a16:creationId xmlns:a16="http://schemas.microsoft.com/office/drawing/2014/main" id="{75BB84B8-95A1-352C-FCC3-4B3B75B37A91}"/>
                </a:ext>
              </a:extLst>
            </p:cNvPr>
            <p:cNvGrpSpPr/>
            <p:nvPr/>
          </p:nvGrpSpPr>
          <p:grpSpPr>
            <a:xfrm>
              <a:off x="5965311" y="2561066"/>
              <a:ext cx="3777367" cy="2936010"/>
              <a:chOff x="5965311" y="2561066"/>
              <a:chExt cx="3777367" cy="2936010"/>
            </a:xfrm>
          </p:grpSpPr>
          <p:grpSp>
            <p:nvGrpSpPr>
              <p:cNvPr id="49" name="Group 382">
                <a:extLst>
                  <a:ext uri="{FF2B5EF4-FFF2-40B4-BE49-F238E27FC236}">
                    <a16:creationId xmlns:a16="http://schemas.microsoft.com/office/drawing/2014/main" id="{45C55B4C-8892-1CC9-3913-4B59AA2D6A72}"/>
                  </a:ext>
                </a:extLst>
              </p:cNvPr>
              <p:cNvGrpSpPr/>
              <p:nvPr/>
            </p:nvGrpSpPr>
            <p:grpSpPr>
              <a:xfrm rot="5200220" flipH="1">
                <a:off x="6483191" y="2237588"/>
                <a:ext cx="2741608" cy="3777367"/>
                <a:chOff x="10544040" y="571910"/>
                <a:chExt cx="1744339" cy="2403337"/>
              </a:xfrm>
            </p:grpSpPr>
            <p:sp>
              <p:nvSpPr>
                <p:cNvPr id="53" name="Freeform: Shape 367">
                  <a:extLst>
                    <a:ext uri="{FF2B5EF4-FFF2-40B4-BE49-F238E27FC236}">
                      <a16:creationId xmlns:a16="http://schemas.microsoft.com/office/drawing/2014/main" id="{FD176D03-5A67-DB7B-84E9-35928096FCE1}"/>
                    </a:ext>
                  </a:extLst>
                </p:cNvPr>
                <p:cNvSpPr/>
                <p:nvPr/>
              </p:nvSpPr>
              <p:spPr>
                <a:xfrm>
                  <a:off x="11216947" y="1624559"/>
                  <a:ext cx="1067307" cy="384780"/>
                </a:xfrm>
                <a:custGeom>
                  <a:avLst/>
                  <a:gdLst>
                    <a:gd name="connsiteX0" fmla="*/ 76956 w 1067307"/>
                    <a:gd name="connsiteY0" fmla="*/ 336683 h 384780"/>
                    <a:gd name="connsiteX1" fmla="*/ 5039 w 1067307"/>
                    <a:gd name="connsiteY1" fmla="*/ 304618 h 384780"/>
                    <a:gd name="connsiteX2" fmla="*/ 0 w 1067307"/>
                    <a:gd name="connsiteY2" fmla="*/ 297747 h 384780"/>
                    <a:gd name="connsiteX3" fmla="*/ 32981 w 1067307"/>
                    <a:gd name="connsiteY3" fmla="*/ 284004 h 384780"/>
                    <a:gd name="connsiteX4" fmla="*/ 496092 w 1067307"/>
                    <a:gd name="connsiteY4" fmla="*/ 156202 h 384780"/>
                    <a:gd name="connsiteX5" fmla="*/ 862091 w 1067307"/>
                    <a:gd name="connsiteY5" fmla="*/ 55885 h 384780"/>
                    <a:gd name="connsiteX6" fmla="*/ 1059062 w 1067307"/>
                    <a:gd name="connsiteY6" fmla="*/ 916 h 384780"/>
                    <a:gd name="connsiteX7" fmla="*/ 1067766 w 1067307"/>
                    <a:gd name="connsiteY7" fmla="*/ 0 h 384780"/>
                    <a:gd name="connsiteX8" fmla="*/ 945460 w 1067307"/>
                    <a:gd name="connsiteY8" fmla="*/ 156661 h 384780"/>
                    <a:gd name="connsiteX9" fmla="*/ 453949 w 1067307"/>
                    <a:gd name="connsiteY9" fmla="*/ 386613 h 384780"/>
                    <a:gd name="connsiteX10" fmla="*/ 76956 w 1067307"/>
                    <a:gd name="connsiteY10" fmla="*/ 336683 h 38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7307" h="384780">
                      <a:moveTo>
                        <a:pt x="76956" y="336683"/>
                      </a:moveTo>
                      <a:cubicBezTo>
                        <a:pt x="52220" y="327521"/>
                        <a:pt x="27942" y="316986"/>
                        <a:pt x="5039" y="304618"/>
                      </a:cubicBezTo>
                      <a:cubicBezTo>
                        <a:pt x="2290" y="303244"/>
                        <a:pt x="458" y="300953"/>
                        <a:pt x="0" y="297747"/>
                      </a:cubicBezTo>
                      <a:cubicBezTo>
                        <a:pt x="8245" y="286295"/>
                        <a:pt x="21529" y="287211"/>
                        <a:pt x="32981" y="284004"/>
                      </a:cubicBezTo>
                      <a:cubicBezTo>
                        <a:pt x="187352" y="240946"/>
                        <a:pt x="341722" y="198345"/>
                        <a:pt x="496092" y="156202"/>
                      </a:cubicBezTo>
                      <a:cubicBezTo>
                        <a:pt x="617939" y="122763"/>
                        <a:pt x="740244" y="89782"/>
                        <a:pt x="862091" y="55885"/>
                      </a:cubicBezTo>
                      <a:cubicBezTo>
                        <a:pt x="928054" y="38020"/>
                        <a:pt x="993558" y="19239"/>
                        <a:pt x="1059062" y="916"/>
                      </a:cubicBezTo>
                      <a:cubicBezTo>
                        <a:pt x="1061811" y="0"/>
                        <a:pt x="1065017" y="0"/>
                        <a:pt x="1067766" y="0"/>
                      </a:cubicBezTo>
                      <a:cubicBezTo>
                        <a:pt x="1034784" y="58175"/>
                        <a:pt x="993100" y="109937"/>
                        <a:pt x="945460" y="156661"/>
                      </a:cubicBezTo>
                      <a:cubicBezTo>
                        <a:pt x="808497" y="290876"/>
                        <a:pt x="644049" y="366457"/>
                        <a:pt x="453949" y="386613"/>
                      </a:cubicBezTo>
                      <a:cubicBezTo>
                        <a:pt x="235449" y="402187"/>
                        <a:pt x="80621" y="337599"/>
                        <a:pt x="76956" y="336683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4" name="Freeform: Shape 370">
                  <a:extLst>
                    <a:ext uri="{FF2B5EF4-FFF2-40B4-BE49-F238E27FC236}">
                      <a16:creationId xmlns:a16="http://schemas.microsoft.com/office/drawing/2014/main" id="{01F9E559-3FFC-F3D7-0642-0CA0F5B937FF}"/>
                    </a:ext>
                  </a:extLst>
                </p:cNvPr>
                <p:cNvSpPr/>
                <p:nvPr/>
              </p:nvSpPr>
              <p:spPr>
                <a:xfrm>
                  <a:off x="10544040" y="571910"/>
                  <a:ext cx="1744339" cy="2403337"/>
                </a:xfrm>
                <a:custGeom>
                  <a:avLst/>
                  <a:gdLst>
                    <a:gd name="connsiteX0" fmla="*/ 529989 w 1740672"/>
                    <a:gd name="connsiteY0" fmla="*/ 0 h 2400296"/>
                    <a:gd name="connsiteX1" fmla="*/ 533196 w 1740672"/>
                    <a:gd name="connsiteY1" fmla="*/ 5955 h 2400296"/>
                    <a:gd name="connsiteX2" fmla="*/ 535028 w 1740672"/>
                    <a:gd name="connsiteY2" fmla="*/ 26568 h 2400296"/>
                    <a:gd name="connsiteX3" fmla="*/ 535028 w 1740672"/>
                    <a:gd name="connsiteY3" fmla="*/ 1082424 h 2400296"/>
                    <a:gd name="connsiteX4" fmla="*/ 532280 w 1740672"/>
                    <a:gd name="connsiteY4" fmla="*/ 1111740 h 2400296"/>
                    <a:gd name="connsiteX5" fmla="*/ 547854 w 1740672"/>
                    <a:gd name="connsiteY5" fmla="*/ 1193277 h 2400296"/>
                    <a:gd name="connsiteX6" fmla="*/ 561138 w 1740672"/>
                    <a:gd name="connsiteY6" fmla="*/ 1242291 h 2400296"/>
                    <a:gd name="connsiteX7" fmla="*/ 599158 w 1740672"/>
                    <a:gd name="connsiteY7" fmla="*/ 1193735 h 2400296"/>
                    <a:gd name="connsiteX8" fmla="*/ 632139 w 1740672"/>
                    <a:gd name="connsiteY8" fmla="*/ 1151593 h 2400296"/>
                    <a:gd name="connsiteX9" fmla="*/ 661914 w 1740672"/>
                    <a:gd name="connsiteY9" fmla="*/ 1144263 h 2400296"/>
                    <a:gd name="connsiteX10" fmla="*/ 671991 w 1740672"/>
                    <a:gd name="connsiteY10" fmla="*/ 1178161 h 2400296"/>
                    <a:gd name="connsiteX11" fmla="*/ 663746 w 1740672"/>
                    <a:gd name="connsiteY11" fmla="*/ 1190529 h 2400296"/>
                    <a:gd name="connsiteX12" fmla="*/ 539609 w 1740672"/>
                    <a:gd name="connsiteY12" fmla="*/ 1352228 h 2400296"/>
                    <a:gd name="connsiteX13" fmla="*/ 530905 w 1740672"/>
                    <a:gd name="connsiteY13" fmla="*/ 1364596 h 2400296"/>
                    <a:gd name="connsiteX14" fmla="*/ 547396 w 1740672"/>
                    <a:gd name="connsiteY14" fmla="*/ 1361847 h 2400296"/>
                    <a:gd name="connsiteX15" fmla="*/ 655043 w 1740672"/>
                    <a:gd name="connsiteY15" fmla="*/ 1341692 h 2400296"/>
                    <a:gd name="connsiteX16" fmla="*/ 681153 w 1740672"/>
                    <a:gd name="connsiteY16" fmla="*/ 1326576 h 2400296"/>
                    <a:gd name="connsiteX17" fmla="*/ 1252827 w 1740672"/>
                    <a:gd name="connsiteY17" fmla="*/ 962867 h 2400296"/>
                    <a:gd name="connsiteX18" fmla="*/ 1734718 w 1740672"/>
                    <a:gd name="connsiteY18" fmla="*/ 1045778 h 2400296"/>
                    <a:gd name="connsiteX19" fmla="*/ 1744338 w 1740672"/>
                    <a:gd name="connsiteY19" fmla="*/ 1049443 h 2400296"/>
                    <a:gd name="connsiteX20" fmla="*/ 1744338 w 1740672"/>
                    <a:gd name="connsiteY20" fmla="*/ 1052649 h 2400296"/>
                    <a:gd name="connsiteX21" fmla="*/ 1743422 w 1740672"/>
                    <a:gd name="connsiteY21" fmla="*/ 1053565 h 2400296"/>
                    <a:gd name="connsiteX22" fmla="*/ 1742047 w 1740672"/>
                    <a:gd name="connsiteY22" fmla="*/ 1053107 h 2400296"/>
                    <a:gd name="connsiteX23" fmla="*/ 1724641 w 1740672"/>
                    <a:gd name="connsiteY23" fmla="*/ 1061352 h 2400296"/>
                    <a:gd name="connsiteX24" fmla="*/ 1357267 w 1740672"/>
                    <a:gd name="connsiteY24" fmla="*/ 1162586 h 2400296"/>
                    <a:gd name="connsiteX25" fmla="*/ 1068682 w 1740672"/>
                    <a:gd name="connsiteY25" fmla="*/ 1242291 h 2400296"/>
                    <a:gd name="connsiteX26" fmla="*/ 693979 w 1740672"/>
                    <a:gd name="connsiteY26" fmla="*/ 1345815 h 2400296"/>
                    <a:gd name="connsiteX27" fmla="*/ 676114 w 1740672"/>
                    <a:gd name="connsiteY27" fmla="*/ 1353144 h 2400296"/>
                    <a:gd name="connsiteX28" fmla="*/ 629849 w 1740672"/>
                    <a:gd name="connsiteY28" fmla="*/ 1360931 h 2400296"/>
                    <a:gd name="connsiteX29" fmla="*/ 527241 w 1740672"/>
                    <a:gd name="connsiteY29" fmla="*/ 1385667 h 2400296"/>
                    <a:gd name="connsiteX30" fmla="*/ 516705 w 1740672"/>
                    <a:gd name="connsiteY30" fmla="*/ 1393454 h 2400296"/>
                    <a:gd name="connsiteX31" fmla="*/ 429213 w 1740672"/>
                    <a:gd name="connsiteY31" fmla="*/ 1521257 h 2400296"/>
                    <a:gd name="connsiteX32" fmla="*/ 510292 w 1740672"/>
                    <a:gd name="connsiteY32" fmla="*/ 1509347 h 2400296"/>
                    <a:gd name="connsiteX33" fmla="*/ 522202 w 1740672"/>
                    <a:gd name="connsiteY33" fmla="*/ 1503850 h 2400296"/>
                    <a:gd name="connsiteX34" fmla="*/ 767270 w 1740672"/>
                    <a:gd name="connsiteY34" fmla="*/ 1387958 h 2400296"/>
                    <a:gd name="connsiteX35" fmla="*/ 1080592 w 1740672"/>
                    <a:gd name="connsiteY35" fmla="*/ 1444300 h 2400296"/>
                    <a:gd name="connsiteX36" fmla="*/ 1167167 w 1740672"/>
                    <a:gd name="connsiteY36" fmla="*/ 1506140 h 2400296"/>
                    <a:gd name="connsiteX37" fmla="*/ 1182742 w 1740672"/>
                    <a:gd name="connsiteY37" fmla="*/ 1521715 h 2400296"/>
                    <a:gd name="connsiteX38" fmla="*/ 1168999 w 1740672"/>
                    <a:gd name="connsiteY38" fmla="*/ 1523547 h 2400296"/>
                    <a:gd name="connsiteX39" fmla="*/ 1074637 w 1740672"/>
                    <a:gd name="connsiteY39" fmla="*/ 1525837 h 2400296"/>
                    <a:gd name="connsiteX40" fmla="*/ 1049443 w 1740672"/>
                    <a:gd name="connsiteY40" fmla="*/ 1527211 h 2400296"/>
                    <a:gd name="connsiteX41" fmla="*/ 821323 w 1740672"/>
                    <a:gd name="connsiteY41" fmla="*/ 1527211 h 2400296"/>
                    <a:gd name="connsiteX42" fmla="*/ 529531 w 1740672"/>
                    <a:gd name="connsiteY42" fmla="*/ 1524005 h 2400296"/>
                    <a:gd name="connsiteX43" fmla="*/ 516247 w 1740672"/>
                    <a:gd name="connsiteY43" fmla="*/ 1523547 h 2400296"/>
                    <a:gd name="connsiteX44" fmla="*/ 485556 w 1740672"/>
                    <a:gd name="connsiteY44" fmla="*/ 1525837 h 2400296"/>
                    <a:gd name="connsiteX45" fmla="*/ 416387 w 1740672"/>
                    <a:gd name="connsiteY45" fmla="*/ 1542786 h 2400296"/>
                    <a:gd name="connsiteX46" fmla="*/ 404935 w 1740672"/>
                    <a:gd name="connsiteY46" fmla="*/ 1553322 h 2400296"/>
                    <a:gd name="connsiteX47" fmla="*/ 259727 w 1740672"/>
                    <a:gd name="connsiteY47" fmla="*/ 1858397 h 2400296"/>
                    <a:gd name="connsiteX48" fmla="*/ 272095 w 1740672"/>
                    <a:gd name="connsiteY48" fmla="*/ 1875346 h 2400296"/>
                    <a:gd name="connsiteX49" fmla="*/ 298663 w 1740672"/>
                    <a:gd name="connsiteY49" fmla="*/ 1876262 h 2400296"/>
                    <a:gd name="connsiteX50" fmla="*/ 301869 w 1740672"/>
                    <a:gd name="connsiteY50" fmla="*/ 1877636 h 2400296"/>
                    <a:gd name="connsiteX51" fmla="*/ 250107 w 1740672"/>
                    <a:gd name="connsiteY51" fmla="*/ 1914740 h 2400296"/>
                    <a:gd name="connsiteX52" fmla="*/ 238197 w 1740672"/>
                    <a:gd name="connsiteY52" fmla="*/ 1930773 h 2400296"/>
                    <a:gd name="connsiteX53" fmla="*/ 206590 w 1740672"/>
                    <a:gd name="connsiteY53" fmla="*/ 2211113 h 2400296"/>
                    <a:gd name="connsiteX54" fmla="*/ 207965 w 1740672"/>
                    <a:gd name="connsiteY54" fmla="*/ 2215235 h 2400296"/>
                    <a:gd name="connsiteX55" fmla="*/ 244610 w 1740672"/>
                    <a:gd name="connsiteY55" fmla="*/ 2193248 h 2400296"/>
                    <a:gd name="connsiteX56" fmla="*/ 213003 w 1740672"/>
                    <a:gd name="connsiteY56" fmla="*/ 2275243 h 2400296"/>
                    <a:gd name="connsiteX57" fmla="*/ 207049 w 1740672"/>
                    <a:gd name="connsiteY57" fmla="*/ 2310056 h 2400296"/>
                    <a:gd name="connsiteX58" fmla="*/ 208423 w 1740672"/>
                    <a:gd name="connsiteY58" fmla="*/ 2393425 h 2400296"/>
                    <a:gd name="connsiteX59" fmla="*/ 197887 w 1740672"/>
                    <a:gd name="connsiteY59" fmla="*/ 2402587 h 2400296"/>
                    <a:gd name="connsiteX60" fmla="*/ 162616 w 1740672"/>
                    <a:gd name="connsiteY60" fmla="*/ 2401670 h 2400296"/>
                    <a:gd name="connsiteX61" fmla="*/ 158493 w 1740672"/>
                    <a:gd name="connsiteY61" fmla="*/ 2398922 h 2400296"/>
                    <a:gd name="connsiteX62" fmla="*/ 155744 w 1740672"/>
                    <a:gd name="connsiteY62" fmla="*/ 2387470 h 2400296"/>
                    <a:gd name="connsiteX63" fmla="*/ 152538 w 1740672"/>
                    <a:gd name="connsiteY63" fmla="*/ 2183628 h 2400296"/>
                    <a:gd name="connsiteX64" fmla="*/ 208881 w 1740672"/>
                    <a:gd name="connsiteY64" fmla="*/ 1846946 h 2400296"/>
                    <a:gd name="connsiteX65" fmla="*/ 301411 w 1740672"/>
                    <a:gd name="connsiteY65" fmla="*/ 1630736 h 2400296"/>
                    <a:gd name="connsiteX66" fmla="*/ 305076 w 1740672"/>
                    <a:gd name="connsiteY66" fmla="*/ 1595006 h 2400296"/>
                    <a:gd name="connsiteX67" fmla="*/ 290876 w 1740672"/>
                    <a:gd name="connsiteY67" fmla="*/ 1528128 h 2400296"/>
                    <a:gd name="connsiteX68" fmla="*/ 278508 w 1740672"/>
                    <a:gd name="connsiteY68" fmla="*/ 1505224 h 2400296"/>
                    <a:gd name="connsiteX69" fmla="*/ 127802 w 1740672"/>
                    <a:gd name="connsiteY69" fmla="*/ 1332989 h 2400296"/>
                    <a:gd name="connsiteX70" fmla="*/ 65046 w 1740672"/>
                    <a:gd name="connsiteY70" fmla="*/ 1218013 h 2400296"/>
                    <a:gd name="connsiteX71" fmla="*/ 0 w 1740672"/>
                    <a:gd name="connsiteY71" fmla="*/ 870336 h 2400296"/>
                    <a:gd name="connsiteX72" fmla="*/ 149790 w 1740672"/>
                    <a:gd name="connsiteY72" fmla="*/ 418678 h 2400296"/>
                    <a:gd name="connsiteX73" fmla="*/ 161699 w 1740672"/>
                    <a:gd name="connsiteY73" fmla="*/ 410890 h 2400296"/>
                    <a:gd name="connsiteX74" fmla="*/ 178190 w 1740672"/>
                    <a:gd name="connsiteY74" fmla="*/ 534570 h 2400296"/>
                    <a:gd name="connsiteX75" fmla="*/ 259269 w 1740672"/>
                    <a:gd name="connsiteY75" fmla="*/ 1182741 h 2400296"/>
                    <a:gd name="connsiteX76" fmla="*/ 297289 w 1740672"/>
                    <a:gd name="connsiteY76" fmla="*/ 1486901 h 2400296"/>
                    <a:gd name="connsiteX77" fmla="*/ 301869 w 1740672"/>
                    <a:gd name="connsiteY77" fmla="*/ 1502476 h 2400296"/>
                    <a:gd name="connsiteX78" fmla="*/ 310573 w 1740672"/>
                    <a:gd name="connsiteY78" fmla="*/ 1532250 h 2400296"/>
                    <a:gd name="connsiteX79" fmla="*/ 322483 w 1740672"/>
                    <a:gd name="connsiteY79" fmla="*/ 1587677 h 2400296"/>
                    <a:gd name="connsiteX80" fmla="*/ 352715 w 1740672"/>
                    <a:gd name="connsiteY80" fmla="*/ 1536831 h 2400296"/>
                    <a:gd name="connsiteX81" fmla="*/ 534570 w 1740672"/>
                    <a:gd name="connsiteY81" fmla="*/ 1275272 h 2400296"/>
                    <a:gd name="connsiteX82" fmla="*/ 542815 w 1740672"/>
                    <a:gd name="connsiteY82" fmla="*/ 1234045 h 2400296"/>
                    <a:gd name="connsiteX83" fmla="*/ 523576 w 1740672"/>
                    <a:gd name="connsiteY83" fmla="*/ 1148386 h 2400296"/>
                    <a:gd name="connsiteX84" fmla="*/ 490595 w 1740672"/>
                    <a:gd name="connsiteY84" fmla="*/ 1080133 h 2400296"/>
                    <a:gd name="connsiteX85" fmla="*/ 450743 w 1740672"/>
                    <a:gd name="connsiteY85" fmla="*/ 1026539 h 2400296"/>
                    <a:gd name="connsiteX86" fmla="*/ 306450 w 1740672"/>
                    <a:gd name="connsiteY86" fmla="*/ 553809 h 2400296"/>
                    <a:gd name="connsiteX87" fmla="*/ 522660 w 1740672"/>
                    <a:gd name="connsiteY87" fmla="*/ 9161 h 2400296"/>
                    <a:gd name="connsiteX88" fmla="*/ 527699 w 1740672"/>
                    <a:gd name="connsiteY88" fmla="*/ 2290 h 2400296"/>
                    <a:gd name="connsiteX89" fmla="*/ 529989 w 1740672"/>
                    <a:gd name="connsiteY89" fmla="*/ 0 h 2400296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847236 w 1744338"/>
                    <a:gd name="connsiteY9" fmla="*/ 87206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1049443 w 1744338"/>
                    <a:gd name="connsiteY39" fmla="*/ 1527211 h 2403337"/>
                    <a:gd name="connsiteX40" fmla="*/ 821323 w 1744338"/>
                    <a:gd name="connsiteY40" fmla="*/ 1527211 h 2403337"/>
                    <a:gd name="connsiteX41" fmla="*/ 529531 w 1744338"/>
                    <a:gd name="connsiteY41" fmla="*/ 1524005 h 2403337"/>
                    <a:gd name="connsiteX42" fmla="*/ 516247 w 1744338"/>
                    <a:gd name="connsiteY42" fmla="*/ 1523547 h 2403337"/>
                    <a:gd name="connsiteX43" fmla="*/ 485556 w 1744338"/>
                    <a:gd name="connsiteY43" fmla="*/ 1525837 h 2403337"/>
                    <a:gd name="connsiteX44" fmla="*/ 416387 w 1744338"/>
                    <a:gd name="connsiteY44" fmla="*/ 1542786 h 2403337"/>
                    <a:gd name="connsiteX45" fmla="*/ 404935 w 1744338"/>
                    <a:gd name="connsiteY45" fmla="*/ 1553322 h 2403337"/>
                    <a:gd name="connsiteX46" fmla="*/ 259727 w 1744338"/>
                    <a:gd name="connsiteY46" fmla="*/ 1858397 h 2403337"/>
                    <a:gd name="connsiteX47" fmla="*/ 272095 w 1744338"/>
                    <a:gd name="connsiteY47" fmla="*/ 1875346 h 2403337"/>
                    <a:gd name="connsiteX48" fmla="*/ 298663 w 1744338"/>
                    <a:gd name="connsiteY48" fmla="*/ 1876262 h 2403337"/>
                    <a:gd name="connsiteX49" fmla="*/ 301869 w 1744338"/>
                    <a:gd name="connsiteY49" fmla="*/ 1877636 h 2403337"/>
                    <a:gd name="connsiteX50" fmla="*/ 250107 w 1744338"/>
                    <a:gd name="connsiteY50" fmla="*/ 1914740 h 2403337"/>
                    <a:gd name="connsiteX51" fmla="*/ 238197 w 1744338"/>
                    <a:gd name="connsiteY51" fmla="*/ 1930773 h 2403337"/>
                    <a:gd name="connsiteX52" fmla="*/ 206590 w 1744338"/>
                    <a:gd name="connsiteY52" fmla="*/ 2211113 h 2403337"/>
                    <a:gd name="connsiteX53" fmla="*/ 207965 w 1744338"/>
                    <a:gd name="connsiteY53" fmla="*/ 2215235 h 2403337"/>
                    <a:gd name="connsiteX54" fmla="*/ 244610 w 1744338"/>
                    <a:gd name="connsiteY54" fmla="*/ 2193248 h 2403337"/>
                    <a:gd name="connsiteX55" fmla="*/ 213003 w 1744338"/>
                    <a:gd name="connsiteY55" fmla="*/ 2275243 h 2403337"/>
                    <a:gd name="connsiteX56" fmla="*/ 207049 w 1744338"/>
                    <a:gd name="connsiteY56" fmla="*/ 2310056 h 2403337"/>
                    <a:gd name="connsiteX57" fmla="*/ 208423 w 1744338"/>
                    <a:gd name="connsiteY57" fmla="*/ 2393425 h 2403337"/>
                    <a:gd name="connsiteX58" fmla="*/ 197887 w 1744338"/>
                    <a:gd name="connsiteY58" fmla="*/ 2402587 h 2403337"/>
                    <a:gd name="connsiteX59" fmla="*/ 162616 w 1744338"/>
                    <a:gd name="connsiteY59" fmla="*/ 2401670 h 2403337"/>
                    <a:gd name="connsiteX60" fmla="*/ 158493 w 1744338"/>
                    <a:gd name="connsiteY60" fmla="*/ 2398922 h 2403337"/>
                    <a:gd name="connsiteX61" fmla="*/ 155744 w 1744338"/>
                    <a:gd name="connsiteY61" fmla="*/ 2387470 h 2403337"/>
                    <a:gd name="connsiteX62" fmla="*/ 152538 w 1744338"/>
                    <a:gd name="connsiteY62" fmla="*/ 2183628 h 2403337"/>
                    <a:gd name="connsiteX63" fmla="*/ 208881 w 1744338"/>
                    <a:gd name="connsiteY63" fmla="*/ 1846946 h 2403337"/>
                    <a:gd name="connsiteX64" fmla="*/ 301411 w 1744338"/>
                    <a:gd name="connsiteY64" fmla="*/ 1630736 h 2403337"/>
                    <a:gd name="connsiteX65" fmla="*/ 305076 w 1744338"/>
                    <a:gd name="connsiteY65" fmla="*/ 1595006 h 2403337"/>
                    <a:gd name="connsiteX66" fmla="*/ 290876 w 1744338"/>
                    <a:gd name="connsiteY66" fmla="*/ 1528128 h 2403337"/>
                    <a:gd name="connsiteX67" fmla="*/ 278508 w 1744338"/>
                    <a:gd name="connsiteY67" fmla="*/ 1505224 h 2403337"/>
                    <a:gd name="connsiteX68" fmla="*/ 127802 w 1744338"/>
                    <a:gd name="connsiteY68" fmla="*/ 1332989 h 2403337"/>
                    <a:gd name="connsiteX69" fmla="*/ 65046 w 1744338"/>
                    <a:gd name="connsiteY69" fmla="*/ 1218013 h 2403337"/>
                    <a:gd name="connsiteX70" fmla="*/ 0 w 1744338"/>
                    <a:gd name="connsiteY70" fmla="*/ 870336 h 2403337"/>
                    <a:gd name="connsiteX71" fmla="*/ 149790 w 1744338"/>
                    <a:gd name="connsiteY71" fmla="*/ 418678 h 2403337"/>
                    <a:gd name="connsiteX72" fmla="*/ 161699 w 1744338"/>
                    <a:gd name="connsiteY72" fmla="*/ 410890 h 2403337"/>
                    <a:gd name="connsiteX73" fmla="*/ 178190 w 1744338"/>
                    <a:gd name="connsiteY73" fmla="*/ 534570 h 2403337"/>
                    <a:gd name="connsiteX74" fmla="*/ 259269 w 1744338"/>
                    <a:gd name="connsiteY74" fmla="*/ 1182741 h 2403337"/>
                    <a:gd name="connsiteX75" fmla="*/ 297289 w 1744338"/>
                    <a:gd name="connsiteY75" fmla="*/ 1486901 h 2403337"/>
                    <a:gd name="connsiteX76" fmla="*/ 301869 w 1744338"/>
                    <a:gd name="connsiteY76" fmla="*/ 1502476 h 2403337"/>
                    <a:gd name="connsiteX77" fmla="*/ 310573 w 1744338"/>
                    <a:gd name="connsiteY77" fmla="*/ 1532250 h 2403337"/>
                    <a:gd name="connsiteX78" fmla="*/ 322483 w 1744338"/>
                    <a:gd name="connsiteY78" fmla="*/ 1587677 h 2403337"/>
                    <a:gd name="connsiteX79" fmla="*/ 352715 w 1744338"/>
                    <a:gd name="connsiteY79" fmla="*/ 1536831 h 2403337"/>
                    <a:gd name="connsiteX80" fmla="*/ 534570 w 1744338"/>
                    <a:gd name="connsiteY80" fmla="*/ 1275272 h 2403337"/>
                    <a:gd name="connsiteX81" fmla="*/ 542815 w 1744338"/>
                    <a:gd name="connsiteY81" fmla="*/ 1234045 h 2403337"/>
                    <a:gd name="connsiteX82" fmla="*/ 523576 w 1744338"/>
                    <a:gd name="connsiteY82" fmla="*/ 1148386 h 2403337"/>
                    <a:gd name="connsiteX83" fmla="*/ 490595 w 1744338"/>
                    <a:gd name="connsiteY83" fmla="*/ 1080133 h 2403337"/>
                    <a:gd name="connsiteX84" fmla="*/ 450743 w 1744338"/>
                    <a:gd name="connsiteY84" fmla="*/ 1026539 h 2403337"/>
                    <a:gd name="connsiteX85" fmla="*/ 306450 w 1744338"/>
                    <a:gd name="connsiteY85" fmla="*/ 553809 h 2403337"/>
                    <a:gd name="connsiteX86" fmla="*/ 522660 w 1744338"/>
                    <a:gd name="connsiteY86" fmla="*/ 9161 h 2403337"/>
                    <a:gd name="connsiteX87" fmla="*/ 527699 w 1744338"/>
                    <a:gd name="connsiteY87" fmla="*/ 2290 h 2403337"/>
                    <a:gd name="connsiteX88" fmla="*/ 529989 w 1744338"/>
                    <a:gd name="connsiteY8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821323 w 1744338"/>
                    <a:gd name="connsiteY39" fmla="*/ 1527211 h 2403337"/>
                    <a:gd name="connsiteX40" fmla="*/ 529531 w 1744338"/>
                    <a:gd name="connsiteY40" fmla="*/ 1524005 h 2403337"/>
                    <a:gd name="connsiteX41" fmla="*/ 516247 w 1744338"/>
                    <a:gd name="connsiteY41" fmla="*/ 1523547 h 2403337"/>
                    <a:gd name="connsiteX42" fmla="*/ 485556 w 1744338"/>
                    <a:gd name="connsiteY42" fmla="*/ 1525837 h 2403337"/>
                    <a:gd name="connsiteX43" fmla="*/ 416387 w 1744338"/>
                    <a:gd name="connsiteY43" fmla="*/ 1542786 h 2403337"/>
                    <a:gd name="connsiteX44" fmla="*/ 404935 w 1744338"/>
                    <a:gd name="connsiteY44" fmla="*/ 1553322 h 2403337"/>
                    <a:gd name="connsiteX45" fmla="*/ 259727 w 1744338"/>
                    <a:gd name="connsiteY45" fmla="*/ 1858397 h 2403337"/>
                    <a:gd name="connsiteX46" fmla="*/ 272095 w 1744338"/>
                    <a:gd name="connsiteY46" fmla="*/ 1875346 h 2403337"/>
                    <a:gd name="connsiteX47" fmla="*/ 298663 w 1744338"/>
                    <a:gd name="connsiteY47" fmla="*/ 1876262 h 2403337"/>
                    <a:gd name="connsiteX48" fmla="*/ 301869 w 1744338"/>
                    <a:gd name="connsiteY48" fmla="*/ 1877636 h 2403337"/>
                    <a:gd name="connsiteX49" fmla="*/ 250107 w 1744338"/>
                    <a:gd name="connsiteY49" fmla="*/ 1914740 h 2403337"/>
                    <a:gd name="connsiteX50" fmla="*/ 238197 w 1744338"/>
                    <a:gd name="connsiteY50" fmla="*/ 1930773 h 2403337"/>
                    <a:gd name="connsiteX51" fmla="*/ 206590 w 1744338"/>
                    <a:gd name="connsiteY51" fmla="*/ 2211113 h 2403337"/>
                    <a:gd name="connsiteX52" fmla="*/ 207965 w 1744338"/>
                    <a:gd name="connsiteY52" fmla="*/ 2215235 h 2403337"/>
                    <a:gd name="connsiteX53" fmla="*/ 244610 w 1744338"/>
                    <a:gd name="connsiteY53" fmla="*/ 2193248 h 2403337"/>
                    <a:gd name="connsiteX54" fmla="*/ 213003 w 1744338"/>
                    <a:gd name="connsiteY54" fmla="*/ 2275243 h 2403337"/>
                    <a:gd name="connsiteX55" fmla="*/ 207049 w 1744338"/>
                    <a:gd name="connsiteY55" fmla="*/ 2310056 h 2403337"/>
                    <a:gd name="connsiteX56" fmla="*/ 208423 w 1744338"/>
                    <a:gd name="connsiteY56" fmla="*/ 2393425 h 2403337"/>
                    <a:gd name="connsiteX57" fmla="*/ 197887 w 1744338"/>
                    <a:gd name="connsiteY57" fmla="*/ 2402587 h 2403337"/>
                    <a:gd name="connsiteX58" fmla="*/ 162616 w 1744338"/>
                    <a:gd name="connsiteY58" fmla="*/ 2401670 h 2403337"/>
                    <a:gd name="connsiteX59" fmla="*/ 158493 w 1744338"/>
                    <a:gd name="connsiteY59" fmla="*/ 2398922 h 2403337"/>
                    <a:gd name="connsiteX60" fmla="*/ 155744 w 1744338"/>
                    <a:gd name="connsiteY60" fmla="*/ 2387470 h 2403337"/>
                    <a:gd name="connsiteX61" fmla="*/ 152538 w 1744338"/>
                    <a:gd name="connsiteY61" fmla="*/ 2183628 h 2403337"/>
                    <a:gd name="connsiteX62" fmla="*/ 208881 w 1744338"/>
                    <a:gd name="connsiteY62" fmla="*/ 1846946 h 2403337"/>
                    <a:gd name="connsiteX63" fmla="*/ 301411 w 1744338"/>
                    <a:gd name="connsiteY63" fmla="*/ 1630736 h 2403337"/>
                    <a:gd name="connsiteX64" fmla="*/ 305076 w 1744338"/>
                    <a:gd name="connsiteY64" fmla="*/ 1595006 h 2403337"/>
                    <a:gd name="connsiteX65" fmla="*/ 290876 w 1744338"/>
                    <a:gd name="connsiteY65" fmla="*/ 1528128 h 2403337"/>
                    <a:gd name="connsiteX66" fmla="*/ 278508 w 1744338"/>
                    <a:gd name="connsiteY66" fmla="*/ 1505224 h 2403337"/>
                    <a:gd name="connsiteX67" fmla="*/ 127802 w 1744338"/>
                    <a:gd name="connsiteY67" fmla="*/ 1332989 h 2403337"/>
                    <a:gd name="connsiteX68" fmla="*/ 65046 w 1744338"/>
                    <a:gd name="connsiteY68" fmla="*/ 1218013 h 2403337"/>
                    <a:gd name="connsiteX69" fmla="*/ 0 w 1744338"/>
                    <a:gd name="connsiteY69" fmla="*/ 870336 h 2403337"/>
                    <a:gd name="connsiteX70" fmla="*/ 149790 w 1744338"/>
                    <a:gd name="connsiteY70" fmla="*/ 418678 h 2403337"/>
                    <a:gd name="connsiteX71" fmla="*/ 161699 w 1744338"/>
                    <a:gd name="connsiteY71" fmla="*/ 410890 h 2403337"/>
                    <a:gd name="connsiteX72" fmla="*/ 178190 w 1744338"/>
                    <a:gd name="connsiteY72" fmla="*/ 534570 h 2403337"/>
                    <a:gd name="connsiteX73" fmla="*/ 259269 w 1744338"/>
                    <a:gd name="connsiteY73" fmla="*/ 1182741 h 2403337"/>
                    <a:gd name="connsiteX74" fmla="*/ 297289 w 1744338"/>
                    <a:gd name="connsiteY74" fmla="*/ 1486901 h 2403337"/>
                    <a:gd name="connsiteX75" fmla="*/ 301869 w 1744338"/>
                    <a:gd name="connsiteY75" fmla="*/ 1502476 h 2403337"/>
                    <a:gd name="connsiteX76" fmla="*/ 310573 w 1744338"/>
                    <a:gd name="connsiteY76" fmla="*/ 1532250 h 2403337"/>
                    <a:gd name="connsiteX77" fmla="*/ 322483 w 1744338"/>
                    <a:gd name="connsiteY77" fmla="*/ 1587677 h 2403337"/>
                    <a:gd name="connsiteX78" fmla="*/ 352715 w 1744338"/>
                    <a:gd name="connsiteY78" fmla="*/ 1536831 h 2403337"/>
                    <a:gd name="connsiteX79" fmla="*/ 534570 w 1744338"/>
                    <a:gd name="connsiteY79" fmla="*/ 1275272 h 2403337"/>
                    <a:gd name="connsiteX80" fmla="*/ 542815 w 1744338"/>
                    <a:gd name="connsiteY80" fmla="*/ 1234045 h 2403337"/>
                    <a:gd name="connsiteX81" fmla="*/ 523576 w 1744338"/>
                    <a:gd name="connsiteY81" fmla="*/ 1148386 h 2403337"/>
                    <a:gd name="connsiteX82" fmla="*/ 490595 w 1744338"/>
                    <a:gd name="connsiteY82" fmla="*/ 1080133 h 2403337"/>
                    <a:gd name="connsiteX83" fmla="*/ 450743 w 1744338"/>
                    <a:gd name="connsiteY83" fmla="*/ 1026539 h 2403337"/>
                    <a:gd name="connsiteX84" fmla="*/ 306450 w 1744338"/>
                    <a:gd name="connsiteY84" fmla="*/ 553809 h 2403337"/>
                    <a:gd name="connsiteX85" fmla="*/ 522660 w 1744338"/>
                    <a:gd name="connsiteY85" fmla="*/ 9161 h 2403337"/>
                    <a:gd name="connsiteX86" fmla="*/ 527699 w 1744338"/>
                    <a:gd name="connsiteY86" fmla="*/ 2290 h 2403337"/>
                    <a:gd name="connsiteX87" fmla="*/ 529989 w 1744338"/>
                    <a:gd name="connsiteY8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821323 w 1744338"/>
                    <a:gd name="connsiteY38" fmla="*/ 1527211 h 2403337"/>
                    <a:gd name="connsiteX39" fmla="*/ 529531 w 1744338"/>
                    <a:gd name="connsiteY39" fmla="*/ 1524005 h 2403337"/>
                    <a:gd name="connsiteX40" fmla="*/ 516247 w 1744338"/>
                    <a:gd name="connsiteY40" fmla="*/ 1523547 h 2403337"/>
                    <a:gd name="connsiteX41" fmla="*/ 485556 w 1744338"/>
                    <a:gd name="connsiteY41" fmla="*/ 1525837 h 2403337"/>
                    <a:gd name="connsiteX42" fmla="*/ 416387 w 1744338"/>
                    <a:gd name="connsiteY42" fmla="*/ 1542786 h 2403337"/>
                    <a:gd name="connsiteX43" fmla="*/ 404935 w 1744338"/>
                    <a:gd name="connsiteY43" fmla="*/ 1553322 h 2403337"/>
                    <a:gd name="connsiteX44" fmla="*/ 259727 w 1744338"/>
                    <a:gd name="connsiteY44" fmla="*/ 1858397 h 2403337"/>
                    <a:gd name="connsiteX45" fmla="*/ 272095 w 1744338"/>
                    <a:gd name="connsiteY45" fmla="*/ 1875346 h 2403337"/>
                    <a:gd name="connsiteX46" fmla="*/ 298663 w 1744338"/>
                    <a:gd name="connsiteY46" fmla="*/ 1876262 h 2403337"/>
                    <a:gd name="connsiteX47" fmla="*/ 301869 w 1744338"/>
                    <a:gd name="connsiteY47" fmla="*/ 1877636 h 2403337"/>
                    <a:gd name="connsiteX48" fmla="*/ 250107 w 1744338"/>
                    <a:gd name="connsiteY48" fmla="*/ 1914740 h 2403337"/>
                    <a:gd name="connsiteX49" fmla="*/ 238197 w 1744338"/>
                    <a:gd name="connsiteY49" fmla="*/ 1930773 h 2403337"/>
                    <a:gd name="connsiteX50" fmla="*/ 206590 w 1744338"/>
                    <a:gd name="connsiteY50" fmla="*/ 2211113 h 2403337"/>
                    <a:gd name="connsiteX51" fmla="*/ 207965 w 1744338"/>
                    <a:gd name="connsiteY51" fmla="*/ 2215235 h 2403337"/>
                    <a:gd name="connsiteX52" fmla="*/ 244610 w 1744338"/>
                    <a:gd name="connsiteY52" fmla="*/ 2193248 h 2403337"/>
                    <a:gd name="connsiteX53" fmla="*/ 213003 w 1744338"/>
                    <a:gd name="connsiteY53" fmla="*/ 2275243 h 2403337"/>
                    <a:gd name="connsiteX54" fmla="*/ 207049 w 1744338"/>
                    <a:gd name="connsiteY54" fmla="*/ 2310056 h 2403337"/>
                    <a:gd name="connsiteX55" fmla="*/ 208423 w 1744338"/>
                    <a:gd name="connsiteY55" fmla="*/ 2393425 h 2403337"/>
                    <a:gd name="connsiteX56" fmla="*/ 197887 w 1744338"/>
                    <a:gd name="connsiteY56" fmla="*/ 2402587 h 2403337"/>
                    <a:gd name="connsiteX57" fmla="*/ 162616 w 1744338"/>
                    <a:gd name="connsiteY57" fmla="*/ 2401670 h 2403337"/>
                    <a:gd name="connsiteX58" fmla="*/ 158493 w 1744338"/>
                    <a:gd name="connsiteY58" fmla="*/ 2398922 h 2403337"/>
                    <a:gd name="connsiteX59" fmla="*/ 155744 w 1744338"/>
                    <a:gd name="connsiteY59" fmla="*/ 2387470 h 2403337"/>
                    <a:gd name="connsiteX60" fmla="*/ 152538 w 1744338"/>
                    <a:gd name="connsiteY60" fmla="*/ 2183628 h 2403337"/>
                    <a:gd name="connsiteX61" fmla="*/ 208881 w 1744338"/>
                    <a:gd name="connsiteY61" fmla="*/ 1846946 h 2403337"/>
                    <a:gd name="connsiteX62" fmla="*/ 301411 w 1744338"/>
                    <a:gd name="connsiteY62" fmla="*/ 1630736 h 2403337"/>
                    <a:gd name="connsiteX63" fmla="*/ 305076 w 1744338"/>
                    <a:gd name="connsiteY63" fmla="*/ 1595006 h 2403337"/>
                    <a:gd name="connsiteX64" fmla="*/ 290876 w 1744338"/>
                    <a:gd name="connsiteY64" fmla="*/ 1528128 h 2403337"/>
                    <a:gd name="connsiteX65" fmla="*/ 278508 w 1744338"/>
                    <a:gd name="connsiteY65" fmla="*/ 1505224 h 2403337"/>
                    <a:gd name="connsiteX66" fmla="*/ 127802 w 1744338"/>
                    <a:gd name="connsiteY66" fmla="*/ 1332989 h 2403337"/>
                    <a:gd name="connsiteX67" fmla="*/ 65046 w 1744338"/>
                    <a:gd name="connsiteY67" fmla="*/ 1218013 h 2403337"/>
                    <a:gd name="connsiteX68" fmla="*/ 0 w 1744338"/>
                    <a:gd name="connsiteY68" fmla="*/ 870336 h 2403337"/>
                    <a:gd name="connsiteX69" fmla="*/ 149790 w 1744338"/>
                    <a:gd name="connsiteY69" fmla="*/ 418678 h 2403337"/>
                    <a:gd name="connsiteX70" fmla="*/ 161699 w 1744338"/>
                    <a:gd name="connsiteY70" fmla="*/ 410890 h 2403337"/>
                    <a:gd name="connsiteX71" fmla="*/ 178190 w 1744338"/>
                    <a:gd name="connsiteY71" fmla="*/ 534570 h 2403337"/>
                    <a:gd name="connsiteX72" fmla="*/ 259269 w 1744338"/>
                    <a:gd name="connsiteY72" fmla="*/ 1182741 h 2403337"/>
                    <a:gd name="connsiteX73" fmla="*/ 297289 w 1744338"/>
                    <a:gd name="connsiteY73" fmla="*/ 1486901 h 2403337"/>
                    <a:gd name="connsiteX74" fmla="*/ 301869 w 1744338"/>
                    <a:gd name="connsiteY74" fmla="*/ 1502476 h 2403337"/>
                    <a:gd name="connsiteX75" fmla="*/ 310573 w 1744338"/>
                    <a:gd name="connsiteY75" fmla="*/ 1532250 h 2403337"/>
                    <a:gd name="connsiteX76" fmla="*/ 322483 w 1744338"/>
                    <a:gd name="connsiteY76" fmla="*/ 1587677 h 2403337"/>
                    <a:gd name="connsiteX77" fmla="*/ 352715 w 1744338"/>
                    <a:gd name="connsiteY77" fmla="*/ 1536831 h 2403337"/>
                    <a:gd name="connsiteX78" fmla="*/ 534570 w 1744338"/>
                    <a:gd name="connsiteY78" fmla="*/ 1275272 h 2403337"/>
                    <a:gd name="connsiteX79" fmla="*/ 542815 w 1744338"/>
                    <a:gd name="connsiteY79" fmla="*/ 1234045 h 2403337"/>
                    <a:gd name="connsiteX80" fmla="*/ 523576 w 1744338"/>
                    <a:gd name="connsiteY80" fmla="*/ 1148386 h 2403337"/>
                    <a:gd name="connsiteX81" fmla="*/ 490595 w 1744338"/>
                    <a:gd name="connsiteY81" fmla="*/ 1080133 h 2403337"/>
                    <a:gd name="connsiteX82" fmla="*/ 450743 w 1744338"/>
                    <a:gd name="connsiteY82" fmla="*/ 1026539 h 2403337"/>
                    <a:gd name="connsiteX83" fmla="*/ 306450 w 1744338"/>
                    <a:gd name="connsiteY83" fmla="*/ 553809 h 2403337"/>
                    <a:gd name="connsiteX84" fmla="*/ 522660 w 1744338"/>
                    <a:gd name="connsiteY84" fmla="*/ 9161 h 2403337"/>
                    <a:gd name="connsiteX85" fmla="*/ 527699 w 1744338"/>
                    <a:gd name="connsiteY85" fmla="*/ 2290 h 2403337"/>
                    <a:gd name="connsiteX86" fmla="*/ 529989 w 1744338"/>
                    <a:gd name="connsiteY8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821323 w 1744338"/>
                    <a:gd name="connsiteY37" fmla="*/ 1527211 h 2403337"/>
                    <a:gd name="connsiteX38" fmla="*/ 529531 w 1744338"/>
                    <a:gd name="connsiteY38" fmla="*/ 1524005 h 2403337"/>
                    <a:gd name="connsiteX39" fmla="*/ 516247 w 1744338"/>
                    <a:gd name="connsiteY39" fmla="*/ 1523547 h 2403337"/>
                    <a:gd name="connsiteX40" fmla="*/ 485556 w 1744338"/>
                    <a:gd name="connsiteY40" fmla="*/ 1525837 h 2403337"/>
                    <a:gd name="connsiteX41" fmla="*/ 416387 w 1744338"/>
                    <a:gd name="connsiteY41" fmla="*/ 1542786 h 2403337"/>
                    <a:gd name="connsiteX42" fmla="*/ 404935 w 1744338"/>
                    <a:gd name="connsiteY42" fmla="*/ 1553322 h 2403337"/>
                    <a:gd name="connsiteX43" fmla="*/ 259727 w 1744338"/>
                    <a:gd name="connsiteY43" fmla="*/ 1858397 h 2403337"/>
                    <a:gd name="connsiteX44" fmla="*/ 272095 w 1744338"/>
                    <a:gd name="connsiteY44" fmla="*/ 1875346 h 2403337"/>
                    <a:gd name="connsiteX45" fmla="*/ 298663 w 1744338"/>
                    <a:gd name="connsiteY45" fmla="*/ 1876262 h 2403337"/>
                    <a:gd name="connsiteX46" fmla="*/ 301869 w 1744338"/>
                    <a:gd name="connsiteY46" fmla="*/ 1877636 h 2403337"/>
                    <a:gd name="connsiteX47" fmla="*/ 250107 w 1744338"/>
                    <a:gd name="connsiteY47" fmla="*/ 1914740 h 2403337"/>
                    <a:gd name="connsiteX48" fmla="*/ 238197 w 1744338"/>
                    <a:gd name="connsiteY48" fmla="*/ 1930773 h 2403337"/>
                    <a:gd name="connsiteX49" fmla="*/ 206590 w 1744338"/>
                    <a:gd name="connsiteY49" fmla="*/ 2211113 h 2403337"/>
                    <a:gd name="connsiteX50" fmla="*/ 207965 w 1744338"/>
                    <a:gd name="connsiteY50" fmla="*/ 2215235 h 2403337"/>
                    <a:gd name="connsiteX51" fmla="*/ 244610 w 1744338"/>
                    <a:gd name="connsiteY51" fmla="*/ 2193248 h 2403337"/>
                    <a:gd name="connsiteX52" fmla="*/ 213003 w 1744338"/>
                    <a:gd name="connsiteY52" fmla="*/ 2275243 h 2403337"/>
                    <a:gd name="connsiteX53" fmla="*/ 207049 w 1744338"/>
                    <a:gd name="connsiteY53" fmla="*/ 2310056 h 2403337"/>
                    <a:gd name="connsiteX54" fmla="*/ 208423 w 1744338"/>
                    <a:gd name="connsiteY54" fmla="*/ 2393425 h 2403337"/>
                    <a:gd name="connsiteX55" fmla="*/ 197887 w 1744338"/>
                    <a:gd name="connsiteY55" fmla="*/ 2402587 h 2403337"/>
                    <a:gd name="connsiteX56" fmla="*/ 162616 w 1744338"/>
                    <a:gd name="connsiteY56" fmla="*/ 2401670 h 2403337"/>
                    <a:gd name="connsiteX57" fmla="*/ 158493 w 1744338"/>
                    <a:gd name="connsiteY57" fmla="*/ 2398922 h 2403337"/>
                    <a:gd name="connsiteX58" fmla="*/ 155744 w 1744338"/>
                    <a:gd name="connsiteY58" fmla="*/ 2387470 h 2403337"/>
                    <a:gd name="connsiteX59" fmla="*/ 152538 w 1744338"/>
                    <a:gd name="connsiteY59" fmla="*/ 2183628 h 2403337"/>
                    <a:gd name="connsiteX60" fmla="*/ 208881 w 1744338"/>
                    <a:gd name="connsiteY60" fmla="*/ 1846946 h 2403337"/>
                    <a:gd name="connsiteX61" fmla="*/ 301411 w 1744338"/>
                    <a:gd name="connsiteY61" fmla="*/ 1630736 h 2403337"/>
                    <a:gd name="connsiteX62" fmla="*/ 305076 w 1744338"/>
                    <a:gd name="connsiteY62" fmla="*/ 1595006 h 2403337"/>
                    <a:gd name="connsiteX63" fmla="*/ 290876 w 1744338"/>
                    <a:gd name="connsiteY63" fmla="*/ 1528128 h 2403337"/>
                    <a:gd name="connsiteX64" fmla="*/ 278508 w 1744338"/>
                    <a:gd name="connsiteY64" fmla="*/ 1505224 h 2403337"/>
                    <a:gd name="connsiteX65" fmla="*/ 127802 w 1744338"/>
                    <a:gd name="connsiteY65" fmla="*/ 1332989 h 2403337"/>
                    <a:gd name="connsiteX66" fmla="*/ 65046 w 1744338"/>
                    <a:gd name="connsiteY66" fmla="*/ 1218013 h 2403337"/>
                    <a:gd name="connsiteX67" fmla="*/ 0 w 1744338"/>
                    <a:gd name="connsiteY67" fmla="*/ 870336 h 2403337"/>
                    <a:gd name="connsiteX68" fmla="*/ 149790 w 1744338"/>
                    <a:gd name="connsiteY68" fmla="*/ 418678 h 2403337"/>
                    <a:gd name="connsiteX69" fmla="*/ 161699 w 1744338"/>
                    <a:gd name="connsiteY69" fmla="*/ 410890 h 2403337"/>
                    <a:gd name="connsiteX70" fmla="*/ 178190 w 1744338"/>
                    <a:gd name="connsiteY70" fmla="*/ 534570 h 2403337"/>
                    <a:gd name="connsiteX71" fmla="*/ 259269 w 1744338"/>
                    <a:gd name="connsiteY71" fmla="*/ 1182741 h 2403337"/>
                    <a:gd name="connsiteX72" fmla="*/ 297289 w 1744338"/>
                    <a:gd name="connsiteY72" fmla="*/ 1486901 h 2403337"/>
                    <a:gd name="connsiteX73" fmla="*/ 301869 w 1744338"/>
                    <a:gd name="connsiteY73" fmla="*/ 1502476 h 2403337"/>
                    <a:gd name="connsiteX74" fmla="*/ 310573 w 1744338"/>
                    <a:gd name="connsiteY74" fmla="*/ 1532250 h 2403337"/>
                    <a:gd name="connsiteX75" fmla="*/ 322483 w 1744338"/>
                    <a:gd name="connsiteY75" fmla="*/ 1587677 h 2403337"/>
                    <a:gd name="connsiteX76" fmla="*/ 352715 w 1744338"/>
                    <a:gd name="connsiteY76" fmla="*/ 1536831 h 2403337"/>
                    <a:gd name="connsiteX77" fmla="*/ 534570 w 1744338"/>
                    <a:gd name="connsiteY77" fmla="*/ 1275272 h 2403337"/>
                    <a:gd name="connsiteX78" fmla="*/ 542815 w 1744338"/>
                    <a:gd name="connsiteY78" fmla="*/ 1234045 h 2403337"/>
                    <a:gd name="connsiteX79" fmla="*/ 523576 w 1744338"/>
                    <a:gd name="connsiteY79" fmla="*/ 1148386 h 2403337"/>
                    <a:gd name="connsiteX80" fmla="*/ 490595 w 1744338"/>
                    <a:gd name="connsiteY80" fmla="*/ 1080133 h 2403337"/>
                    <a:gd name="connsiteX81" fmla="*/ 450743 w 1744338"/>
                    <a:gd name="connsiteY81" fmla="*/ 1026539 h 2403337"/>
                    <a:gd name="connsiteX82" fmla="*/ 306450 w 1744338"/>
                    <a:gd name="connsiteY82" fmla="*/ 553809 h 2403337"/>
                    <a:gd name="connsiteX83" fmla="*/ 522660 w 1744338"/>
                    <a:gd name="connsiteY83" fmla="*/ 9161 h 2403337"/>
                    <a:gd name="connsiteX84" fmla="*/ 527699 w 1744338"/>
                    <a:gd name="connsiteY84" fmla="*/ 2290 h 2403337"/>
                    <a:gd name="connsiteX85" fmla="*/ 529989 w 1744338"/>
                    <a:gd name="connsiteY8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821323 w 1744338"/>
                    <a:gd name="connsiteY36" fmla="*/ 1527211 h 2403337"/>
                    <a:gd name="connsiteX37" fmla="*/ 529531 w 1744338"/>
                    <a:gd name="connsiteY37" fmla="*/ 1524005 h 2403337"/>
                    <a:gd name="connsiteX38" fmla="*/ 516247 w 1744338"/>
                    <a:gd name="connsiteY38" fmla="*/ 1523547 h 2403337"/>
                    <a:gd name="connsiteX39" fmla="*/ 485556 w 1744338"/>
                    <a:gd name="connsiteY39" fmla="*/ 1525837 h 2403337"/>
                    <a:gd name="connsiteX40" fmla="*/ 416387 w 1744338"/>
                    <a:gd name="connsiteY40" fmla="*/ 1542786 h 2403337"/>
                    <a:gd name="connsiteX41" fmla="*/ 404935 w 1744338"/>
                    <a:gd name="connsiteY41" fmla="*/ 1553322 h 2403337"/>
                    <a:gd name="connsiteX42" fmla="*/ 259727 w 1744338"/>
                    <a:gd name="connsiteY42" fmla="*/ 1858397 h 2403337"/>
                    <a:gd name="connsiteX43" fmla="*/ 272095 w 1744338"/>
                    <a:gd name="connsiteY43" fmla="*/ 1875346 h 2403337"/>
                    <a:gd name="connsiteX44" fmla="*/ 298663 w 1744338"/>
                    <a:gd name="connsiteY44" fmla="*/ 1876262 h 2403337"/>
                    <a:gd name="connsiteX45" fmla="*/ 301869 w 1744338"/>
                    <a:gd name="connsiteY45" fmla="*/ 1877636 h 2403337"/>
                    <a:gd name="connsiteX46" fmla="*/ 250107 w 1744338"/>
                    <a:gd name="connsiteY46" fmla="*/ 1914740 h 2403337"/>
                    <a:gd name="connsiteX47" fmla="*/ 238197 w 1744338"/>
                    <a:gd name="connsiteY47" fmla="*/ 1930773 h 2403337"/>
                    <a:gd name="connsiteX48" fmla="*/ 206590 w 1744338"/>
                    <a:gd name="connsiteY48" fmla="*/ 2211113 h 2403337"/>
                    <a:gd name="connsiteX49" fmla="*/ 207965 w 1744338"/>
                    <a:gd name="connsiteY49" fmla="*/ 2215235 h 2403337"/>
                    <a:gd name="connsiteX50" fmla="*/ 244610 w 1744338"/>
                    <a:gd name="connsiteY50" fmla="*/ 2193248 h 2403337"/>
                    <a:gd name="connsiteX51" fmla="*/ 213003 w 1744338"/>
                    <a:gd name="connsiteY51" fmla="*/ 2275243 h 2403337"/>
                    <a:gd name="connsiteX52" fmla="*/ 207049 w 1744338"/>
                    <a:gd name="connsiteY52" fmla="*/ 2310056 h 2403337"/>
                    <a:gd name="connsiteX53" fmla="*/ 208423 w 1744338"/>
                    <a:gd name="connsiteY53" fmla="*/ 2393425 h 2403337"/>
                    <a:gd name="connsiteX54" fmla="*/ 197887 w 1744338"/>
                    <a:gd name="connsiteY54" fmla="*/ 2402587 h 2403337"/>
                    <a:gd name="connsiteX55" fmla="*/ 162616 w 1744338"/>
                    <a:gd name="connsiteY55" fmla="*/ 2401670 h 2403337"/>
                    <a:gd name="connsiteX56" fmla="*/ 158493 w 1744338"/>
                    <a:gd name="connsiteY56" fmla="*/ 2398922 h 2403337"/>
                    <a:gd name="connsiteX57" fmla="*/ 155744 w 1744338"/>
                    <a:gd name="connsiteY57" fmla="*/ 2387470 h 2403337"/>
                    <a:gd name="connsiteX58" fmla="*/ 152538 w 1744338"/>
                    <a:gd name="connsiteY58" fmla="*/ 2183628 h 2403337"/>
                    <a:gd name="connsiteX59" fmla="*/ 208881 w 1744338"/>
                    <a:gd name="connsiteY59" fmla="*/ 1846946 h 2403337"/>
                    <a:gd name="connsiteX60" fmla="*/ 301411 w 1744338"/>
                    <a:gd name="connsiteY60" fmla="*/ 1630736 h 2403337"/>
                    <a:gd name="connsiteX61" fmla="*/ 305076 w 1744338"/>
                    <a:gd name="connsiteY61" fmla="*/ 1595006 h 2403337"/>
                    <a:gd name="connsiteX62" fmla="*/ 290876 w 1744338"/>
                    <a:gd name="connsiteY62" fmla="*/ 1528128 h 2403337"/>
                    <a:gd name="connsiteX63" fmla="*/ 278508 w 1744338"/>
                    <a:gd name="connsiteY63" fmla="*/ 1505224 h 2403337"/>
                    <a:gd name="connsiteX64" fmla="*/ 127802 w 1744338"/>
                    <a:gd name="connsiteY64" fmla="*/ 1332989 h 2403337"/>
                    <a:gd name="connsiteX65" fmla="*/ 65046 w 1744338"/>
                    <a:gd name="connsiteY65" fmla="*/ 1218013 h 2403337"/>
                    <a:gd name="connsiteX66" fmla="*/ 0 w 1744338"/>
                    <a:gd name="connsiteY66" fmla="*/ 870336 h 2403337"/>
                    <a:gd name="connsiteX67" fmla="*/ 149790 w 1744338"/>
                    <a:gd name="connsiteY67" fmla="*/ 418678 h 2403337"/>
                    <a:gd name="connsiteX68" fmla="*/ 161699 w 1744338"/>
                    <a:gd name="connsiteY68" fmla="*/ 410890 h 2403337"/>
                    <a:gd name="connsiteX69" fmla="*/ 178190 w 1744338"/>
                    <a:gd name="connsiteY69" fmla="*/ 534570 h 2403337"/>
                    <a:gd name="connsiteX70" fmla="*/ 259269 w 1744338"/>
                    <a:gd name="connsiteY70" fmla="*/ 1182741 h 2403337"/>
                    <a:gd name="connsiteX71" fmla="*/ 297289 w 1744338"/>
                    <a:gd name="connsiteY71" fmla="*/ 1486901 h 2403337"/>
                    <a:gd name="connsiteX72" fmla="*/ 301869 w 1744338"/>
                    <a:gd name="connsiteY72" fmla="*/ 1502476 h 2403337"/>
                    <a:gd name="connsiteX73" fmla="*/ 310573 w 1744338"/>
                    <a:gd name="connsiteY73" fmla="*/ 1532250 h 2403337"/>
                    <a:gd name="connsiteX74" fmla="*/ 322483 w 1744338"/>
                    <a:gd name="connsiteY74" fmla="*/ 1587677 h 2403337"/>
                    <a:gd name="connsiteX75" fmla="*/ 352715 w 1744338"/>
                    <a:gd name="connsiteY75" fmla="*/ 1536831 h 2403337"/>
                    <a:gd name="connsiteX76" fmla="*/ 534570 w 1744338"/>
                    <a:gd name="connsiteY76" fmla="*/ 1275272 h 2403337"/>
                    <a:gd name="connsiteX77" fmla="*/ 542815 w 1744338"/>
                    <a:gd name="connsiteY77" fmla="*/ 1234045 h 2403337"/>
                    <a:gd name="connsiteX78" fmla="*/ 523576 w 1744338"/>
                    <a:gd name="connsiteY78" fmla="*/ 1148386 h 2403337"/>
                    <a:gd name="connsiteX79" fmla="*/ 490595 w 1744338"/>
                    <a:gd name="connsiteY79" fmla="*/ 1080133 h 2403337"/>
                    <a:gd name="connsiteX80" fmla="*/ 450743 w 1744338"/>
                    <a:gd name="connsiteY80" fmla="*/ 1026539 h 2403337"/>
                    <a:gd name="connsiteX81" fmla="*/ 306450 w 1744338"/>
                    <a:gd name="connsiteY81" fmla="*/ 553809 h 2403337"/>
                    <a:gd name="connsiteX82" fmla="*/ 522660 w 1744338"/>
                    <a:gd name="connsiteY82" fmla="*/ 9161 h 2403337"/>
                    <a:gd name="connsiteX83" fmla="*/ 527699 w 1744338"/>
                    <a:gd name="connsiteY83" fmla="*/ 2290 h 2403337"/>
                    <a:gd name="connsiteX84" fmla="*/ 529989 w 1744338"/>
                    <a:gd name="connsiteY84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821323 w 1744338"/>
                    <a:gd name="connsiteY35" fmla="*/ 1527211 h 2403337"/>
                    <a:gd name="connsiteX36" fmla="*/ 529531 w 1744338"/>
                    <a:gd name="connsiteY36" fmla="*/ 1524005 h 2403337"/>
                    <a:gd name="connsiteX37" fmla="*/ 516247 w 1744338"/>
                    <a:gd name="connsiteY37" fmla="*/ 1523547 h 2403337"/>
                    <a:gd name="connsiteX38" fmla="*/ 485556 w 1744338"/>
                    <a:gd name="connsiteY38" fmla="*/ 1525837 h 2403337"/>
                    <a:gd name="connsiteX39" fmla="*/ 416387 w 1744338"/>
                    <a:gd name="connsiteY39" fmla="*/ 1542786 h 2403337"/>
                    <a:gd name="connsiteX40" fmla="*/ 404935 w 1744338"/>
                    <a:gd name="connsiteY40" fmla="*/ 1553322 h 2403337"/>
                    <a:gd name="connsiteX41" fmla="*/ 259727 w 1744338"/>
                    <a:gd name="connsiteY41" fmla="*/ 1858397 h 2403337"/>
                    <a:gd name="connsiteX42" fmla="*/ 272095 w 1744338"/>
                    <a:gd name="connsiteY42" fmla="*/ 1875346 h 2403337"/>
                    <a:gd name="connsiteX43" fmla="*/ 298663 w 1744338"/>
                    <a:gd name="connsiteY43" fmla="*/ 1876262 h 2403337"/>
                    <a:gd name="connsiteX44" fmla="*/ 301869 w 1744338"/>
                    <a:gd name="connsiteY44" fmla="*/ 1877636 h 2403337"/>
                    <a:gd name="connsiteX45" fmla="*/ 250107 w 1744338"/>
                    <a:gd name="connsiteY45" fmla="*/ 1914740 h 2403337"/>
                    <a:gd name="connsiteX46" fmla="*/ 238197 w 1744338"/>
                    <a:gd name="connsiteY46" fmla="*/ 1930773 h 2403337"/>
                    <a:gd name="connsiteX47" fmla="*/ 206590 w 1744338"/>
                    <a:gd name="connsiteY47" fmla="*/ 2211113 h 2403337"/>
                    <a:gd name="connsiteX48" fmla="*/ 207965 w 1744338"/>
                    <a:gd name="connsiteY48" fmla="*/ 2215235 h 2403337"/>
                    <a:gd name="connsiteX49" fmla="*/ 244610 w 1744338"/>
                    <a:gd name="connsiteY49" fmla="*/ 2193248 h 2403337"/>
                    <a:gd name="connsiteX50" fmla="*/ 213003 w 1744338"/>
                    <a:gd name="connsiteY50" fmla="*/ 2275243 h 2403337"/>
                    <a:gd name="connsiteX51" fmla="*/ 207049 w 1744338"/>
                    <a:gd name="connsiteY51" fmla="*/ 2310056 h 2403337"/>
                    <a:gd name="connsiteX52" fmla="*/ 208423 w 1744338"/>
                    <a:gd name="connsiteY52" fmla="*/ 2393425 h 2403337"/>
                    <a:gd name="connsiteX53" fmla="*/ 197887 w 1744338"/>
                    <a:gd name="connsiteY53" fmla="*/ 2402587 h 2403337"/>
                    <a:gd name="connsiteX54" fmla="*/ 162616 w 1744338"/>
                    <a:gd name="connsiteY54" fmla="*/ 2401670 h 2403337"/>
                    <a:gd name="connsiteX55" fmla="*/ 158493 w 1744338"/>
                    <a:gd name="connsiteY55" fmla="*/ 2398922 h 2403337"/>
                    <a:gd name="connsiteX56" fmla="*/ 155744 w 1744338"/>
                    <a:gd name="connsiteY56" fmla="*/ 2387470 h 2403337"/>
                    <a:gd name="connsiteX57" fmla="*/ 152538 w 1744338"/>
                    <a:gd name="connsiteY57" fmla="*/ 2183628 h 2403337"/>
                    <a:gd name="connsiteX58" fmla="*/ 208881 w 1744338"/>
                    <a:gd name="connsiteY58" fmla="*/ 1846946 h 2403337"/>
                    <a:gd name="connsiteX59" fmla="*/ 301411 w 1744338"/>
                    <a:gd name="connsiteY59" fmla="*/ 1630736 h 2403337"/>
                    <a:gd name="connsiteX60" fmla="*/ 305076 w 1744338"/>
                    <a:gd name="connsiteY60" fmla="*/ 1595006 h 2403337"/>
                    <a:gd name="connsiteX61" fmla="*/ 290876 w 1744338"/>
                    <a:gd name="connsiteY61" fmla="*/ 1528128 h 2403337"/>
                    <a:gd name="connsiteX62" fmla="*/ 278508 w 1744338"/>
                    <a:gd name="connsiteY62" fmla="*/ 1505224 h 2403337"/>
                    <a:gd name="connsiteX63" fmla="*/ 127802 w 1744338"/>
                    <a:gd name="connsiteY63" fmla="*/ 1332989 h 2403337"/>
                    <a:gd name="connsiteX64" fmla="*/ 65046 w 1744338"/>
                    <a:gd name="connsiteY64" fmla="*/ 1218013 h 2403337"/>
                    <a:gd name="connsiteX65" fmla="*/ 0 w 1744338"/>
                    <a:gd name="connsiteY65" fmla="*/ 870336 h 2403337"/>
                    <a:gd name="connsiteX66" fmla="*/ 149790 w 1744338"/>
                    <a:gd name="connsiteY66" fmla="*/ 418678 h 2403337"/>
                    <a:gd name="connsiteX67" fmla="*/ 161699 w 1744338"/>
                    <a:gd name="connsiteY67" fmla="*/ 410890 h 2403337"/>
                    <a:gd name="connsiteX68" fmla="*/ 178190 w 1744338"/>
                    <a:gd name="connsiteY68" fmla="*/ 534570 h 2403337"/>
                    <a:gd name="connsiteX69" fmla="*/ 259269 w 1744338"/>
                    <a:gd name="connsiteY69" fmla="*/ 1182741 h 2403337"/>
                    <a:gd name="connsiteX70" fmla="*/ 297289 w 1744338"/>
                    <a:gd name="connsiteY70" fmla="*/ 1486901 h 2403337"/>
                    <a:gd name="connsiteX71" fmla="*/ 301869 w 1744338"/>
                    <a:gd name="connsiteY71" fmla="*/ 1502476 h 2403337"/>
                    <a:gd name="connsiteX72" fmla="*/ 310573 w 1744338"/>
                    <a:gd name="connsiteY72" fmla="*/ 1532250 h 2403337"/>
                    <a:gd name="connsiteX73" fmla="*/ 322483 w 1744338"/>
                    <a:gd name="connsiteY73" fmla="*/ 1587677 h 2403337"/>
                    <a:gd name="connsiteX74" fmla="*/ 352715 w 1744338"/>
                    <a:gd name="connsiteY74" fmla="*/ 1536831 h 2403337"/>
                    <a:gd name="connsiteX75" fmla="*/ 534570 w 1744338"/>
                    <a:gd name="connsiteY75" fmla="*/ 1275272 h 2403337"/>
                    <a:gd name="connsiteX76" fmla="*/ 542815 w 1744338"/>
                    <a:gd name="connsiteY76" fmla="*/ 1234045 h 2403337"/>
                    <a:gd name="connsiteX77" fmla="*/ 523576 w 1744338"/>
                    <a:gd name="connsiteY77" fmla="*/ 1148386 h 2403337"/>
                    <a:gd name="connsiteX78" fmla="*/ 490595 w 1744338"/>
                    <a:gd name="connsiteY78" fmla="*/ 1080133 h 2403337"/>
                    <a:gd name="connsiteX79" fmla="*/ 450743 w 1744338"/>
                    <a:gd name="connsiteY79" fmla="*/ 1026539 h 2403337"/>
                    <a:gd name="connsiteX80" fmla="*/ 306450 w 1744338"/>
                    <a:gd name="connsiteY80" fmla="*/ 553809 h 2403337"/>
                    <a:gd name="connsiteX81" fmla="*/ 522660 w 1744338"/>
                    <a:gd name="connsiteY81" fmla="*/ 9161 h 2403337"/>
                    <a:gd name="connsiteX82" fmla="*/ 527699 w 1744338"/>
                    <a:gd name="connsiteY82" fmla="*/ 2290 h 2403337"/>
                    <a:gd name="connsiteX83" fmla="*/ 529989 w 1744338"/>
                    <a:gd name="connsiteY83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529531 w 1744338"/>
                    <a:gd name="connsiteY35" fmla="*/ 1524005 h 2403337"/>
                    <a:gd name="connsiteX36" fmla="*/ 516247 w 1744338"/>
                    <a:gd name="connsiteY36" fmla="*/ 1523547 h 2403337"/>
                    <a:gd name="connsiteX37" fmla="*/ 485556 w 1744338"/>
                    <a:gd name="connsiteY37" fmla="*/ 1525837 h 2403337"/>
                    <a:gd name="connsiteX38" fmla="*/ 416387 w 1744338"/>
                    <a:gd name="connsiteY38" fmla="*/ 1542786 h 2403337"/>
                    <a:gd name="connsiteX39" fmla="*/ 404935 w 1744338"/>
                    <a:gd name="connsiteY39" fmla="*/ 1553322 h 2403337"/>
                    <a:gd name="connsiteX40" fmla="*/ 259727 w 1744338"/>
                    <a:gd name="connsiteY40" fmla="*/ 1858397 h 2403337"/>
                    <a:gd name="connsiteX41" fmla="*/ 272095 w 1744338"/>
                    <a:gd name="connsiteY41" fmla="*/ 1875346 h 2403337"/>
                    <a:gd name="connsiteX42" fmla="*/ 298663 w 1744338"/>
                    <a:gd name="connsiteY42" fmla="*/ 1876262 h 2403337"/>
                    <a:gd name="connsiteX43" fmla="*/ 301869 w 1744338"/>
                    <a:gd name="connsiteY43" fmla="*/ 1877636 h 2403337"/>
                    <a:gd name="connsiteX44" fmla="*/ 250107 w 1744338"/>
                    <a:gd name="connsiteY44" fmla="*/ 1914740 h 2403337"/>
                    <a:gd name="connsiteX45" fmla="*/ 238197 w 1744338"/>
                    <a:gd name="connsiteY45" fmla="*/ 1930773 h 2403337"/>
                    <a:gd name="connsiteX46" fmla="*/ 206590 w 1744338"/>
                    <a:gd name="connsiteY46" fmla="*/ 2211113 h 2403337"/>
                    <a:gd name="connsiteX47" fmla="*/ 207965 w 1744338"/>
                    <a:gd name="connsiteY47" fmla="*/ 2215235 h 2403337"/>
                    <a:gd name="connsiteX48" fmla="*/ 244610 w 1744338"/>
                    <a:gd name="connsiteY48" fmla="*/ 2193248 h 2403337"/>
                    <a:gd name="connsiteX49" fmla="*/ 213003 w 1744338"/>
                    <a:gd name="connsiteY49" fmla="*/ 2275243 h 2403337"/>
                    <a:gd name="connsiteX50" fmla="*/ 207049 w 1744338"/>
                    <a:gd name="connsiteY50" fmla="*/ 2310056 h 2403337"/>
                    <a:gd name="connsiteX51" fmla="*/ 208423 w 1744338"/>
                    <a:gd name="connsiteY51" fmla="*/ 2393425 h 2403337"/>
                    <a:gd name="connsiteX52" fmla="*/ 197887 w 1744338"/>
                    <a:gd name="connsiteY52" fmla="*/ 2402587 h 2403337"/>
                    <a:gd name="connsiteX53" fmla="*/ 162616 w 1744338"/>
                    <a:gd name="connsiteY53" fmla="*/ 2401670 h 2403337"/>
                    <a:gd name="connsiteX54" fmla="*/ 158493 w 1744338"/>
                    <a:gd name="connsiteY54" fmla="*/ 2398922 h 2403337"/>
                    <a:gd name="connsiteX55" fmla="*/ 155744 w 1744338"/>
                    <a:gd name="connsiteY55" fmla="*/ 2387470 h 2403337"/>
                    <a:gd name="connsiteX56" fmla="*/ 152538 w 1744338"/>
                    <a:gd name="connsiteY56" fmla="*/ 2183628 h 2403337"/>
                    <a:gd name="connsiteX57" fmla="*/ 208881 w 1744338"/>
                    <a:gd name="connsiteY57" fmla="*/ 1846946 h 2403337"/>
                    <a:gd name="connsiteX58" fmla="*/ 301411 w 1744338"/>
                    <a:gd name="connsiteY58" fmla="*/ 1630736 h 2403337"/>
                    <a:gd name="connsiteX59" fmla="*/ 305076 w 1744338"/>
                    <a:gd name="connsiteY59" fmla="*/ 1595006 h 2403337"/>
                    <a:gd name="connsiteX60" fmla="*/ 290876 w 1744338"/>
                    <a:gd name="connsiteY60" fmla="*/ 1528128 h 2403337"/>
                    <a:gd name="connsiteX61" fmla="*/ 278508 w 1744338"/>
                    <a:gd name="connsiteY61" fmla="*/ 1505224 h 2403337"/>
                    <a:gd name="connsiteX62" fmla="*/ 127802 w 1744338"/>
                    <a:gd name="connsiteY62" fmla="*/ 1332989 h 2403337"/>
                    <a:gd name="connsiteX63" fmla="*/ 65046 w 1744338"/>
                    <a:gd name="connsiteY63" fmla="*/ 1218013 h 2403337"/>
                    <a:gd name="connsiteX64" fmla="*/ 0 w 1744338"/>
                    <a:gd name="connsiteY64" fmla="*/ 870336 h 2403337"/>
                    <a:gd name="connsiteX65" fmla="*/ 149790 w 1744338"/>
                    <a:gd name="connsiteY65" fmla="*/ 418678 h 2403337"/>
                    <a:gd name="connsiteX66" fmla="*/ 161699 w 1744338"/>
                    <a:gd name="connsiteY66" fmla="*/ 410890 h 2403337"/>
                    <a:gd name="connsiteX67" fmla="*/ 178190 w 1744338"/>
                    <a:gd name="connsiteY67" fmla="*/ 534570 h 2403337"/>
                    <a:gd name="connsiteX68" fmla="*/ 259269 w 1744338"/>
                    <a:gd name="connsiteY68" fmla="*/ 1182741 h 2403337"/>
                    <a:gd name="connsiteX69" fmla="*/ 297289 w 1744338"/>
                    <a:gd name="connsiteY69" fmla="*/ 1486901 h 2403337"/>
                    <a:gd name="connsiteX70" fmla="*/ 301869 w 1744338"/>
                    <a:gd name="connsiteY70" fmla="*/ 1502476 h 2403337"/>
                    <a:gd name="connsiteX71" fmla="*/ 310573 w 1744338"/>
                    <a:gd name="connsiteY71" fmla="*/ 1532250 h 2403337"/>
                    <a:gd name="connsiteX72" fmla="*/ 322483 w 1744338"/>
                    <a:gd name="connsiteY72" fmla="*/ 1587677 h 2403337"/>
                    <a:gd name="connsiteX73" fmla="*/ 352715 w 1744338"/>
                    <a:gd name="connsiteY73" fmla="*/ 1536831 h 2403337"/>
                    <a:gd name="connsiteX74" fmla="*/ 534570 w 1744338"/>
                    <a:gd name="connsiteY74" fmla="*/ 1275272 h 2403337"/>
                    <a:gd name="connsiteX75" fmla="*/ 542815 w 1744338"/>
                    <a:gd name="connsiteY75" fmla="*/ 1234045 h 2403337"/>
                    <a:gd name="connsiteX76" fmla="*/ 523576 w 1744338"/>
                    <a:gd name="connsiteY76" fmla="*/ 1148386 h 2403337"/>
                    <a:gd name="connsiteX77" fmla="*/ 490595 w 1744338"/>
                    <a:gd name="connsiteY77" fmla="*/ 1080133 h 2403337"/>
                    <a:gd name="connsiteX78" fmla="*/ 450743 w 1744338"/>
                    <a:gd name="connsiteY78" fmla="*/ 1026539 h 2403337"/>
                    <a:gd name="connsiteX79" fmla="*/ 306450 w 1744338"/>
                    <a:gd name="connsiteY79" fmla="*/ 553809 h 2403337"/>
                    <a:gd name="connsiteX80" fmla="*/ 522660 w 1744338"/>
                    <a:gd name="connsiteY80" fmla="*/ 9161 h 2403337"/>
                    <a:gd name="connsiteX81" fmla="*/ 527699 w 1744338"/>
                    <a:gd name="connsiteY81" fmla="*/ 2290 h 2403337"/>
                    <a:gd name="connsiteX82" fmla="*/ 529989 w 1744338"/>
                    <a:gd name="connsiteY82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85556 w 1744338"/>
                    <a:gd name="connsiteY36" fmla="*/ 1525837 h 2403337"/>
                    <a:gd name="connsiteX37" fmla="*/ 416387 w 1744338"/>
                    <a:gd name="connsiteY37" fmla="*/ 1542786 h 2403337"/>
                    <a:gd name="connsiteX38" fmla="*/ 404935 w 1744338"/>
                    <a:gd name="connsiteY38" fmla="*/ 1553322 h 2403337"/>
                    <a:gd name="connsiteX39" fmla="*/ 259727 w 1744338"/>
                    <a:gd name="connsiteY39" fmla="*/ 1858397 h 2403337"/>
                    <a:gd name="connsiteX40" fmla="*/ 272095 w 1744338"/>
                    <a:gd name="connsiteY40" fmla="*/ 1875346 h 2403337"/>
                    <a:gd name="connsiteX41" fmla="*/ 298663 w 1744338"/>
                    <a:gd name="connsiteY41" fmla="*/ 1876262 h 2403337"/>
                    <a:gd name="connsiteX42" fmla="*/ 301869 w 1744338"/>
                    <a:gd name="connsiteY42" fmla="*/ 1877636 h 2403337"/>
                    <a:gd name="connsiteX43" fmla="*/ 250107 w 1744338"/>
                    <a:gd name="connsiteY43" fmla="*/ 1914740 h 2403337"/>
                    <a:gd name="connsiteX44" fmla="*/ 238197 w 1744338"/>
                    <a:gd name="connsiteY44" fmla="*/ 1930773 h 2403337"/>
                    <a:gd name="connsiteX45" fmla="*/ 206590 w 1744338"/>
                    <a:gd name="connsiteY45" fmla="*/ 2211113 h 2403337"/>
                    <a:gd name="connsiteX46" fmla="*/ 207965 w 1744338"/>
                    <a:gd name="connsiteY46" fmla="*/ 2215235 h 2403337"/>
                    <a:gd name="connsiteX47" fmla="*/ 244610 w 1744338"/>
                    <a:gd name="connsiteY47" fmla="*/ 2193248 h 2403337"/>
                    <a:gd name="connsiteX48" fmla="*/ 213003 w 1744338"/>
                    <a:gd name="connsiteY48" fmla="*/ 2275243 h 2403337"/>
                    <a:gd name="connsiteX49" fmla="*/ 207049 w 1744338"/>
                    <a:gd name="connsiteY49" fmla="*/ 2310056 h 2403337"/>
                    <a:gd name="connsiteX50" fmla="*/ 208423 w 1744338"/>
                    <a:gd name="connsiteY50" fmla="*/ 2393425 h 2403337"/>
                    <a:gd name="connsiteX51" fmla="*/ 197887 w 1744338"/>
                    <a:gd name="connsiteY51" fmla="*/ 2402587 h 2403337"/>
                    <a:gd name="connsiteX52" fmla="*/ 162616 w 1744338"/>
                    <a:gd name="connsiteY52" fmla="*/ 2401670 h 2403337"/>
                    <a:gd name="connsiteX53" fmla="*/ 158493 w 1744338"/>
                    <a:gd name="connsiteY53" fmla="*/ 2398922 h 2403337"/>
                    <a:gd name="connsiteX54" fmla="*/ 155744 w 1744338"/>
                    <a:gd name="connsiteY54" fmla="*/ 2387470 h 2403337"/>
                    <a:gd name="connsiteX55" fmla="*/ 152538 w 1744338"/>
                    <a:gd name="connsiteY55" fmla="*/ 2183628 h 2403337"/>
                    <a:gd name="connsiteX56" fmla="*/ 208881 w 1744338"/>
                    <a:gd name="connsiteY56" fmla="*/ 1846946 h 2403337"/>
                    <a:gd name="connsiteX57" fmla="*/ 301411 w 1744338"/>
                    <a:gd name="connsiteY57" fmla="*/ 1630736 h 2403337"/>
                    <a:gd name="connsiteX58" fmla="*/ 305076 w 1744338"/>
                    <a:gd name="connsiteY58" fmla="*/ 1595006 h 2403337"/>
                    <a:gd name="connsiteX59" fmla="*/ 290876 w 1744338"/>
                    <a:gd name="connsiteY59" fmla="*/ 1528128 h 2403337"/>
                    <a:gd name="connsiteX60" fmla="*/ 278508 w 1744338"/>
                    <a:gd name="connsiteY60" fmla="*/ 1505224 h 2403337"/>
                    <a:gd name="connsiteX61" fmla="*/ 127802 w 1744338"/>
                    <a:gd name="connsiteY61" fmla="*/ 1332989 h 2403337"/>
                    <a:gd name="connsiteX62" fmla="*/ 65046 w 1744338"/>
                    <a:gd name="connsiteY62" fmla="*/ 1218013 h 2403337"/>
                    <a:gd name="connsiteX63" fmla="*/ 0 w 1744338"/>
                    <a:gd name="connsiteY63" fmla="*/ 870336 h 2403337"/>
                    <a:gd name="connsiteX64" fmla="*/ 149790 w 1744338"/>
                    <a:gd name="connsiteY64" fmla="*/ 418678 h 2403337"/>
                    <a:gd name="connsiteX65" fmla="*/ 161699 w 1744338"/>
                    <a:gd name="connsiteY65" fmla="*/ 410890 h 2403337"/>
                    <a:gd name="connsiteX66" fmla="*/ 178190 w 1744338"/>
                    <a:gd name="connsiteY66" fmla="*/ 534570 h 2403337"/>
                    <a:gd name="connsiteX67" fmla="*/ 259269 w 1744338"/>
                    <a:gd name="connsiteY67" fmla="*/ 1182741 h 2403337"/>
                    <a:gd name="connsiteX68" fmla="*/ 297289 w 1744338"/>
                    <a:gd name="connsiteY68" fmla="*/ 1486901 h 2403337"/>
                    <a:gd name="connsiteX69" fmla="*/ 301869 w 1744338"/>
                    <a:gd name="connsiteY69" fmla="*/ 1502476 h 2403337"/>
                    <a:gd name="connsiteX70" fmla="*/ 310573 w 1744338"/>
                    <a:gd name="connsiteY70" fmla="*/ 1532250 h 2403337"/>
                    <a:gd name="connsiteX71" fmla="*/ 322483 w 1744338"/>
                    <a:gd name="connsiteY71" fmla="*/ 1587677 h 2403337"/>
                    <a:gd name="connsiteX72" fmla="*/ 352715 w 1744338"/>
                    <a:gd name="connsiteY72" fmla="*/ 1536831 h 2403337"/>
                    <a:gd name="connsiteX73" fmla="*/ 534570 w 1744338"/>
                    <a:gd name="connsiteY73" fmla="*/ 1275272 h 2403337"/>
                    <a:gd name="connsiteX74" fmla="*/ 542815 w 1744338"/>
                    <a:gd name="connsiteY74" fmla="*/ 1234045 h 2403337"/>
                    <a:gd name="connsiteX75" fmla="*/ 523576 w 1744338"/>
                    <a:gd name="connsiteY75" fmla="*/ 1148386 h 2403337"/>
                    <a:gd name="connsiteX76" fmla="*/ 490595 w 1744338"/>
                    <a:gd name="connsiteY76" fmla="*/ 1080133 h 2403337"/>
                    <a:gd name="connsiteX77" fmla="*/ 450743 w 1744338"/>
                    <a:gd name="connsiteY77" fmla="*/ 1026539 h 2403337"/>
                    <a:gd name="connsiteX78" fmla="*/ 306450 w 1744338"/>
                    <a:gd name="connsiteY78" fmla="*/ 553809 h 2403337"/>
                    <a:gd name="connsiteX79" fmla="*/ 522660 w 1744338"/>
                    <a:gd name="connsiteY79" fmla="*/ 9161 h 2403337"/>
                    <a:gd name="connsiteX80" fmla="*/ 527699 w 1744338"/>
                    <a:gd name="connsiteY80" fmla="*/ 2290 h 2403337"/>
                    <a:gd name="connsiteX81" fmla="*/ 529989 w 1744338"/>
                    <a:gd name="connsiteY81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16387 w 1744338"/>
                    <a:gd name="connsiteY36" fmla="*/ 1542786 h 2403337"/>
                    <a:gd name="connsiteX37" fmla="*/ 404935 w 1744338"/>
                    <a:gd name="connsiteY37" fmla="*/ 1553322 h 2403337"/>
                    <a:gd name="connsiteX38" fmla="*/ 259727 w 1744338"/>
                    <a:gd name="connsiteY38" fmla="*/ 1858397 h 2403337"/>
                    <a:gd name="connsiteX39" fmla="*/ 272095 w 1744338"/>
                    <a:gd name="connsiteY39" fmla="*/ 1875346 h 2403337"/>
                    <a:gd name="connsiteX40" fmla="*/ 298663 w 1744338"/>
                    <a:gd name="connsiteY40" fmla="*/ 1876262 h 2403337"/>
                    <a:gd name="connsiteX41" fmla="*/ 301869 w 1744338"/>
                    <a:gd name="connsiteY41" fmla="*/ 1877636 h 2403337"/>
                    <a:gd name="connsiteX42" fmla="*/ 250107 w 1744338"/>
                    <a:gd name="connsiteY42" fmla="*/ 1914740 h 2403337"/>
                    <a:gd name="connsiteX43" fmla="*/ 238197 w 1744338"/>
                    <a:gd name="connsiteY43" fmla="*/ 1930773 h 2403337"/>
                    <a:gd name="connsiteX44" fmla="*/ 206590 w 1744338"/>
                    <a:gd name="connsiteY44" fmla="*/ 2211113 h 2403337"/>
                    <a:gd name="connsiteX45" fmla="*/ 207965 w 1744338"/>
                    <a:gd name="connsiteY45" fmla="*/ 2215235 h 2403337"/>
                    <a:gd name="connsiteX46" fmla="*/ 244610 w 1744338"/>
                    <a:gd name="connsiteY46" fmla="*/ 2193248 h 2403337"/>
                    <a:gd name="connsiteX47" fmla="*/ 213003 w 1744338"/>
                    <a:gd name="connsiteY47" fmla="*/ 2275243 h 2403337"/>
                    <a:gd name="connsiteX48" fmla="*/ 207049 w 1744338"/>
                    <a:gd name="connsiteY48" fmla="*/ 2310056 h 2403337"/>
                    <a:gd name="connsiteX49" fmla="*/ 208423 w 1744338"/>
                    <a:gd name="connsiteY49" fmla="*/ 2393425 h 2403337"/>
                    <a:gd name="connsiteX50" fmla="*/ 197887 w 1744338"/>
                    <a:gd name="connsiteY50" fmla="*/ 2402587 h 2403337"/>
                    <a:gd name="connsiteX51" fmla="*/ 162616 w 1744338"/>
                    <a:gd name="connsiteY51" fmla="*/ 2401670 h 2403337"/>
                    <a:gd name="connsiteX52" fmla="*/ 158493 w 1744338"/>
                    <a:gd name="connsiteY52" fmla="*/ 2398922 h 2403337"/>
                    <a:gd name="connsiteX53" fmla="*/ 155744 w 1744338"/>
                    <a:gd name="connsiteY53" fmla="*/ 2387470 h 2403337"/>
                    <a:gd name="connsiteX54" fmla="*/ 152538 w 1744338"/>
                    <a:gd name="connsiteY54" fmla="*/ 2183628 h 2403337"/>
                    <a:gd name="connsiteX55" fmla="*/ 208881 w 1744338"/>
                    <a:gd name="connsiteY55" fmla="*/ 1846946 h 2403337"/>
                    <a:gd name="connsiteX56" fmla="*/ 301411 w 1744338"/>
                    <a:gd name="connsiteY56" fmla="*/ 1630736 h 2403337"/>
                    <a:gd name="connsiteX57" fmla="*/ 305076 w 1744338"/>
                    <a:gd name="connsiteY57" fmla="*/ 1595006 h 2403337"/>
                    <a:gd name="connsiteX58" fmla="*/ 290876 w 1744338"/>
                    <a:gd name="connsiteY58" fmla="*/ 1528128 h 2403337"/>
                    <a:gd name="connsiteX59" fmla="*/ 278508 w 1744338"/>
                    <a:gd name="connsiteY59" fmla="*/ 1505224 h 2403337"/>
                    <a:gd name="connsiteX60" fmla="*/ 127802 w 1744338"/>
                    <a:gd name="connsiteY60" fmla="*/ 1332989 h 2403337"/>
                    <a:gd name="connsiteX61" fmla="*/ 65046 w 1744338"/>
                    <a:gd name="connsiteY61" fmla="*/ 1218013 h 2403337"/>
                    <a:gd name="connsiteX62" fmla="*/ 0 w 1744338"/>
                    <a:gd name="connsiteY62" fmla="*/ 870336 h 2403337"/>
                    <a:gd name="connsiteX63" fmla="*/ 149790 w 1744338"/>
                    <a:gd name="connsiteY63" fmla="*/ 418678 h 2403337"/>
                    <a:gd name="connsiteX64" fmla="*/ 161699 w 1744338"/>
                    <a:gd name="connsiteY64" fmla="*/ 410890 h 2403337"/>
                    <a:gd name="connsiteX65" fmla="*/ 178190 w 1744338"/>
                    <a:gd name="connsiteY65" fmla="*/ 534570 h 2403337"/>
                    <a:gd name="connsiteX66" fmla="*/ 259269 w 1744338"/>
                    <a:gd name="connsiteY66" fmla="*/ 1182741 h 2403337"/>
                    <a:gd name="connsiteX67" fmla="*/ 297289 w 1744338"/>
                    <a:gd name="connsiteY67" fmla="*/ 1486901 h 2403337"/>
                    <a:gd name="connsiteX68" fmla="*/ 301869 w 1744338"/>
                    <a:gd name="connsiteY68" fmla="*/ 1502476 h 2403337"/>
                    <a:gd name="connsiteX69" fmla="*/ 310573 w 1744338"/>
                    <a:gd name="connsiteY69" fmla="*/ 1532250 h 2403337"/>
                    <a:gd name="connsiteX70" fmla="*/ 322483 w 1744338"/>
                    <a:gd name="connsiteY70" fmla="*/ 1587677 h 2403337"/>
                    <a:gd name="connsiteX71" fmla="*/ 352715 w 1744338"/>
                    <a:gd name="connsiteY71" fmla="*/ 1536831 h 2403337"/>
                    <a:gd name="connsiteX72" fmla="*/ 534570 w 1744338"/>
                    <a:gd name="connsiteY72" fmla="*/ 1275272 h 2403337"/>
                    <a:gd name="connsiteX73" fmla="*/ 542815 w 1744338"/>
                    <a:gd name="connsiteY73" fmla="*/ 1234045 h 2403337"/>
                    <a:gd name="connsiteX74" fmla="*/ 523576 w 1744338"/>
                    <a:gd name="connsiteY74" fmla="*/ 1148386 h 2403337"/>
                    <a:gd name="connsiteX75" fmla="*/ 490595 w 1744338"/>
                    <a:gd name="connsiteY75" fmla="*/ 1080133 h 2403337"/>
                    <a:gd name="connsiteX76" fmla="*/ 450743 w 1744338"/>
                    <a:gd name="connsiteY76" fmla="*/ 1026539 h 2403337"/>
                    <a:gd name="connsiteX77" fmla="*/ 306450 w 1744338"/>
                    <a:gd name="connsiteY77" fmla="*/ 553809 h 2403337"/>
                    <a:gd name="connsiteX78" fmla="*/ 522660 w 1744338"/>
                    <a:gd name="connsiteY78" fmla="*/ 9161 h 2403337"/>
                    <a:gd name="connsiteX79" fmla="*/ 527699 w 1744338"/>
                    <a:gd name="connsiteY79" fmla="*/ 2290 h 2403337"/>
                    <a:gd name="connsiteX80" fmla="*/ 529989 w 1744338"/>
                    <a:gd name="connsiteY80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416387 w 1744338"/>
                    <a:gd name="connsiteY35" fmla="*/ 1542786 h 2403337"/>
                    <a:gd name="connsiteX36" fmla="*/ 404935 w 1744338"/>
                    <a:gd name="connsiteY36" fmla="*/ 1553322 h 2403337"/>
                    <a:gd name="connsiteX37" fmla="*/ 259727 w 1744338"/>
                    <a:gd name="connsiteY37" fmla="*/ 1858397 h 2403337"/>
                    <a:gd name="connsiteX38" fmla="*/ 272095 w 1744338"/>
                    <a:gd name="connsiteY38" fmla="*/ 1875346 h 2403337"/>
                    <a:gd name="connsiteX39" fmla="*/ 298663 w 1744338"/>
                    <a:gd name="connsiteY39" fmla="*/ 1876262 h 2403337"/>
                    <a:gd name="connsiteX40" fmla="*/ 301869 w 1744338"/>
                    <a:gd name="connsiteY40" fmla="*/ 1877636 h 2403337"/>
                    <a:gd name="connsiteX41" fmla="*/ 250107 w 1744338"/>
                    <a:gd name="connsiteY41" fmla="*/ 1914740 h 2403337"/>
                    <a:gd name="connsiteX42" fmla="*/ 238197 w 1744338"/>
                    <a:gd name="connsiteY42" fmla="*/ 1930773 h 2403337"/>
                    <a:gd name="connsiteX43" fmla="*/ 206590 w 1744338"/>
                    <a:gd name="connsiteY43" fmla="*/ 2211113 h 2403337"/>
                    <a:gd name="connsiteX44" fmla="*/ 207965 w 1744338"/>
                    <a:gd name="connsiteY44" fmla="*/ 2215235 h 2403337"/>
                    <a:gd name="connsiteX45" fmla="*/ 244610 w 1744338"/>
                    <a:gd name="connsiteY45" fmla="*/ 2193248 h 2403337"/>
                    <a:gd name="connsiteX46" fmla="*/ 213003 w 1744338"/>
                    <a:gd name="connsiteY46" fmla="*/ 2275243 h 2403337"/>
                    <a:gd name="connsiteX47" fmla="*/ 207049 w 1744338"/>
                    <a:gd name="connsiteY47" fmla="*/ 2310056 h 2403337"/>
                    <a:gd name="connsiteX48" fmla="*/ 208423 w 1744338"/>
                    <a:gd name="connsiteY48" fmla="*/ 2393425 h 2403337"/>
                    <a:gd name="connsiteX49" fmla="*/ 197887 w 1744338"/>
                    <a:gd name="connsiteY49" fmla="*/ 2402587 h 2403337"/>
                    <a:gd name="connsiteX50" fmla="*/ 162616 w 1744338"/>
                    <a:gd name="connsiteY50" fmla="*/ 2401670 h 2403337"/>
                    <a:gd name="connsiteX51" fmla="*/ 158493 w 1744338"/>
                    <a:gd name="connsiteY51" fmla="*/ 2398922 h 2403337"/>
                    <a:gd name="connsiteX52" fmla="*/ 155744 w 1744338"/>
                    <a:gd name="connsiteY52" fmla="*/ 2387470 h 2403337"/>
                    <a:gd name="connsiteX53" fmla="*/ 152538 w 1744338"/>
                    <a:gd name="connsiteY53" fmla="*/ 2183628 h 2403337"/>
                    <a:gd name="connsiteX54" fmla="*/ 208881 w 1744338"/>
                    <a:gd name="connsiteY54" fmla="*/ 1846946 h 2403337"/>
                    <a:gd name="connsiteX55" fmla="*/ 301411 w 1744338"/>
                    <a:gd name="connsiteY55" fmla="*/ 1630736 h 2403337"/>
                    <a:gd name="connsiteX56" fmla="*/ 305076 w 1744338"/>
                    <a:gd name="connsiteY56" fmla="*/ 1595006 h 2403337"/>
                    <a:gd name="connsiteX57" fmla="*/ 290876 w 1744338"/>
                    <a:gd name="connsiteY57" fmla="*/ 1528128 h 2403337"/>
                    <a:gd name="connsiteX58" fmla="*/ 278508 w 1744338"/>
                    <a:gd name="connsiteY58" fmla="*/ 1505224 h 2403337"/>
                    <a:gd name="connsiteX59" fmla="*/ 127802 w 1744338"/>
                    <a:gd name="connsiteY59" fmla="*/ 1332989 h 2403337"/>
                    <a:gd name="connsiteX60" fmla="*/ 65046 w 1744338"/>
                    <a:gd name="connsiteY60" fmla="*/ 1218013 h 2403337"/>
                    <a:gd name="connsiteX61" fmla="*/ 0 w 1744338"/>
                    <a:gd name="connsiteY61" fmla="*/ 870336 h 2403337"/>
                    <a:gd name="connsiteX62" fmla="*/ 149790 w 1744338"/>
                    <a:gd name="connsiteY62" fmla="*/ 418678 h 2403337"/>
                    <a:gd name="connsiteX63" fmla="*/ 161699 w 1744338"/>
                    <a:gd name="connsiteY63" fmla="*/ 410890 h 2403337"/>
                    <a:gd name="connsiteX64" fmla="*/ 178190 w 1744338"/>
                    <a:gd name="connsiteY64" fmla="*/ 534570 h 2403337"/>
                    <a:gd name="connsiteX65" fmla="*/ 259269 w 1744338"/>
                    <a:gd name="connsiteY65" fmla="*/ 1182741 h 2403337"/>
                    <a:gd name="connsiteX66" fmla="*/ 297289 w 1744338"/>
                    <a:gd name="connsiteY66" fmla="*/ 1486901 h 2403337"/>
                    <a:gd name="connsiteX67" fmla="*/ 301869 w 1744338"/>
                    <a:gd name="connsiteY67" fmla="*/ 1502476 h 2403337"/>
                    <a:gd name="connsiteX68" fmla="*/ 310573 w 1744338"/>
                    <a:gd name="connsiteY68" fmla="*/ 1532250 h 2403337"/>
                    <a:gd name="connsiteX69" fmla="*/ 322483 w 1744338"/>
                    <a:gd name="connsiteY69" fmla="*/ 1587677 h 2403337"/>
                    <a:gd name="connsiteX70" fmla="*/ 352715 w 1744338"/>
                    <a:gd name="connsiteY70" fmla="*/ 1536831 h 2403337"/>
                    <a:gd name="connsiteX71" fmla="*/ 534570 w 1744338"/>
                    <a:gd name="connsiteY71" fmla="*/ 1275272 h 2403337"/>
                    <a:gd name="connsiteX72" fmla="*/ 542815 w 1744338"/>
                    <a:gd name="connsiteY72" fmla="*/ 1234045 h 2403337"/>
                    <a:gd name="connsiteX73" fmla="*/ 523576 w 1744338"/>
                    <a:gd name="connsiteY73" fmla="*/ 1148386 h 2403337"/>
                    <a:gd name="connsiteX74" fmla="*/ 490595 w 1744338"/>
                    <a:gd name="connsiteY74" fmla="*/ 1080133 h 2403337"/>
                    <a:gd name="connsiteX75" fmla="*/ 450743 w 1744338"/>
                    <a:gd name="connsiteY75" fmla="*/ 1026539 h 2403337"/>
                    <a:gd name="connsiteX76" fmla="*/ 306450 w 1744338"/>
                    <a:gd name="connsiteY76" fmla="*/ 553809 h 2403337"/>
                    <a:gd name="connsiteX77" fmla="*/ 522660 w 1744338"/>
                    <a:gd name="connsiteY77" fmla="*/ 9161 h 2403337"/>
                    <a:gd name="connsiteX78" fmla="*/ 527699 w 1744338"/>
                    <a:gd name="connsiteY78" fmla="*/ 2290 h 2403337"/>
                    <a:gd name="connsiteX79" fmla="*/ 529989 w 1744338"/>
                    <a:gd name="connsiteY7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416387 w 1744338"/>
                    <a:gd name="connsiteY34" fmla="*/ 1542786 h 2403337"/>
                    <a:gd name="connsiteX35" fmla="*/ 404935 w 1744338"/>
                    <a:gd name="connsiteY35" fmla="*/ 1553322 h 2403337"/>
                    <a:gd name="connsiteX36" fmla="*/ 259727 w 1744338"/>
                    <a:gd name="connsiteY36" fmla="*/ 1858397 h 2403337"/>
                    <a:gd name="connsiteX37" fmla="*/ 272095 w 1744338"/>
                    <a:gd name="connsiteY37" fmla="*/ 1875346 h 2403337"/>
                    <a:gd name="connsiteX38" fmla="*/ 298663 w 1744338"/>
                    <a:gd name="connsiteY38" fmla="*/ 1876262 h 2403337"/>
                    <a:gd name="connsiteX39" fmla="*/ 301869 w 1744338"/>
                    <a:gd name="connsiteY39" fmla="*/ 1877636 h 2403337"/>
                    <a:gd name="connsiteX40" fmla="*/ 250107 w 1744338"/>
                    <a:gd name="connsiteY40" fmla="*/ 1914740 h 2403337"/>
                    <a:gd name="connsiteX41" fmla="*/ 238197 w 1744338"/>
                    <a:gd name="connsiteY41" fmla="*/ 1930773 h 2403337"/>
                    <a:gd name="connsiteX42" fmla="*/ 206590 w 1744338"/>
                    <a:gd name="connsiteY42" fmla="*/ 2211113 h 2403337"/>
                    <a:gd name="connsiteX43" fmla="*/ 207965 w 1744338"/>
                    <a:gd name="connsiteY43" fmla="*/ 2215235 h 2403337"/>
                    <a:gd name="connsiteX44" fmla="*/ 244610 w 1744338"/>
                    <a:gd name="connsiteY44" fmla="*/ 2193248 h 2403337"/>
                    <a:gd name="connsiteX45" fmla="*/ 213003 w 1744338"/>
                    <a:gd name="connsiteY45" fmla="*/ 2275243 h 2403337"/>
                    <a:gd name="connsiteX46" fmla="*/ 207049 w 1744338"/>
                    <a:gd name="connsiteY46" fmla="*/ 2310056 h 2403337"/>
                    <a:gd name="connsiteX47" fmla="*/ 208423 w 1744338"/>
                    <a:gd name="connsiteY47" fmla="*/ 2393425 h 2403337"/>
                    <a:gd name="connsiteX48" fmla="*/ 197887 w 1744338"/>
                    <a:gd name="connsiteY48" fmla="*/ 2402587 h 2403337"/>
                    <a:gd name="connsiteX49" fmla="*/ 162616 w 1744338"/>
                    <a:gd name="connsiteY49" fmla="*/ 2401670 h 2403337"/>
                    <a:gd name="connsiteX50" fmla="*/ 158493 w 1744338"/>
                    <a:gd name="connsiteY50" fmla="*/ 2398922 h 2403337"/>
                    <a:gd name="connsiteX51" fmla="*/ 155744 w 1744338"/>
                    <a:gd name="connsiteY51" fmla="*/ 2387470 h 2403337"/>
                    <a:gd name="connsiteX52" fmla="*/ 152538 w 1744338"/>
                    <a:gd name="connsiteY52" fmla="*/ 2183628 h 2403337"/>
                    <a:gd name="connsiteX53" fmla="*/ 208881 w 1744338"/>
                    <a:gd name="connsiteY53" fmla="*/ 1846946 h 2403337"/>
                    <a:gd name="connsiteX54" fmla="*/ 301411 w 1744338"/>
                    <a:gd name="connsiteY54" fmla="*/ 1630736 h 2403337"/>
                    <a:gd name="connsiteX55" fmla="*/ 305076 w 1744338"/>
                    <a:gd name="connsiteY55" fmla="*/ 1595006 h 2403337"/>
                    <a:gd name="connsiteX56" fmla="*/ 290876 w 1744338"/>
                    <a:gd name="connsiteY56" fmla="*/ 1528128 h 2403337"/>
                    <a:gd name="connsiteX57" fmla="*/ 278508 w 1744338"/>
                    <a:gd name="connsiteY57" fmla="*/ 1505224 h 2403337"/>
                    <a:gd name="connsiteX58" fmla="*/ 127802 w 1744338"/>
                    <a:gd name="connsiteY58" fmla="*/ 1332989 h 2403337"/>
                    <a:gd name="connsiteX59" fmla="*/ 65046 w 1744338"/>
                    <a:gd name="connsiteY59" fmla="*/ 1218013 h 2403337"/>
                    <a:gd name="connsiteX60" fmla="*/ 0 w 1744338"/>
                    <a:gd name="connsiteY60" fmla="*/ 870336 h 2403337"/>
                    <a:gd name="connsiteX61" fmla="*/ 149790 w 1744338"/>
                    <a:gd name="connsiteY61" fmla="*/ 418678 h 2403337"/>
                    <a:gd name="connsiteX62" fmla="*/ 161699 w 1744338"/>
                    <a:gd name="connsiteY62" fmla="*/ 410890 h 2403337"/>
                    <a:gd name="connsiteX63" fmla="*/ 178190 w 1744338"/>
                    <a:gd name="connsiteY63" fmla="*/ 534570 h 2403337"/>
                    <a:gd name="connsiteX64" fmla="*/ 259269 w 1744338"/>
                    <a:gd name="connsiteY64" fmla="*/ 1182741 h 2403337"/>
                    <a:gd name="connsiteX65" fmla="*/ 297289 w 1744338"/>
                    <a:gd name="connsiteY65" fmla="*/ 1486901 h 2403337"/>
                    <a:gd name="connsiteX66" fmla="*/ 301869 w 1744338"/>
                    <a:gd name="connsiteY66" fmla="*/ 1502476 h 2403337"/>
                    <a:gd name="connsiteX67" fmla="*/ 310573 w 1744338"/>
                    <a:gd name="connsiteY67" fmla="*/ 1532250 h 2403337"/>
                    <a:gd name="connsiteX68" fmla="*/ 322483 w 1744338"/>
                    <a:gd name="connsiteY68" fmla="*/ 1587677 h 2403337"/>
                    <a:gd name="connsiteX69" fmla="*/ 352715 w 1744338"/>
                    <a:gd name="connsiteY69" fmla="*/ 1536831 h 2403337"/>
                    <a:gd name="connsiteX70" fmla="*/ 534570 w 1744338"/>
                    <a:gd name="connsiteY70" fmla="*/ 1275272 h 2403337"/>
                    <a:gd name="connsiteX71" fmla="*/ 542815 w 1744338"/>
                    <a:gd name="connsiteY71" fmla="*/ 1234045 h 2403337"/>
                    <a:gd name="connsiteX72" fmla="*/ 523576 w 1744338"/>
                    <a:gd name="connsiteY72" fmla="*/ 1148386 h 2403337"/>
                    <a:gd name="connsiteX73" fmla="*/ 490595 w 1744338"/>
                    <a:gd name="connsiteY73" fmla="*/ 1080133 h 2403337"/>
                    <a:gd name="connsiteX74" fmla="*/ 450743 w 1744338"/>
                    <a:gd name="connsiteY74" fmla="*/ 1026539 h 2403337"/>
                    <a:gd name="connsiteX75" fmla="*/ 306450 w 1744338"/>
                    <a:gd name="connsiteY75" fmla="*/ 553809 h 2403337"/>
                    <a:gd name="connsiteX76" fmla="*/ 522660 w 1744338"/>
                    <a:gd name="connsiteY76" fmla="*/ 9161 h 2403337"/>
                    <a:gd name="connsiteX77" fmla="*/ 527699 w 1744338"/>
                    <a:gd name="connsiteY77" fmla="*/ 2290 h 2403337"/>
                    <a:gd name="connsiteX78" fmla="*/ 529989 w 1744338"/>
                    <a:gd name="connsiteY7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416387 w 1744338"/>
                    <a:gd name="connsiteY33" fmla="*/ 1542786 h 2403337"/>
                    <a:gd name="connsiteX34" fmla="*/ 404935 w 1744338"/>
                    <a:gd name="connsiteY34" fmla="*/ 1553322 h 2403337"/>
                    <a:gd name="connsiteX35" fmla="*/ 259727 w 1744338"/>
                    <a:gd name="connsiteY35" fmla="*/ 1858397 h 2403337"/>
                    <a:gd name="connsiteX36" fmla="*/ 272095 w 1744338"/>
                    <a:gd name="connsiteY36" fmla="*/ 1875346 h 2403337"/>
                    <a:gd name="connsiteX37" fmla="*/ 298663 w 1744338"/>
                    <a:gd name="connsiteY37" fmla="*/ 1876262 h 2403337"/>
                    <a:gd name="connsiteX38" fmla="*/ 301869 w 1744338"/>
                    <a:gd name="connsiteY38" fmla="*/ 1877636 h 2403337"/>
                    <a:gd name="connsiteX39" fmla="*/ 250107 w 1744338"/>
                    <a:gd name="connsiteY39" fmla="*/ 1914740 h 2403337"/>
                    <a:gd name="connsiteX40" fmla="*/ 238197 w 1744338"/>
                    <a:gd name="connsiteY40" fmla="*/ 1930773 h 2403337"/>
                    <a:gd name="connsiteX41" fmla="*/ 206590 w 1744338"/>
                    <a:gd name="connsiteY41" fmla="*/ 2211113 h 2403337"/>
                    <a:gd name="connsiteX42" fmla="*/ 207965 w 1744338"/>
                    <a:gd name="connsiteY42" fmla="*/ 2215235 h 2403337"/>
                    <a:gd name="connsiteX43" fmla="*/ 244610 w 1744338"/>
                    <a:gd name="connsiteY43" fmla="*/ 2193248 h 2403337"/>
                    <a:gd name="connsiteX44" fmla="*/ 213003 w 1744338"/>
                    <a:gd name="connsiteY44" fmla="*/ 2275243 h 2403337"/>
                    <a:gd name="connsiteX45" fmla="*/ 207049 w 1744338"/>
                    <a:gd name="connsiteY45" fmla="*/ 2310056 h 2403337"/>
                    <a:gd name="connsiteX46" fmla="*/ 208423 w 1744338"/>
                    <a:gd name="connsiteY46" fmla="*/ 2393425 h 2403337"/>
                    <a:gd name="connsiteX47" fmla="*/ 197887 w 1744338"/>
                    <a:gd name="connsiteY47" fmla="*/ 2402587 h 2403337"/>
                    <a:gd name="connsiteX48" fmla="*/ 162616 w 1744338"/>
                    <a:gd name="connsiteY48" fmla="*/ 2401670 h 2403337"/>
                    <a:gd name="connsiteX49" fmla="*/ 158493 w 1744338"/>
                    <a:gd name="connsiteY49" fmla="*/ 2398922 h 2403337"/>
                    <a:gd name="connsiteX50" fmla="*/ 155744 w 1744338"/>
                    <a:gd name="connsiteY50" fmla="*/ 2387470 h 2403337"/>
                    <a:gd name="connsiteX51" fmla="*/ 152538 w 1744338"/>
                    <a:gd name="connsiteY51" fmla="*/ 2183628 h 2403337"/>
                    <a:gd name="connsiteX52" fmla="*/ 208881 w 1744338"/>
                    <a:gd name="connsiteY52" fmla="*/ 1846946 h 2403337"/>
                    <a:gd name="connsiteX53" fmla="*/ 301411 w 1744338"/>
                    <a:gd name="connsiteY53" fmla="*/ 1630736 h 2403337"/>
                    <a:gd name="connsiteX54" fmla="*/ 305076 w 1744338"/>
                    <a:gd name="connsiteY54" fmla="*/ 1595006 h 2403337"/>
                    <a:gd name="connsiteX55" fmla="*/ 290876 w 1744338"/>
                    <a:gd name="connsiteY55" fmla="*/ 1528128 h 2403337"/>
                    <a:gd name="connsiteX56" fmla="*/ 278508 w 1744338"/>
                    <a:gd name="connsiteY56" fmla="*/ 1505224 h 2403337"/>
                    <a:gd name="connsiteX57" fmla="*/ 127802 w 1744338"/>
                    <a:gd name="connsiteY57" fmla="*/ 1332989 h 2403337"/>
                    <a:gd name="connsiteX58" fmla="*/ 65046 w 1744338"/>
                    <a:gd name="connsiteY58" fmla="*/ 1218013 h 2403337"/>
                    <a:gd name="connsiteX59" fmla="*/ 0 w 1744338"/>
                    <a:gd name="connsiteY59" fmla="*/ 870336 h 2403337"/>
                    <a:gd name="connsiteX60" fmla="*/ 149790 w 1744338"/>
                    <a:gd name="connsiteY60" fmla="*/ 418678 h 2403337"/>
                    <a:gd name="connsiteX61" fmla="*/ 161699 w 1744338"/>
                    <a:gd name="connsiteY61" fmla="*/ 410890 h 2403337"/>
                    <a:gd name="connsiteX62" fmla="*/ 178190 w 1744338"/>
                    <a:gd name="connsiteY62" fmla="*/ 534570 h 2403337"/>
                    <a:gd name="connsiteX63" fmla="*/ 259269 w 1744338"/>
                    <a:gd name="connsiteY63" fmla="*/ 1182741 h 2403337"/>
                    <a:gd name="connsiteX64" fmla="*/ 297289 w 1744338"/>
                    <a:gd name="connsiteY64" fmla="*/ 1486901 h 2403337"/>
                    <a:gd name="connsiteX65" fmla="*/ 301869 w 1744338"/>
                    <a:gd name="connsiteY65" fmla="*/ 1502476 h 2403337"/>
                    <a:gd name="connsiteX66" fmla="*/ 310573 w 1744338"/>
                    <a:gd name="connsiteY66" fmla="*/ 1532250 h 2403337"/>
                    <a:gd name="connsiteX67" fmla="*/ 322483 w 1744338"/>
                    <a:gd name="connsiteY67" fmla="*/ 1587677 h 2403337"/>
                    <a:gd name="connsiteX68" fmla="*/ 352715 w 1744338"/>
                    <a:gd name="connsiteY68" fmla="*/ 1536831 h 2403337"/>
                    <a:gd name="connsiteX69" fmla="*/ 534570 w 1744338"/>
                    <a:gd name="connsiteY69" fmla="*/ 1275272 h 2403337"/>
                    <a:gd name="connsiteX70" fmla="*/ 542815 w 1744338"/>
                    <a:gd name="connsiteY70" fmla="*/ 1234045 h 2403337"/>
                    <a:gd name="connsiteX71" fmla="*/ 523576 w 1744338"/>
                    <a:gd name="connsiteY71" fmla="*/ 1148386 h 2403337"/>
                    <a:gd name="connsiteX72" fmla="*/ 490595 w 1744338"/>
                    <a:gd name="connsiteY72" fmla="*/ 1080133 h 2403337"/>
                    <a:gd name="connsiteX73" fmla="*/ 450743 w 1744338"/>
                    <a:gd name="connsiteY73" fmla="*/ 1026539 h 2403337"/>
                    <a:gd name="connsiteX74" fmla="*/ 306450 w 1744338"/>
                    <a:gd name="connsiteY74" fmla="*/ 553809 h 2403337"/>
                    <a:gd name="connsiteX75" fmla="*/ 522660 w 1744338"/>
                    <a:gd name="connsiteY75" fmla="*/ 9161 h 2403337"/>
                    <a:gd name="connsiteX76" fmla="*/ 527699 w 1744338"/>
                    <a:gd name="connsiteY76" fmla="*/ 2290 h 2403337"/>
                    <a:gd name="connsiteX77" fmla="*/ 529989 w 1744338"/>
                    <a:gd name="connsiteY7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404935 w 1744338"/>
                    <a:gd name="connsiteY33" fmla="*/ 1553322 h 2403337"/>
                    <a:gd name="connsiteX34" fmla="*/ 259727 w 1744338"/>
                    <a:gd name="connsiteY34" fmla="*/ 1858397 h 2403337"/>
                    <a:gd name="connsiteX35" fmla="*/ 272095 w 1744338"/>
                    <a:gd name="connsiteY35" fmla="*/ 1875346 h 2403337"/>
                    <a:gd name="connsiteX36" fmla="*/ 298663 w 1744338"/>
                    <a:gd name="connsiteY36" fmla="*/ 1876262 h 2403337"/>
                    <a:gd name="connsiteX37" fmla="*/ 301869 w 1744338"/>
                    <a:gd name="connsiteY37" fmla="*/ 1877636 h 2403337"/>
                    <a:gd name="connsiteX38" fmla="*/ 250107 w 1744338"/>
                    <a:gd name="connsiteY38" fmla="*/ 1914740 h 2403337"/>
                    <a:gd name="connsiteX39" fmla="*/ 238197 w 1744338"/>
                    <a:gd name="connsiteY39" fmla="*/ 1930773 h 2403337"/>
                    <a:gd name="connsiteX40" fmla="*/ 206590 w 1744338"/>
                    <a:gd name="connsiteY40" fmla="*/ 2211113 h 2403337"/>
                    <a:gd name="connsiteX41" fmla="*/ 207965 w 1744338"/>
                    <a:gd name="connsiteY41" fmla="*/ 2215235 h 2403337"/>
                    <a:gd name="connsiteX42" fmla="*/ 244610 w 1744338"/>
                    <a:gd name="connsiteY42" fmla="*/ 2193248 h 2403337"/>
                    <a:gd name="connsiteX43" fmla="*/ 213003 w 1744338"/>
                    <a:gd name="connsiteY43" fmla="*/ 2275243 h 2403337"/>
                    <a:gd name="connsiteX44" fmla="*/ 207049 w 1744338"/>
                    <a:gd name="connsiteY44" fmla="*/ 2310056 h 2403337"/>
                    <a:gd name="connsiteX45" fmla="*/ 208423 w 1744338"/>
                    <a:gd name="connsiteY45" fmla="*/ 2393425 h 2403337"/>
                    <a:gd name="connsiteX46" fmla="*/ 197887 w 1744338"/>
                    <a:gd name="connsiteY46" fmla="*/ 2402587 h 2403337"/>
                    <a:gd name="connsiteX47" fmla="*/ 162616 w 1744338"/>
                    <a:gd name="connsiteY47" fmla="*/ 2401670 h 2403337"/>
                    <a:gd name="connsiteX48" fmla="*/ 158493 w 1744338"/>
                    <a:gd name="connsiteY48" fmla="*/ 2398922 h 2403337"/>
                    <a:gd name="connsiteX49" fmla="*/ 155744 w 1744338"/>
                    <a:gd name="connsiteY49" fmla="*/ 2387470 h 2403337"/>
                    <a:gd name="connsiteX50" fmla="*/ 152538 w 1744338"/>
                    <a:gd name="connsiteY50" fmla="*/ 2183628 h 2403337"/>
                    <a:gd name="connsiteX51" fmla="*/ 208881 w 1744338"/>
                    <a:gd name="connsiteY51" fmla="*/ 1846946 h 2403337"/>
                    <a:gd name="connsiteX52" fmla="*/ 301411 w 1744338"/>
                    <a:gd name="connsiteY52" fmla="*/ 1630736 h 2403337"/>
                    <a:gd name="connsiteX53" fmla="*/ 305076 w 1744338"/>
                    <a:gd name="connsiteY53" fmla="*/ 1595006 h 2403337"/>
                    <a:gd name="connsiteX54" fmla="*/ 290876 w 1744338"/>
                    <a:gd name="connsiteY54" fmla="*/ 1528128 h 2403337"/>
                    <a:gd name="connsiteX55" fmla="*/ 278508 w 1744338"/>
                    <a:gd name="connsiteY55" fmla="*/ 1505224 h 2403337"/>
                    <a:gd name="connsiteX56" fmla="*/ 127802 w 1744338"/>
                    <a:gd name="connsiteY56" fmla="*/ 1332989 h 2403337"/>
                    <a:gd name="connsiteX57" fmla="*/ 65046 w 1744338"/>
                    <a:gd name="connsiteY57" fmla="*/ 1218013 h 2403337"/>
                    <a:gd name="connsiteX58" fmla="*/ 0 w 1744338"/>
                    <a:gd name="connsiteY58" fmla="*/ 870336 h 2403337"/>
                    <a:gd name="connsiteX59" fmla="*/ 149790 w 1744338"/>
                    <a:gd name="connsiteY59" fmla="*/ 418678 h 2403337"/>
                    <a:gd name="connsiteX60" fmla="*/ 161699 w 1744338"/>
                    <a:gd name="connsiteY60" fmla="*/ 410890 h 2403337"/>
                    <a:gd name="connsiteX61" fmla="*/ 178190 w 1744338"/>
                    <a:gd name="connsiteY61" fmla="*/ 534570 h 2403337"/>
                    <a:gd name="connsiteX62" fmla="*/ 259269 w 1744338"/>
                    <a:gd name="connsiteY62" fmla="*/ 1182741 h 2403337"/>
                    <a:gd name="connsiteX63" fmla="*/ 297289 w 1744338"/>
                    <a:gd name="connsiteY63" fmla="*/ 1486901 h 2403337"/>
                    <a:gd name="connsiteX64" fmla="*/ 301869 w 1744338"/>
                    <a:gd name="connsiteY64" fmla="*/ 1502476 h 2403337"/>
                    <a:gd name="connsiteX65" fmla="*/ 310573 w 1744338"/>
                    <a:gd name="connsiteY65" fmla="*/ 1532250 h 2403337"/>
                    <a:gd name="connsiteX66" fmla="*/ 322483 w 1744338"/>
                    <a:gd name="connsiteY66" fmla="*/ 1587677 h 2403337"/>
                    <a:gd name="connsiteX67" fmla="*/ 352715 w 1744338"/>
                    <a:gd name="connsiteY67" fmla="*/ 1536831 h 2403337"/>
                    <a:gd name="connsiteX68" fmla="*/ 534570 w 1744338"/>
                    <a:gd name="connsiteY68" fmla="*/ 1275272 h 2403337"/>
                    <a:gd name="connsiteX69" fmla="*/ 542815 w 1744338"/>
                    <a:gd name="connsiteY69" fmla="*/ 1234045 h 2403337"/>
                    <a:gd name="connsiteX70" fmla="*/ 523576 w 1744338"/>
                    <a:gd name="connsiteY70" fmla="*/ 1148386 h 2403337"/>
                    <a:gd name="connsiteX71" fmla="*/ 490595 w 1744338"/>
                    <a:gd name="connsiteY71" fmla="*/ 1080133 h 2403337"/>
                    <a:gd name="connsiteX72" fmla="*/ 450743 w 1744338"/>
                    <a:gd name="connsiteY72" fmla="*/ 1026539 h 2403337"/>
                    <a:gd name="connsiteX73" fmla="*/ 306450 w 1744338"/>
                    <a:gd name="connsiteY73" fmla="*/ 553809 h 2403337"/>
                    <a:gd name="connsiteX74" fmla="*/ 522660 w 1744338"/>
                    <a:gd name="connsiteY74" fmla="*/ 9161 h 2403337"/>
                    <a:gd name="connsiteX75" fmla="*/ 527699 w 1744338"/>
                    <a:gd name="connsiteY75" fmla="*/ 2290 h 2403337"/>
                    <a:gd name="connsiteX76" fmla="*/ 529989 w 1744338"/>
                    <a:gd name="connsiteY7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259727 w 1744338"/>
                    <a:gd name="connsiteY33" fmla="*/ 1858397 h 2403337"/>
                    <a:gd name="connsiteX34" fmla="*/ 272095 w 1744338"/>
                    <a:gd name="connsiteY34" fmla="*/ 1875346 h 2403337"/>
                    <a:gd name="connsiteX35" fmla="*/ 298663 w 1744338"/>
                    <a:gd name="connsiteY35" fmla="*/ 1876262 h 2403337"/>
                    <a:gd name="connsiteX36" fmla="*/ 301869 w 1744338"/>
                    <a:gd name="connsiteY36" fmla="*/ 1877636 h 2403337"/>
                    <a:gd name="connsiteX37" fmla="*/ 250107 w 1744338"/>
                    <a:gd name="connsiteY37" fmla="*/ 1914740 h 2403337"/>
                    <a:gd name="connsiteX38" fmla="*/ 238197 w 1744338"/>
                    <a:gd name="connsiteY38" fmla="*/ 1930773 h 2403337"/>
                    <a:gd name="connsiteX39" fmla="*/ 206590 w 1744338"/>
                    <a:gd name="connsiteY39" fmla="*/ 2211113 h 2403337"/>
                    <a:gd name="connsiteX40" fmla="*/ 207965 w 1744338"/>
                    <a:gd name="connsiteY40" fmla="*/ 2215235 h 2403337"/>
                    <a:gd name="connsiteX41" fmla="*/ 244610 w 1744338"/>
                    <a:gd name="connsiteY41" fmla="*/ 2193248 h 2403337"/>
                    <a:gd name="connsiteX42" fmla="*/ 213003 w 1744338"/>
                    <a:gd name="connsiteY42" fmla="*/ 2275243 h 2403337"/>
                    <a:gd name="connsiteX43" fmla="*/ 207049 w 1744338"/>
                    <a:gd name="connsiteY43" fmla="*/ 2310056 h 2403337"/>
                    <a:gd name="connsiteX44" fmla="*/ 208423 w 1744338"/>
                    <a:gd name="connsiteY44" fmla="*/ 2393425 h 2403337"/>
                    <a:gd name="connsiteX45" fmla="*/ 197887 w 1744338"/>
                    <a:gd name="connsiteY45" fmla="*/ 2402587 h 2403337"/>
                    <a:gd name="connsiteX46" fmla="*/ 162616 w 1744338"/>
                    <a:gd name="connsiteY46" fmla="*/ 2401670 h 2403337"/>
                    <a:gd name="connsiteX47" fmla="*/ 158493 w 1744338"/>
                    <a:gd name="connsiteY47" fmla="*/ 2398922 h 2403337"/>
                    <a:gd name="connsiteX48" fmla="*/ 155744 w 1744338"/>
                    <a:gd name="connsiteY48" fmla="*/ 2387470 h 2403337"/>
                    <a:gd name="connsiteX49" fmla="*/ 152538 w 1744338"/>
                    <a:gd name="connsiteY49" fmla="*/ 2183628 h 2403337"/>
                    <a:gd name="connsiteX50" fmla="*/ 208881 w 1744338"/>
                    <a:gd name="connsiteY50" fmla="*/ 1846946 h 2403337"/>
                    <a:gd name="connsiteX51" fmla="*/ 301411 w 1744338"/>
                    <a:gd name="connsiteY51" fmla="*/ 1630736 h 2403337"/>
                    <a:gd name="connsiteX52" fmla="*/ 305076 w 1744338"/>
                    <a:gd name="connsiteY52" fmla="*/ 1595006 h 2403337"/>
                    <a:gd name="connsiteX53" fmla="*/ 290876 w 1744338"/>
                    <a:gd name="connsiteY53" fmla="*/ 1528128 h 2403337"/>
                    <a:gd name="connsiteX54" fmla="*/ 278508 w 1744338"/>
                    <a:gd name="connsiteY54" fmla="*/ 1505224 h 2403337"/>
                    <a:gd name="connsiteX55" fmla="*/ 127802 w 1744338"/>
                    <a:gd name="connsiteY55" fmla="*/ 1332989 h 2403337"/>
                    <a:gd name="connsiteX56" fmla="*/ 65046 w 1744338"/>
                    <a:gd name="connsiteY56" fmla="*/ 1218013 h 2403337"/>
                    <a:gd name="connsiteX57" fmla="*/ 0 w 1744338"/>
                    <a:gd name="connsiteY57" fmla="*/ 870336 h 2403337"/>
                    <a:gd name="connsiteX58" fmla="*/ 149790 w 1744338"/>
                    <a:gd name="connsiteY58" fmla="*/ 418678 h 2403337"/>
                    <a:gd name="connsiteX59" fmla="*/ 161699 w 1744338"/>
                    <a:gd name="connsiteY59" fmla="*/ 410890 h 2403337"/>
                    <a:gd name="connsiteX60" fmla="*/ 178190 w 1744338"/>
                    <a:gd name="connsiteY60" fmla="*/ 534570 h 2403337"/>
                    <a:gd name="connsiteX61" fmla="*/ 259269 w 1744338"/>
                    <a:gd name="connsiteY61" fmla="*/ 1182741 h 2403337"/>
                    <a:gd name="connsiteX62" fmla="*/ 297289 w 1744338"/>
                    <a:gd name="connsiteY62" fmla="*/ 1486901 h 2403337"/>
                    <a:gd name="connsiteX63" fmla="*/ 301869 w 1744338"/>
                    <a:gd name="connsiteY63" fmla="*/ 1502476 h 2403337"/>
                    <a:gd name="connsiteX64" fmla="*/ 310573 w 1744338"/>
                    <a:gd name="connsiteY64" fmla="*/ 1532250 h 2403337"/>
                    <a:gd name="connsiteX65" fmla="*/ 322483 w 1744338"/>
                    <a:gd name="connsiteY65" fmla="*/ 1587677 h 2403337"/>
                    <a:gd name="connsiteX66" fmla="*/ 352715 w 1744338"/>
                    <a:gd name="connsiteY66" fmla="*/ 1536831 h 2403337"/>
                    <a:gd name="connsiteX67" fmla="*/ 534570 w 1744338"/>
                    <a:gd name="connsiteY67" fmla="*/ 1275272 h 2403337"/>
                    <a:gd name="connsiteX68" fmla="*/ 542815 w 1744338"/>
                    <a:gd name="connsiteY68" fmla="*/ 1234045 h 2403337"/>
                    <a:gd name="connsiteX69" fmla="*/ 523576 w 1744338"/>
                    <a:gd name="connsiteY69" fmla="*/ 1148386 h 2403337"/>
                    <a:gd name="connsiteX70" fmla="*/ 490595 w 1744338"/>
                    <a:gd name="connsiteY70" fmla="*/ 1080133 h 2403337"/>
                    <a:gd name="connsiteX71" fmla="*/ 450743 w 1744338"/>
                    <a:gd name="connsiteY71" fmla="*/ 1026539 h 2403337"/>
                    <a:gd name="connsiteX72" fmla="*/ 306450 w 1744338"/>
                    <a:gd name="connsiteY72" fmla="*/ 553809 h 2403337"/>
                    <a:gd name="connsiteX73" fmla="*/ 522660 w 1744338"/>
                    <a:gd name="connsiteY73" fmla="*/ 9161 h 2403337"/>
                    <a:gd name="connsiteX74" fmla="*/ 527699 w 1744338"/>
                    <a:gd name="connsiteY74" fmla="*/ 2290 h 2403337"/>
                    <a:gd name="connsiteX75" fmla="*/ 529989 w 1744338"/>
                    <a:gd name="connsiteY7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16387 w 1744338"/>
                    <a:gd name="connsiteY31" fmla="*/ 1542786 h 2403337"/>
                    <a:gd name="connsiteX32" fmla="*/ 259727 w 1744338"/>
                    <a:gd name="connsiteY32" fmla="*/ 1858397 h 2403337"/>
                    <a:gd name="connsiteX33" fmla="*/ 272095 w 1744338"/>
                    <a:gd name="connsiteY33" fmla="*/ 1875346 h 2403337"/>
                    <a:gd name="connsiteX34" fmla="*/ 298663 w 1744338"/>
                    <a:gd name="connsiteY34" fmla="*/ 1876262 h 2403337"/>
                    <a:gd name="connsiteX35" fmla="*/ 301869 w 1744338"/>
                    <a:gd name="connsiteY35" fmla="*/ 1877636 h 2403337"/>
                    <a:gd name="connsiteX36" fmla="*/ 250107 w 1744338"/>
                    <a:gd name="connsiteY36" fmla="*/ 1914740 h 2403337"/>
                    <a:gd name="connsiteX37" fmla="*/ 238197 w 1744338"/>
                    <a:gd name="connsiteY37" fmla="*/ 1930773 h 2403337"/>
                    <a:gd name="connsiteX38" fmla="*/ 206590 w 1744338"/>
                    <a:gd name="connsiteY38" fmla="*/ 2211113 h 2403337"/>
                    <a:gd name="connsiteX39" fmla="*/ 207965 w 1744338"/>
                    <a:gd name="connsiteY39" fmla="*/ 2215235 h 2403337"/>
                    <a:gd name="connsiteX40" fmla="*/ 244610 w 1744338"/>
                    <a:gd name="connsiteY40" fmla="*/ 2193248 h 2403337"/>
                    <a:gd name="connsiteX41" fmla="*/ 213003 w 1744338"/>
                    <a:gd name="connsiteY41" fmla="*/ 2275243 h 2403337"/>
                    <a:gd name="connsiteX42" fmla="*/ 207049 w 1744338"/>
                    <a:gd name="connsiteY42" fmla="*/ 2310056 h 2403337"/>
                    <a:gd name="connsiteX43" fmla="*/ 208423 w 1744338"/>
                    <a:gd name="connsiteY43" fmla="*/ 2393425 h 2403337"/>
                    <a:gd name="connsiteX44" fmla="*/ 197887 w 1744338"/>
                    <a:gd name="connsiteY44" fmla="*/ 2402587 h 2403337"/>
                    <a:gd name="connsiteX45" fmla="*/ 162616 w 1744338"/>
                    <a:gd name="connsiteY45" fmla="*/ 2401670 h 2403337"/>
                    <a:gd name="connsiteX46" fmla="*/ 158493 w 1744338"/>
                    <a:gd name="connsiteY46" fmla="*/ 2398922 h 2403337"/>
                    <a:gd name="connsiteX47" fmla="*/ 155744 w 1744338"/>
                    <a:gd name="connsiteY47" fmla="*/ 2387470 h 2403337"/>
                    <a:gd name="connsiteX48" fmla="*/ 152538 w 1744338"/>
                    <a:gd name="connsiteY48" fmla="*/ 2183628 h 2403337"/>
                    <a:gd name="connsiteX49" fmla="*/ 208881 w 1744338"/>
                    <a:gd name="connsiteY49" fmla="*/ 1846946 h 2403337"/>
                    <a:gd name="connsiteX50" fmla="*/ 301411 w 1744338"/>
                    <a:gd name="connsiteY50" fmla="*/ 1630736 h 2403337"/>
                    <a:gd name="connsiteX51" fmla="*/ 305076 w 1744338"/>
                    <a:gd name="connsiteY51" fmla="*/ 1595006 h 2403337"/>
                    <a:gd name="connsiteX52" fmla="*/ 290876 w 1744338"/>
                    <a:gd name="connsiteY52" fmla="*/ 1528128 h 2403337"/>
                    <a:gd name="connsiteX53" fmla="*/ 278508 w 1744338"/>
                    <a:gd name="connsiteY53" fmla="*/ 1505224 h 2403337"/>
                    <a:gd name="connsiteX54" fmla="*/ 127802 w 1744338"/>
                    <a:gd name="connsiteY54" fmla="*/ 1332989 h 2403337"/>
                    <a:gd name="connsiteX55" fmla="*/ 65046 w 1744338"/>
                    <a:gd name="connsiteY55" fmla="*/ 1218013 h 2403337"/>
                    <a:gd name="connsiteX56" fmla="*/ 0 w 1744338"/>
                    <a:gd name="connsiteY56" fmla="*/ 870336 h 2403337"/>
                    <a:gd name="connsiteX57" fmla="*/ 149790 w 1744338"/>
                    <a:gd name="connsiteY57" fmla="*/ 418678 h 2403337"/>
                    <a:gd name="connsiteX58" fmla="*/ 161699 w 1744338"/>
                    <a:gd name="connsiteY58" fmla="*/ 410890 h 2403337"/>
                    <a:gd name="connsiteX59" fmla="*/ 178190 w 1744338"/>
                    <a:gd name="connsiteY59" fmla="*/ 534570 h 2403337"/>
                    <a:gd name="connsiteX60" fmla="*/ 259269 w 1744338"/>
                    <a:gd name="connsiteY60" fmla="*/ 1182741 h 2403337"/>
                    <a:gd name="connsiteX61" fmla="*/ 297289 w 1744338"/>
                    <a:gd name="connsiteY61" fmla="*/ 1486901 h 2403337"/>
                    <a:gd name="connsiteX62" fmla="*/ 301869 w 1744338"/>
                    <a:gd name="connsiteY62" fmla="*/ 1502476 h 2403337"/>
                    <a:gd name="connsiteX63" fmla="*/ 310573 w 1744338"/>
                    <a:gd name="connsiteY63" fmla="*/ 1532250 h 2403337"/>
                    <a:gd name="connsiteX64" fmla="*/ 322483 w 1744338"/>
                    <a:gd name="connsiteY64" fmla="*/ 1587677 h 2403337"/>
                    <a:gd name="connsiteX65" fmla="*/ 352715 w 1744338"/>
                    <a:gd name="connsiteY65" fmla="*/ 1536831 h 2403337"/>
                    <a:gd name="connsiteX66" fmla="*/ 534570 w 1744338"/>
                    <a:gd name="connsiteY66" fmla="*/ 1275272 h 2403337"/>
                    <a:gd name="connsiteX67" fmla="*/ 542815 w 1744338"/>
                    <a:gd name="connsiteY67" fmla="*/ 1234045 h 2403337"/>
                    <a:gd name="connsiteX68" fmla="*/ 523576 w 1744338"/>
                    <a:gd name="connsiteY68" fmla="*/ 1148386 h 2403337"/>
                    <a:gd name="connsiteX69" fmla="*/ 490595 w 1744338"/>
                    <a:gd name="connsiteY69" fmla="*/ 1080133 h 2403337"/>
                    <a:gd name="connsiteX70" fmla="*/ 450743 w 1744338"/>
                    <a:gd name="connsiteY70" fmla="*/ 1026539 h 2403337"/>
                    <a:gd name="connsiteX71" fmla="*/ 306450 w 1744338"/>
                    <a:gd name="connsiteY71" fmla="*/ 553809 h 2403337"/>
                    <a:gd name="connsiteX72" fmla="*/ 522660 w 1744338"/>
                    <a:gd name="connsiteY72" fmla="*/ 9161 h 2403337"/>
                    <a:gd name="connsiteX73" fmla="*/ 527699 w 1744338"/>
                    <a:gd name="connsiteY73" fmla="*/ 2290 h 2403337"/>
                    <a:gd name="connsiteX74" fmla="*/ 529989 w 1744338"/>
                    <a:gd name="connsiteY74" fmla="*/ 0 h 240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744338" h="2403337">
                      <a:moveTo>
                        <a:pt x="529989" y="0"/>
                      </a:moveTo>
                      <a:cubicBezTo>
                        <a:pt x="530905" y="1832"/>
                        <a:pt x="531821" y="3665"/>
                        <a:pt x="533196" y="5955"/>
                      </a:cubicBezTo>
                      <a:cubicBezTo>
                        <a:pt x="534570" y="12826"/>
                        <a:pt x="535028" y="19697"/>
                        <a:pt x="535028" y="26568"/>
                      </a:cubicBezTo>
                      <a:lnTo>
                        <a:pt x="535028" y="1082424"/>
                      </a:lnTo>
                      <a:cubicBezTo>
                        <a:pt x="535028" y="1092501"/>
                        <a:pt x="534570" y="1102121"/>
                        <a:pt x="532280" y="1111740"/>
                      </a:cubicBezTo>
                      <a:cubicBezTo>
                        <a:pt x="538234" y="1138767"/>
                        <a:pt x="539609" y="1166709"/>
                        <a:pt x="547854" y="1193277"/>
                      </a:cubicBezTo>
                      <a:cubicBezTo>
                        <a:pt x="552893" y="1208851"/>
                        <a:pt x="556557" y="1224884"/>
                        <a:pt x="561138" y="1242291"/>
                      </a:cubicBezTo>
                      <a:lnTo>
                        <a:pt x="599158" y="1193735"/>
                      </a:lnTo>
                      <a:cubicBezTo>
                        <a:pt x="610152" y="1179535"/>
                        <a:pt x="621145" y="1165793"/>
                        <a:pt x="632139" y="1151593"/>
                      </a:cubicBezTo>
                      <a:cubicBezTo>
                        <a:pt x="639926" y="1141057"/>
                        <a:pt x="919500" y="844446"/>
                        <a:pt x="912924" y="857230"/>
                      </a:cubicBezTo>
                      <a:cubicBezTo>
                        <a:pt x="888715" y="904292"/>
                        <a:pt x="713521" y="1122611"/>
                        <a:pt x="671991" y="1178161"/>
                      </a:cubicBezTo>
                      <a:cubicBezTo>
                        <a:pt x="630461" y="1233711"/>
                        <a:pt x="666495" y="1186406"/>
                        <a:pt x="663746" y="1190529"/>
                      </a:cubicBezTo>
                      <a:lnTo>
                        <a:pt x="539609" y="1352228"/>
                      </a:lnTo>
                      <a:cubicBezTo>
                        <a:pt x="536402" y="1356351"/>
                        <a:pt x="534112" y="1360015"/>
                        <a:pt x="530905" y="1364596"/>
                      </a:cubicBezTo>
                      <a:cubicBezTo>
                        <a:pt x="537318" y="1366428"/>
                        <a:pt x="542357" y="1363680"/>
                        <a:pt x="547396" y="1361847"/>
                      </a:cubicBezTo>
                      <a:cubicBezTo>
                        <a:pt x="582209" y="1348563"/>
                        <a:pt x="618397" y="1343983"/>
                        <a:pt x="655043" y="1341692"/>
                      </a:cubicBezTo>
                      <a:cubicBezTo>
                        <a:pt x="666953" y="1340776"/>
                        <a:pt x="674282" y="1337112"/>
                        <a:pt x="681153" y="1326576"/>
                      </a:cubicBezTo>
                      <a:cubicBezTo>
                        <a:pt x="817658" y="1120902"/>
                        <a:pt x="1008216" y="998597"/>
                        <a:pt x="1252827" y="962867"/>
                      </a:cubicBezTo>
                      <a:cubicBezTo>
                        <a:pt x="1421855" y="938589"/>
                        <a:pt x="1582638" y="968364"/>
                        <a:pt x="1734718" y="1045778"/>
                      </a:cubicBezTo>
                      <a:cubicBezTo>
                        <a:pt x="1737925" y="1047152"/>
                        <a:pt x="1741131" y="1048068"/>
                        <a:pt x="1744338" y="1049443"/>
                      </a:cubicBezTo>
                      <a:lnTo>
                        <a:pt x="1744338" y="1052649"/>
                      </a:lnTo>
                      <a:lnTo>
                        <a:pt x="1743422" y="1053565"/>
                      </a:lnTo>
                      <a:lnTo>
                        <a:pt x="1742047" y="1053107"/>
                      </a:lnTo>
                      <a:cubicBezTo>
                        <a:pt x="1737008" y="1057230"/>
                        <a:pt x="1731054" y="1059520"/>
                        <a:pt x="1724641" y="1061352"/>
                      </a:cubicBezTo>
                      <a:lnTo>
                        <a:pt x="1357267" y="1162586"/>
                      </a:lnTo>
                      <a:lnTo>
                        <a:pt x="1068682" y="1242291"/>
                      </a:lnTo>
                      <a:lnTo>
                        <a:pt x="693979" y="1345815"/>
                      </a:lnTo>
                      <a:cubicBezTo>
                        <a:pt x="687566" y="1347647"/>
                        <a:pt x="681611" y="1349021"/>
                        <a:pt x="676114" y="1353144"/>
                      </a:cubicBezTo>
                      <a:cubicBezTo>
                        <a:pt x="661914" y="1361847"/>
                        <a:pt x="644965" y="1359557"/>
                        <a:pt x="629849" y="1360931"/>
                      </a:cubicBezTo>
                      <a:cubicBezTo>
                        <a:pt x="594119" y="1363680"/>
                        <a:pt x="561138" y="1376048"/>
                        <a:pt x="527241" y="1385667"/>
                      </a:cubicBezTo>
                      <a:cubicBezTo>
                        <a:pt x="522660" y="1387041"/>
                        <a:pt x="535181" y="1367268"/>
                        <a:pt x="516705" y="1393454"/>
                      </a:cubicBezTo>
                      <a:cubicBezTo>
                        <a:pt x="498229" y="1419640"/>
                        <a:pt x="459217" y="1465296"/>
                        <a:pt x="416387" y="1542786"/>
                      </a:cubicBezTo>
                      <a:cubicBezTo>
                        <a:pt x="388139" y="1598976"/>
                        <a:pt x="283776" y="1802970"/>
                        <a:pt x="259727" y="1858397"/>
                      </a:cubicBezTo>
                      <a:cubicBezTo>
                        <a:pt x="254230" y="1874888"/>
                        <a:pt x="254230" y="1874888"/>
                        <a:pt x="272095" y="1875346"/>
                      </a:cubicBezTo>
                      <a:cubicBezTo>
                        <a:pt x="280798" y="1875804"/>
                        <a:pt x="289960" y="1875804"/>
                        <a:pt x="298663" y="1876262"/>
                      </a:cubicBezTo>
                      <a:cubicBezTo>
                        <a:pt x="299121" y="1876262"/>
                        <a:pt x="299579" y="1876720"/>
                        <a:pt x="301869" y="1877636"/>
                      </a:cubicBezTo>
                      <a:lnTo>
                        <a:pt x="250107" y="1914740"/>
                      </a:lnTo>
                      <a:cubicBezTo>
                        <a:pt x="244152" y="1918863"/>
                        <a:pt x="240030" y="1923443"/>
                        <a:pt x="238197" y="1930773"/>
                      </a:cubicBezTo>
                      <a:cubicBezTo>
                        <a:pt x="215752" y="2022845"/>
                        <a:pt x="206132" y="2116292"/>
                        <a:pt x="206590" y="2211113"/>
                      </a:cubicBezTo>
                      <a:cubicBezTo>
                        <a:pt x="206590" y="2212029"/>
                        <a:pt x="207049" y="2212945"/>
                        <a:pt x="207965" y="2215235"/>
                      </a:cubicBezTo>
                      <a:lnTo>
                        <a:pt x="244610" y="2193248"/>
                      </a:lnTo>
                      <a:cubicBezTo>
                        <a:pt x="233159" y="2223022"/>
                        <a:pt x="223539" y="2249133"/>
                        <a:pt x="213003" y="2275243"/>
                      </a:cubicBezTo>
                      <a:cubicBezTo>
                        <a:pt x="208423" y="2286695"/>
                        <a:pt x="206590" y="2297688"/>
                        <a:pt x="207049" y="2310056"/>
                      </a:cubicBezTo>
                      <a:cubicBezTo>
                        <a:pt x="207965" y="2337999"/>
                        <a:pt x="207965" y="2365483"/>
                        <a:pt x="208423" y="2393425"/>
                      </a:cubicBezTo>
                      <a:cubicBezTo>
                        <a:pt x="208881" y="2401212"/>
                        <a:pt x="202926" y="2402129"/>
                        <a:pt x="197887" y="2402587"/>
                      </a:cubicBezTo>
                      <a:cubicBezTo>
                        <a:pt x="185977" y="2403045"/>
                        <a:pt x="174525" y="2404419"/>
                        <a:pt x="162616" y="2401670"/>
                      </a:cubicBezTo>
                      <a:cubicBezTo>
                        <a:pt x="161241" y="2401212"/>
                        <a:pt x="159867" y="2400296"/>
                        <a:pt x="158493" y="2398922"/>
                      </a:cubicBezTo>
                      <a:cubicBezTo>
                        <a:pt x="156203" y="2395258"/>
                        <a:pt x="155744" y="2391593"/>
                        <a:pt x="155744" y="2387470"/>
                      </a:cubicBezTo>
                      <a:cubicBezTo>
                        <a:pt x="154828" y="2319676"/>
                        <a:pt x="150706" y="2251423"/>
                        <a:pt x="152538" y="2183628"/>
                      </a:cubicBezTo>
                      <a:cubicBezTo>
                        <a:pt x="156203" y="2069110"/>
                        <a:pt x="172693" y="1956425"/>
                        <a:pt x="208881" y="1846946"/>
                      </a:cubicBezTo>
                      <a:cubicBezTo>
                        <a:pt x="233617" y="1772280"/>
                        <a:pt x="264766" y="1700363"/>
                        <a:pt x="301411" y="1630736"/>
                      </a:cubicBezTo>
                      <a:cubicBezTo>
                        <a:pt x="307824" y="1618826"/>
                        <a:pt x="309199" y="1607832"/>
                        <a:pt x="305076" y="1595006"/>
                      </a:cubicBezTo>
                      <a:cubicBezTo>
                        <a:pt x="298205" y="1573019"/>
                        <a:pt x="293624" y="1550573"/>
                        <a:pt x="290876" y="1528128"/>
                      </a:cubicBezTo>
                      <a:cubicBezTo>
                        <a:pt x="289501" y="1518508"/>
                        <a:pt x="285837" y="1511637"/>
                        <a:pt x="278508" y="1505224"/>
                      </a:cubicBezTo>
                      <a:cubicBezTo>
                        <a:pt x="219416" y="1455294"/>
                        <a:pt x="170403" y="1397577"/>
                        <a:pt x="127802" y="1332989"/>
                      </a:cubicBezTo>
                      <a:cubicBezTo>
                        <a:pt x="103524" y="1296343"/>
                        <a:pt x="82911" y="1257865"/>
                        <a:pt x="65046" y="1218013"/>
                      </a:cubicBezTo>
                      <a:cubicBezTo>
                        <a:pt x="47181" y="1175870"/>
                        <a:pt x="0" y="972944"/>
                        <a:pt x="0" y="870336"/>
                      </a:cubicBezTo>
                      <a:cubicBezTo>
                        <a:pt x="4123" y="704514"/>
                        <a:pt x="54511" y="554267"/>
                        <a:pt x="149790" y="418678"/>
                      </a:cubicBezTo>
                      <a:cubicBezTo>
                        <a:pt x="155286" y="411348"/>
                        <a:pt x="155286" y="411348"/>
                        <a:pt x="161699" y="410890"/>
                      </a:cubicBezTo>
                      <a:cubicBezTo>
                        <a:pt x="169028" y="452117"/>
                        <a:pt x="173151" y="493343"/>
                        <a:pt x="178190" y="534570"/>
                      </a:cubicBezTo>
                      <a:cubicBezTo>
                        <a:pt x="205216" y="750780"/>
                        <a:pt x="232701" y="966532"/>
                        <a:pt x="259269" y="1182741"/>
                      </a:cubicBezTo>
                      <a:cubicBezTo>
                        <a:pt x="271637" y="1283975"/>
                        <a:pt x="284463" y="1385667"/>
                        <a:pt x="297289" y="1486901"/>
                      </a:cubicBezTo>
                      <a:cubicBezTo>
                        <a:pt x="298205" y="1492398"/>
                        <a:pt x="298663" y="1497895"/>
                        <a:pt x="301869" y="1502476"/>
                      </a:cubicBezTo>
                      <a:cubicBezTo>
                        <a:pt x="308282" y="1511179"/>
                        <a:pt x="309199" y="1521715"/>
                        <a:pt x="310573" y="1532250"/>
                      </a:cubicBezTo>
                      <a:cubicBezTo>
                        <a:pt x="313321" y="1550573"/>
                        <a:pt x="317444" y="1568438"/>
                        <a:pt x="322483" y="1587677"/>
                      </a:cubicBezTo>
                      <a:cubicBezTo>
                        <a:pt x="334392" y="1570728"/>
                        <a:pt x="342638" y="1553322"/>
                        <a:pt x="352715" y="1536831"/>
                      </a:cubicBezTo>
                      <a:cubicBezTo>
                        <a:pt x="407684" y="1445675"/>
                        <a:pt x="469524" y="1359099"/>
                        <a:pt x="534570" y="1275272"/>
                      </a:cubicBezTo>
                      <a:cubicBezTo>
                        <a:pt x="544647" y="1261988"/>
                        <a:pt x="546938" y="1249162"/>
                        <a:pt x="542815" y="1234045"/>
                      </a:cubicBezTo>
                      <a:cubicBezTo>
                        <a:pt x="535028" y="1205645"/>
                        <a:pt x="523576" y="1177703"/>
                        <a:pt x="523576" y="1148386"/>
                      </a:cubicBezTo>
                      <a:cubicBezTo>
                        <a:pt x="523576" y="1118611"/>
                        <a:pt x="508002" y="1099830"/>
                        <a:pt x="490595" y="1080133"/>
                      </a:cubicBezTo>
                      <a:cubicBezTo>
                        <a:pt x="475937" y="1063643"/>
                        <a:pt x="461737" y="1046236"/>
                        <a:pt x="450743" y="1026539"/>
                      </a:cubicBezTo>
                      <a:cubicBezTo>
                        <a:pt x="371954" y="888201"/>
                        <a:pt x="307824" y="726044"/>
                        <a:pt x="306450" y="553809"/>
                      </a:cubicBezTo>
                      <a:cubicBezTo>
                        <a:pt x="309657" y="344928"/>
                        <a:pt x="382032" y="163532"/>
                        <a:pt x="522660" y="9161"/>
                      </a:cubicBezTo>
                      <a:cubicBezTo>
                        <a:pt x="524492" y="6871"/>
                        <a:pt x="525867" y="4581"/>
                        <a:pt x="527699" y="2290"/>
                      </a:cubicBezTo>
                      <a:cubicBezTo>
                        <a:pt x="527699" y="0"/>
                        <a:pt x="528615" y="0"/>
                        <a:pt x="5299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5" name="Freeform: Shape 373">
                  <a:extLst>
                    <a:ext uri="{FF2B5EF4-FFF2-40B4-BE49-F238E27FC236}">
                      <a16:creationId xmlns:a16="http://schemas.microsoft.com/office/drawing/2014/main" id="{94911FC8-6CBE-7AB3-CC08-5CFF1D78535D}"/>
                    </a:ext>
                  </a:extLst>
                </p:cNvPr>
                <p:cNvSpPr/>
                <p:nvPr/>
              </p:nvSpPr>
              <p:spPr>
                <a:xfrm>
                  <a:off x="10701602" y="980510"/>
                  <a:ext cx="297747" cy="1094792"/>
                </a:xfrm>
                <a:custGeom>
                  <a:avLst/>
                  <a:gdLst>
                    <a:gd name="connsiteX0" fmla="*/ 142932 w 297746"/>
                    <a:gd name="connsiteY0" fmla="*/ 1094334 h 1094791"/>
                    <a:gd name="connsiteX1" fmla="*/ 134229 w 297746"/>
                    <a:gd name="connsiteY1" fmla="*/ 1086546 h 1094791"/>
                    <a:gd name="connsiteX2" fmla="*/ 119112 w 297746"/>
                    <a:gd name="connsiteY2" fmla="*/ 957370 h 1094791"/>
                    <a:gd name="connsiteX3" fmla="*/ 102164 w 297746"/>
                    <a:gd name="connsiteY3" fmla="*/ 826820 h 1094791"/>
                    <a:gd name="connsiteX4" fmla="*/ 89338 w 297746"/>
                    <a:gd name="connsiteY4" fmla="*/ 722837 h 1094791"/>
                    <a:gd name="connsiteX5" fmla="*/ 75596 w 297746"/>
                    <a:gd name="connsiteY5" fmla="*/ 612900 h 1094791"/>
                    <a:gd name="connsiteX6" fmla="*/ 62770 w 297746"/>
                    <a:gd name="connsiteY6" fmla="*/ 507085 h 1094791"/>
                    <a:gd name="connsiteX7" fmla="*/ 49027 w 297746"/>
                    <a:gd name="connsiteY7" fmla="*/ 398522 h 1094791"/>
                    <a:gd name="connsiteX8" fmla="*/ 35743 w 297746"/>
                    <a:gd name="connsiteY8" fmla="*/ 291334 h 1094791"/>
                    <a:gd name="connsiteX9" fmla="*/ 25666 w 297746"/>
                    <a:gd name="connsiteY9" fmla="*/ 212087 h 1094791"/>
                    <a:gd name="connsiteX10" fmla="*/ 11924 w 297746"/>
                    <a:gd name="connsiteY10" fmla="*/ 100776 h 1094791"/>
                    <a:gd name="connsiteX11" fmla="*/ 1388 w 297746"/>
                    <a:gd name="connsiteY11" fmla="*/ 20155 h 1094791"/>
                    <a:gd name="connsiteX12" fmla="*/ 2762 w 297746"/>
                    <a:gd name="connsiteY12" fmla="*/ 0 h 1094791"/>
                    <a:gd name="connsiteX13" fmla="*/ 146597 w 297746"/>
                    <a:gd name="connsiteY13" fmla="*/ 154370 h 1094791"/>
                    <a:gd name="connsiteX14" fmla="*/ 255618 w 297746"/>
                    <a:gd name="connsiteY14" fmla="*/ 370580 h 1094791"/>
                    <a:gd name="connsiteX15" fmla="*/ 289973 w 297746"/>
                    <a:gd name="connsiteY15" fmla="*/ 532279 h 1094791"/>
                    <a:gd name="connsiteX16" fmla="*/ 295928 w 297746"/>
                    <a:gd name="connsiteY16" fmla="*/ 617939 h 1094791"/>
                    <a:gd name="connsiteX17" fmla="*/ 299135 w 297746"/>
                    <a:gd name="connsiteY17" fmla="*/ 663288 h 1094791"/>
                    <a:gd name="connsiteX18" fmla="*/ 221721 w 297746"/>
                    <a:gd name="connsiteY18" fmla="*/ 970196 h 1094791"/>
                    <a:gd name="connsiteX19" fmla="*/ 158507 w 297746"/>
                    <a:gd name="connsiteY19" fmla="*/ 1081508 h 1094791"/>
                    <a:gd name="connsiteX20" fmla="*/ 142932 w 297746"/>
                    <a:gd name="connsiteY20" fmla="*/ 1094334 h 109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97746" h="1094791">
                      <a:moveTo>
                        <a:pt x="142932" y="1094334"/>
                      </a:moveTo>
                      <a:cubicBezTo>
                        <a:pt x="135145" y="1097082"/>
                        <a:pt x="134687" y="1090669"/>
                        <a:pt x="134229" y="1086546"/>
                      </a:cubicBezTo>
                      <a:cubicBezTo>
                        <a:pt x="129190" y="1043488"/>
                        <a:pt x="124151" y="1000429"/>
                        <a:pt x="119112" y="957370"/>
                      </a:cubicBezTo>
                      <a:cubicBezTo>
                        <a:pt x="113616" y="913853"/>
                        <a:pt x="107661" y="870336"/>
                        <a:pt x="102164" y="826820"/>
                      </a:cubicBezTo>
                      <a:cubicBezTo>
                        <a:pt x="97583" y="792006"/>
                        <a:pt x="93918" y="757193"/>
                        <a:pt x="89338" y="722837"/>
                      </a:cubicBezTo>
                      <a:cubicBezTo>
                        <a:pt x="84757" y="686192"/>
                        <a:pt x="80176" y="649546"/>
                        <a:pt x="75596" y="612900"/>
                      </a:cubicBezTo>
                      <a:cubicBezTo>
                        <a:pt x="71015" y="577629"/>
                        <a:pt x="66892" y="542357"/>
                        <a:pt x="62770" y="507085"/>
                      </a:cubicBezTo>
                      <a:cubicBezTo>
                        <a:pt x="58189" y="470898"/>
                        <a:pt x="53608" y="434710"/>
                        <a:pt x="49027" y="398522"/>
                      </a:cubicBezTo>
                      <a:cubicBezTo>
                        <a:pt x="44447" y="362793"/>
                        <a:pt x="40324" y="327063"/>
                        <a:pt x="35743" y="291334"/>
                      </a:cubicBezTo>
                      <a:cubicBezTo>
                        <a:pt x="32537" y="264766"/>
                        <a:pt x="28872" y="238655"/>
                        <a:pt x="25666" y="212087"/>
                      </a:cubicBezTo>
                      <a:cubicBezTo>
                        <a:pt x="21085" y="174983"/>
                        <a:pt x="16504" y="137880"/>
                        <a:pt x="11924" y="100776"/>
                      </a:cubicBezTo>
                      <a:cubicBezTo>
                        <a:pt x="8717" y="73750"/>
                        <a:pt x="5053" y="47181"/>
                        <a:pt x="1388" y="20155"/>
                      </a:cubicBezTo>
                      <a:cubicBezTo>
                        <a:pt x="472" y="13284"/>
                        <a:pt x="-1819" y="6413"/>
                        <a:pt x="2762" y="0"/>
                      </a:cubicBezTo>
                      <a:cubicBezTo>
                        <a:pt x="58189" y="44433"/>
                        <a:pt x="105370" y="96653"/>
                        <a:pt x="146597" y="154370"/>
                      </a:cubicBezTo>
                      <a:cubicBezTo>
                        <a:pt x="193778" y="220791"/>
                        <a:pt x="229966" y="293166"/>
                        <a:pt x="255618" y="370580"/>
                      </a:cubicBezTo>
                      <a:cubicBezTo>
                        <a:pt x="273025" y="423258"/>
                        <a:pt x="284476" y="476853"/>
                        <a:pt x="289973" y="532279"/>
                      </a:cubicBezTo>
                      <a:cubicBezTo>
                        <a:pt x="292722" y="560680"/>
                        <a:pt x="295928" y="589080"/>
                        <a:pt x="295928" y="617939"/>
                      </a:cubicBezTo>
                      <a:cubicBezTo>
                        <a:pt x="302799" y="632597"/>
                        <a:pt x="300051" y="648630"/>
                        <a:pt x="299135" y="663288"/>
                      </a:cubicBezTo>
                      <a:cubicBezTo>
                        <a:pt x="292722" y="770477"/>
                        <a:pt x="268444" y="873085"/>
                        <a:pt x="221721" y="970196"/>
                      </a:cubicBezTo>
                      <a:cubicBezTo>
                        <a:pt x="202940" y="1008674"/>
                        <a:pt x="183242" y="1046236"/>
                        <a:pt x="158507" y="1081508"/>
                      </a:cubicBezTo>
                      <a:cubicBezTo>
                        <a:pt x="153926" y="1087004"/>
                        <a:pt x="151636" y="1094334"/>
                        <a:pt x="142932" y="1094334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6" name="Freeform: Shape 379">
                  <a:extLst>
                    <a:ext uri="{FF2B5EF4-FFF2-40B4-BE49-F238E27FC236}">
                      <a16:creationId xmlns:a16="http://schemas.microsoft.com/office/drawing/2014/main" id="{C0F2A417-11A5-FB79-AF8A-A277547DF2C3}"/>
                    </a:ext>
                  </a:extLst>
                </p:cNvPr>
                <p:cNvSpPr/>
                <p:nvPr/>
              </p:nvSpPr>
              <p:spPr>
                <a:xfrm>
                  <a:off x="11073556" y="577865"/>
                  <a:ext cx="219874" cy="1103953"/>
                </a:xfrm>
                <a:custGeom>
                  <a:avLst/>
                  <a:gdLst>
                    <a:gd name="connsiteX0" fmla="*/ 2764 w 219874"/>
                    <a:gd name="connsiteY0" fmla="*/ 1105785 h 1103953"/>
                    <a:gd name="connsiteX1" fmla="*/ 473 w 219874"/>
                    <a:gd name="connsiteY1" fmla="*/ 1090211 h 1103953"/>
                    <a:gd name="connsiteX2" fmla="*/ 473 w 219874"/>
                    <a:gd name="connsiteY2" fmla="*/ 16949 h 1103953"/>
                    <a:gd name="connsiteX3" fmla="*/ 3680 w 219874"/>
                    <a:gd name="connsiteY3" fmla="*/ 0 h 1103953"/>
                    <a:gd name="connsiteX4" fmla="*/ 143392 w 219874"/>
                    <a:gd name="connsiteY4" fmla="*/ 203842 h 1103953"/>
                    <a:gd name="connsiteX5" fmla="*/ 220348 w 219874"/>
                    <a:gd name="connsiteY5" fmla="*/ 604197 h 1103953"/>
                    <a:gd name="connsiteX6" fmla="*/ 2764 w 219874"/>
                    <a:gd name="connsiteY6" fmla="*/ 1105785 h 110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874" h="1103953">
                      <a:moveTo>
                        <a:pt x="2764" y="1105785"/>
                      </a:moveTo>
                      <a:cubicBezTo>
                        <a:pt x="-1359" y="1101205"/>
                        <a:pt x="473" y="1095250"/>
                        <a:pt x="473" y="1090211"/>
                      </a:cubicBezTo>
                      <a:cubicBezTo>
                        <a:pt x="473" y="732457"/>
                        <a:pt x="473" y="374703"/>
                        <a:pt x="473" y="16949"/>
                      </a:cubicBezTo>
                      <a:cubicBezTo>
                        <a:pt x="473" y="11452"/>
                        <a:pt x="-1817" y="5039"/>
                        <a:pt x="3680" y="0"/>
                      </a:cubicBezTo>
                      <a:cubicBezTo>
                        <a:pt x="61855" y="60007"/>
                        <a:pt x="107662" y="128718"/>
                        <a:pt x="143392" y="203842"/>
                      </a:cubicBezTo>
                      <a:cubicBezTo>
                        <a:pt x="203857" y="330728"/>
                        <a:pt x="229967" y="464485"/>
                        <a:pt x="220348" y="604197"/>
                      </a:cubicBezTo>
                      <a:cubicBezTo>
                        <a:pt x="207064" y="797045"/>
                        <a:pt x="134230" y="964241"/>
                        <a:pt x="2764" y="110578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50" name="Group 389">
                <a:extLst>
                  <a:ext uri="{FF2B5EF4-FFF2-40B4-BE49-F238E27FC236}">
                    <a16:creationId xmlns:a16="http://schemas.microsoft.com/office/drawing/2014/main" id="{CD7AA747-6887-F12E-28DD-40C5EE9B76DA}"/>
                  </a:ext>
                </a:extLst>
              </p:cNvPr>
              <p:cNvGrpSpPr/>
              <p:nvPr/>
            </p:nvGrpSpPr>
            <p:grpSpPr>
              <a:xfrm rot="10538332" flipV="1">
                <a:off x="8220786" y="2561066"/>
                <a:ext cx="1306480" cy="1525341"/>
                <a:chOff x="8739710" y="248266"/>
                <a:chExt cx="765266" cy="893463"/>
              </a:xfrm>
            </p:grpSpPr>
            <p:sp>
              <p:nvSpPr>
                <p:cNvPr id="51" name="Freeform: Shape 388">
                  <a:extLst>
                    <a:ext uri="{FF2B5EF4-FFF2-40B4-BE49-F238E27FC236}">
                      <a16:creationId xmlns:a16="http://schemas.microsoft.com/office/drawing/2014/main" id="{6869C09B-54B1-C42A-E4B6-B514278BC500}"/>
                    </a:ext>
                  </a:extLst>
                </p:cNvPr>
                <p:cNvSpPr/>
                <p:nvPr/>
              </p:nvSpPr>
              <p:spPr>
                <a:xfrm>
                  <a:off x="8739710" y="248266"/>
                  <a:ext cx="765266" cy="893463"/>
                </a:xfrm>
                <a:custGeom>
                  <a:avLst/>
                  <a:gdLst>
                    <a:gd name="connsiteX0" fmla="*/ 10284 w 765266"/>
                    <a:gd name="connsiteY0" fmla="*/ 1505 h 893463"/>
                    <a:gd name="connsiteX1" fmla="*/ 59298 w 765266"/>
                    <a:gd name="connsiteY1" fmla="*/ 62886 h 893463"/>
                    <a:gd name="connsiteX2" fmla="*/ 254895 w 765266"/>
                    <a:gd name="connsiteY2" fmla="*/ 299251 h 893463"/>
                    <a:gd name="connsiteX3" fmla="*/ 466066 w 765266"/>
                    <a:gd name="connsiteY3" fmla="*/ 553481 h 893463"/>
                    <a:gd name="connsiteX4" fmla="*/ 672199 w 765266"/>
                    <a:gd name="connsiteY4" fmla="*/ 802215 h 893463"/>
                    <a:gd name="connsiteX5" fmla="*/ 707013 w 765266"/>
                    <a:gd name="connsiteY5" fmla="*/ 842984 h 893463"/>
                    <a:gd name="connsiteX6" fmla="*/ 715716 w 765266"/>
                    <a:gd name="connsiteY6" fmla="*/ 815499 h 893463"/>
                    <a:gd name="connsiteX7" fmla="*/ 747323 w 765266"/>
                    <a:gd name="connsiteY7" fmla="*/ 871384 h 893463"/>
                    <a:gd name="connsiteX8" fmla="*/ 765266 w 765266"/>
                    <a:gd name="connsiteY8" fmla="*/ 880934 h 893463"/>
                    <a:gd name="connsiteX9" fmla="*/ 758219 w 765266"/>
                    <a:gd name="connsiteY9" fmla="*/ 893463 h 893463"/>
                    <a:gd name="connsiteX10" fmla="*/ 705180 w 765266"/>
                    <a:gd name="connsiteY10" fmla="*/ 859474 h 893463"/>
                    <a:gd name="connsiteX11" fmla="*/ 650212 w 765266"/>
                    <a:gd name="connsiteY11" fmla="*/ 848938 h 893463"/>
                    <a:gd name="connsiteX12" fmla="*/ 12117 w 765266"/>
                    <a:gd name="connsiteY12" fmla="*/ 195727 h 893463"/>
                    <a:gd name="connsiteX13" fmla="*/ 1123 w 765266"/>
                    <a:gd name="connsiteY13" fmla="*/ 11582 h 893463"/>
                    <a:gd name="connsiteX14" fmla="*/ 10284 w 765266"/>
                    <a:gd name="connsiteY14" fmla="*/ 1505 h 893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5266" h="893463">
                      <a:moveTo>
                        <a:pt x="10284" y="1505"/>
                      </a:moveTo>
                      <a:cubicBezTo>
                        <a:pt x="24485" y="23950"/>
                        <a:pt x="42807" y="42731"/>
                        <a:pt x="59298" y="62886"/>
                      </a:cubicBezTo>
                      <a:cubicBezTo>
                        <a:pt x="123886" y="142133"/>
                        <a:pt x="189849" y="220463"/>
                        <a:pt x="254895" y="299251"/>
                      </a:cubicBezTo>
                      <a:cubicBezTo>
                        <a:pt x="324980" y="383995"/>
                        <a:pt x="395523" y="468738"/>
                        <a:pt x="466066" y="553481"/>
                      </a:cubicBezTo>
                      <a:cubicBezTo>
                        <a:pt x="534778" y="636392"/>
                        <a:pt x="603947" y="718845"/>
                        <a:pt x="672199" y="802215"/>
                      </a:cubicBezTo>
                      <a:cubicBezTo>
                        <a:pt x="683651" y="815957"/>
                        <a:pt x="694645" y="829699"/>
                        <a:pt x="707013" y="842984"/>
                      </a:cubicBezTo>
                      <a:cubicBezTo>
                        <a:pt x="714800" y="834738"/>
                        <a:pt x="703348" y="821454"/>
                        <a:pt x="715716" y="815499"/>
                      </a:cubicBezTo>
                      <a:cubicBezTo>
                        <a:pt x="709761" y="843900"/>
                        <a:pt x="724877" y="856726"/>
                        <a:pt x="747323" y="871384"/>
                      </a:cubicBezTo>
                      <a:lnTo>
                        <a:pt x="765266" y="880934"/>
                      </a:lnTo>
                      <a:lnTo>
                        <a:pt x="758219" y="893463"/>
                      </a:lnTo>
                      <a:lnTo>
                        <a:pt x="705180" y="859474"/>
                      </a:lnTo>
                      <a:cubicBezTo>
                        <a:pt x="689148" y="851229"/>
                        <a:pt x="668535" y="852603"/>
                        <a:pt x="650212" y="848938"/>
                      </a:cubicBezTo>
                      <a:cubicBezTo>
                        <a:pt x="325896" y="785724"/>
                        <a:pt x="67085" y="520958"/>
                        <a:pt x="12117" y="195727"/>
                      </a:cubicBezTo>
                      <a:cubicBezTo>
                        <a:pt x="1581" y="134804"/>
                        <a:pt x="-2084" y="73422"/>
                        <a:pt x="1123" y="11582"/>
                      </a:cubicBezTo>
                      <a:cubicBezTo>
                        <a:pt x="1581" y="7001"/>
                        <a:pt x="-2542" y="-3992"/>
                        <a:pt x="10284" y="150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2" name="Freeform: Shape 385">
                  <a:extLst>
                    <a:ext uri="{FF2B5EF4-FFF2-40B4-BE49-F238E27FC236}">
                      <a16:creationId xmlns:a16="http://schemas.microsoft.com/office/drawing/2014/main" id="{963BBD18-C23F-9CA4-EE7F-5B33B69A074D}"/>
                    </a:ext>
                  </a:extLst>
                </p:cNvPr>
                <p:cNvSpPr/>
                <p:nvPr/>
              </p:nvSpPr>
              <p:spPr>
                <a:xfrm>
                  <a:off x="8746374" y="249770"/>
                  <a:ext cx="705431" cy="847433"/>
                </a:xfrm>
                <a:custGeom>
                  <a:avLst/>
                  <a:gdLst>
                    <a:gd name="connsiteX0" fmla="*/ 708135 w 705430"/>
                    <a:gd name="connsiteY0" fmla="*/ 814910 h 847432"/>
                    <a:gd name="connsiteX1" fmla="*/ 705845 w 705430"/>
                    <a:gd name="connsiteY1" fmla="*/ 839646 h 847432"/>
                    <a:gd name="connsiteX2" fmla="*/ 703096 w 705430"/>
                    <a:gd name="connsiteY2" fmla="*/ 848807 h 847432"/>
                    <a:gd name="connsiteX3" fmla="*/ 694851 w 705430"/>
                    <a:gd name="connsiteY3" fmla="*/ 843768 h 847432"/>
                    <a:gd name="connsiteX4" fmla="*/ 649502 w 705430"/>
                    <a:gd name="connsiteY4" fmla="*/ 788800 h 847432"/>
                    <a:gd name="connsiteX5" fmla="*/ 567049 w 705430"/>
                    <a:gd name="connsiteY5" fmla="*/ 689398 h 847432"/>
                    <a:gd name="connsiteX6" fmla="*/ 461234 w 705430"/>
                    <a:gd name="connsiteY6" fmla="*/ 561596 h 847432"/>
                    <a:gd name="connsiteX7" fmla="*/ 367788 w 705430"/>
                    <a:gd name="connsiteY7" fmla="*/ 448452 h 847432"/>
                    <a:gd name="connsiteX8" fmla="*/ 272509 w 705430"/>
                    <a:gd name="connsiteY8" fmla="*/ 333018 h 847432"/>
                    <a:gd name="connsiteX9" fmla="*/ 178604 w 705430"/>
                    <a:gd name="connsiteY9" fmla="*/ 220333 h 847432"/>
                    <a:gd name="connsiteX10" fmla="*/ 86074 w 705430"/>
                    <a:gd name="connsiteY10" fmla="*/ 108563 h 847432"/>
                    <a:gd name="connsiteX11" fmla="*/ 6827 w 705430"/>
                    <a:gd name="connsiteY11" fmla="*/ 12368 h 847432"/>
                    <a:gd name="connsiteX12" fmla="*/ 3163 w 705430"/>
                    <a:gd name="connsiteY12" fmla="*/ 0 h 847432"/>
                    <a:gd name="connsiteX13" fmla="*/ 166236 w 705430"/>
                    <a:gd name="connsiteY13" fmla="*/ 38020 h 847432"/>
                    <a:gd name="connsiteX14" fmla="*/ 692103 w 705430"/>
                    <a:gd name="connsiteY14" fmla="*/ 639010 h 847432"/>
                    <a:gd name="connsiteX15" fmla="*/ 708135 w 705430"/>
                    <a:gd name="connsiteY15" fmla="*/ 814910 h 84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5430" h="847432">
                      <a:moveTo>
                        <a:pt x="708135" y="814910"/>
                      </a:moveTo>
                      <a:cubicBezTo>
                        <a:pt x="703096" y="822697"/>
                        <a:pt x="706761" y="831400"/>
                        <a:pt x="705845" y="839646"/>
                      </a:cubicBezTo>
                      <a:cubicBezTo>
                        <a:pt x="705387" y="842852"/>
                        <a:pt x="707219" y="847433"/>
                        <a:pt x="703096" y="848807"/>
                      </a:cubicBezTo>
                      <a:cubicBezTo>
                        <a:pt x="698974" y="850181"/>
                        <a:pt x="696683" y="846059"/>
                        <a:pt x="694851" y="843768"/>
                      </a:cubicBezTo>
                      <a:cubicBezTo>
                        <a:pt x="679735" y="825445"/>
                        <a:pt x="664618" y="807123"/>
                        <a:pt x="649502" y="788800"/>
                      </a:cubicBezTo>
                      <a:cubicBezTo>
                        <a:pt x="622018" y="755818"/>
                        <a:pt x="594533" y="722837"/>
                        <a:pt x="567049" y="689398"/>
                      </a:cubicBezTo>
                      <a:cubicBezTo>
                        <a:pt x="531778" y="646797"/>
                        <a:pt x="496506" y="604197"/>
                        <a:pt x="461234" y="561596"/>
                      </a:cubicBezTo>
                      <a:cubicBezTo>
                        <a:pt x="430086" y="524034"/>
                        <a:pt x="398937" y="486014"/>
                        <a:pt x="367788" y="448452"/>
                      </a:cubicBezTo>
                      <a:cubicBezTo>
                        <a:pt x="336181" y="409974"/>
                        <a:pt x="304116" y="371496"/>
                        <a:pt x="272509" y="333018"/>
                      </a:cubicBezTo>
                      <a:cubicBezTo>
                        <a:pt x="241360" y="295456"/>
                        <a:pt x="209753" y="257894"/>
                        <a:pt x="178604" y="220333"/>
                      </a:cubicBezTo>
                      <a:cubicBezTo>
                        <a:pt x="147455" y="183229"/>
                        <a:pt x="116764" y="145667"/>
                        <a:pt x="86074" y="108563"/>
                      </a:cubicBezTo>
                      <a:cubicBezTo>
                        <a:pt x="59505" y="76498"/>
                        <a:pt x="33395" y="44433"/>
                        <a:pt x="6827" y="12368"/>
                      </a:cubicBezTo>
                      <a:cubicBezTo>
                        <a:pt x="4079" y="9161"/>
                        <a:pt x="-4625" y="6413"/>
                        <a:pt x="3163" y="0"/>
                      </a:cubicBezTo>
                      <a:cubicBezTo>
                        <a:pt x="59505" y="4581"/>
                        <a:pt x="114016" y="17865"/>
                        <a:pt x="166236" y="38020"/>
                      </a:cubicBezTo>
                      <a:cubicBezTo>
                        <a:pt x="447950" y="144751"/>
                        <a:pt x="623850" y="345386"/>
                        <a:pt x="692103" y="639010"/>
                      </a:cubicBezTo>
                      <a:cubicBezTo>
                        <a:pt x="705387" y="696269"/>
                        <a:pt x="710426" y="755360"/>
                        <a:pt x="708135" y="81491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</p:grpSp>
      <p:sp>
        <p:nvSpPr>
          <p:cNvPr id="171" name="Rectangle 15">
            <a:extLst>
              <a:ext uri="{FF2B5EF4-FFF2-40B4-BE49-F238E27FC236}">
                <a16:creationId xmlns:a16="http://schemas.microsoft.com/office/drawing/2014/main" id="{E71181B7-475A-24A9-AA87-94646EF08964}"/>
              </a:ext>
            </a:extLst>
          </p:cNvPr>
          <p:cNvSpPr txBox="1">
            <a:spLocks noChangeArrowheads="1"/>
          </p:cNvSpPr>
          <p:nvPr/>
        </p:nvSpPr>
        <p:spPr>
          <a:xfrm>
            <a:off x="-2359" y="2401731"/>
            <a:ext cx="12203380" cy="102751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450"/>
              </a:spcAft>
              <a:buNone/>
            </a:pP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單位全銜</a:t>
            </a: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</a:p>
        </p:txBody>
      </p:sp>
      <p:sp>
        <p:nvSpPr>
          <p:cNvPr id="172" name="Rectangle 15">
            <a:extLst>
              <a:ext uri="{FF2B5EF4-FFF2-40B4-BE49-F238E27FC236}">
                <a16:creationId xmlns:a16="http://schemas.microsoft.com/office/drawing/2014/main" id="{2130B124-FC63-DB01-7A9A-D013BC265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996" y="4751483"/>
            <a:ext cx="4998327" cy="10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1000" indent="-188913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2pPr>
            <a:lvl3pPr marL="561975" indent="-1793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768350" indent="-2047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0509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5pPr>
            <a:lvl6pPr marL="15081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6pPr>
            <a:lvl7pPr marL="19653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7pPr>
            <a:lvl8pPr marL="24225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8pPr>
            <a:lvl9pPr marL="28797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簡報人：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職稱</a:t>
            </a:r>
            <a:endParaRPr lang="en-US" altLang="zh-TW" sz="2800" kern="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簡報日：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年○月○日</a:t>
            </a:r>
            <a:endParaRPr lang="en-US" altLang="zh-TW" sz="2800" kern="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Rectangle 14">
            <a:extLst>
              <a:ext uri="{FF2B5EF4-FFF2-40B4-BE49-F238E27FC236}">
                <a16:creationId xmlns:a16="http://schemas.microsoft.com/office/drawing/2014/main" id="{B0910393-20E5-D437-F273-C2A84CE062FC}"/>
              </a:ext>
            </a:extLst>
          </p:cNvPr>
          <p:cNvSpPr txBox="1">
            <a:spLocks noChangeArrowheads="1"/>
          </p:cNvSpPr>
          <p:nvPr/>
        </p:nvSpPr>
        <p:spPr>
          <a:xfrm>
            <a:off x="465016" y="403294"/>
            <a:ext cx="7542911" cy="109653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年中小型製造業低碳輔導計畫</a:t>
            </a:r>
            <a:b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示範輔導團隊</a:t>
            </a:r>
            <a:r>
              <a:rPr lang="zh-TW" altLang="en-US" sz="3200" b="1" dirty="0">
                <a:solidFill>
                  <a:srgbClr val="1B76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簡報遴選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碳盤查輔導</a:t>
            </a:r>
          </a:p>
        </p:txBody>
      </p:sp>
    </p:spTree>
    <p:extLst>
      <p:ext uri="{BB962C8B-B14F-4D97-AF65-F5344CB8AC3E}">
        <p14:creationId xmlns:p14="http://schemas.microsoft.com/office/powerpoint/2010/main" val="196599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4">
            <a:extLst>
              <a:ext uri="{FF2B5EF4-FFF2-40B4-BE49-F238E27FC236}">
                <a16:creationId xmlns:a16="http://schemas.microsoft.com/office/drawing/2014/main" id="{E8D5042A-FD39-8CF9-361F-F95CE58A7781}"/>
              </a:ext>
            </a:extLst>
          </p:cNvPr>
          <p:cNvSpPr txBox="1"/>
          <p:nvPr/>
        </p:nvSpPr>
        <p:spPr>
          <a:xfrm>
            <a:off x="4138896" y="299537"/>
            <a:ext cx="3022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u="sng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簡報大綱</a:t>
            </a:r>
            <a:endParaRPr lang="ko-KR" altLang="en-US" sz="5400" b="1" u="sng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" name="TextBox 80">
            <a:extLst>
              <a:ext uri="{FF2B5EF4-FFF2-40B4-BE49-F238E27FC236}">
                <a16:creationId xmlns:a16="http://schemas.microsoft.com/office/drawing/2014/main" id="{2F4DD62D-2B29-7C3D-CE65-B913DCE302F4}"/>
              </a:ext>
            </a:extLst>
          </p:cNvPr>
          <p:cNvSpPr txBox="1"/>
          <p:nvPr/>
        </p:nvSpPr>
        <p:spPr>
          <a:xfrm>
            <a:off x="5103202" y="2244671"/>
            <a:ext cx="7101801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執行範疇及推動期程規劃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" name="TextBox 81">
            <a:extLst>
              <a:ext uri="{FF2B5EF4-FFF2-40B4-BE49-F238E27FC236}">
                <a16:creationId xmlns:a16="http://schemas.microsoft.com/office/drawing/2014/main" id="{89D085EE-0FA1-4D5D-CD68-2FF0C7BB886A}"/>
              </a:ext>
            </a:extLst>
          </p:cNvPr>
          <p:cNvSpPr txBox="1"/>
          <p:nvPr/>
        </p:nvSpPr>
        <p:spPr>
          <a:xfrm>
            <a:off x="4294517" y="2147989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</a:t>
            </a:r>
            <a:r>
              <a:rPr lang="en-US" altLang="zh-TW" sz="4000" b="1" dirty="0">
                <a:solidFill>
                  <a:srgbClr val="28653B"/>
                </a:solidFill>
                <a:cs typeface="Arial" pitchFamily="34" charset="0"/>
              </a:rPr>
              <a:t>2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5" name="TextBox 84">
            <a:extLst>
              <a:ext uri="{FF2B5EF4-FFF2-40B4-BE49-F238E27FC236}">
                <a16:creationId xmlns:a16="http://schemas.microsoft.com/office/drawing/2014/main" id="{8DF5F03D-CC2A-5BE2-461A-08724B4D7235}"/>
              </a:ext>
            </a:extLst>
          </p:cNvPr>
          <p:cNvSpPr txBox="1"/>
          <p:nvPr/>
        </p:nvSpPr>
        <p:spPr>
          <a:xfrm>
            <a:off x="5116204" y="3139955"/>
            <a:ext cx="7101799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碳盤查推動場域規劃</a:t>
            </a:r>
          </a:p>
        </p:txBody>
      </p:sp>
      <p:sp>
        <p:nvSpPr>
          <p:cNvPr id="6" name="TextBox 85">
            <a:extLst>
              <a:ext uri="{FF2B5EF4-FFF2-40B4-BE49-F238E27FC236}">
                <a16:creationId xmlns:a16="http://schemas.microsoft.com/office/drawing/2014/main" id="{40CDBC5E-1270-2492-A414-8E833462EEF4}"/>
              </a:ext>
            </a:extLst>
          </p:cNvPr>
          <p:cNvSpPr txBox="1"/>
          <p:nvPr/>
        </p:nvSpPr>
        <p:spPr>
          <a:xfrm>
            <a:off x="4307519" y="3044361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7" name="TextBox 88">
            <a:extLst>
              <a:ext uri="{FF2B5EF4-FFF2-40B4-BE49-F238E27FC236}">
                <a16:creationId xmlns:a16="http://schemas.microsoft.com/office/drawing/2014/main" id="{EFABFCA5-98BD-D42C-76A2-93576B64D96B}"/>
              </a:ext>
            </a:extLst>
          </p:cNvPr>
          <p:cNvSpPr txBox="1"/>
          <p:nvPr/>
        </p:nvSpPr>
        <p:spPr>
          <a:xfrm>
            <a:off x="5116204" y="4035239"/>
            <a:ext cx="7101800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節能減碳推動場域規劃</a:t>
            </a:r>
          </a:p>
        </p:txBody>
      </p:sp>
      <p:sp>
        <p:nvSpPr>
          <p:cNvPr id="8" name="TextBox 89">
            <a:extLst>
              <a:ext uri="{FF2B5EF4-FFF2-40B4-BE49-F238E27FC236}">
                <a16:creationId xmlns:a16="http://schemas.microsoft.com/office/drawing/2014/main" id="{FFD78C92-C332-154E-88A4-E834AA76AC2C}"/>
              </a:ext>
            </a:extLst>
          </p:cNvPr>
          <p:cNvSpPr txBox="1"/>
          <p:nvPr/>
        </p:nvSpPr>
        <p:spPr>
          <a:xfrm>
            <a:off x="4307519" y="3940733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9" name="TextBox 92">
            <a:extLst>
              <a:ext uri="{FF2B5EF4-FFF2-40B4-BE49-F238E27FC236}">
                <a16:creationId xmlns:a16="http://schemas.microsoft.com/office/drawing/2014/main" id="{5D5D57B9-699C-1752-02B6-271DB7ABF31C}"/>
              </a:ext>
            </a:extLst>
          </p:cNvPr>
          <p:cNvSpPr txBox="1"/>
          <p:nvPr/>
        </p:nvSpPr>
        <p:spPr>
          <a:xfrm>
            <a:off x="5116204" y="4930523"/>
            <a:ext cx="7101798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預期業界應用成效</a:t>
            </a:r>
          </a:p>
        </p:txBody>
      </p:sp>
      <p:sp>
        <p:nvSpPr>
          <p:cNvPr id="10" name="TextBox 93">
            <a:extLst>
              <a:ext uri="{FF2B5EF4-FFF2-40B4-BE49-F238E27FC236}">
                <a16:creationId xmlns:a16="http://schemas.microsoft.com/office/drawing/2014/main" id="{BC5E215C-9059-4D69-70A0-3AF2EC351A03}"/>
              </a:ext>
            </a:extLst>
          </p:cNvPr>
          <p:cNvSpPr txBox="1"/>
          <p:nvPr/>
        </p:nvSpPr>
        <p:spPr>
          <a:xfrm>
            <a:off x="4307519" y="4837105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11" name="TextBox 96">
            <a:extLst>
              <a:ext uri="{FF2B5EF4-FFF2-40B4-BE49-F238E27FC236}">
                <a16:creationId xmlns:a16="http://schemas.microsoft.com/office/drawing/2014/main" id="{320FAE3B-2712-5827-64D9-D86C2E533881}"/>
              </a:ext>
            </a:extLst>
          </p:cNvPr>
          <p:cNvSpPr txBox="1"/>
          <p:nvPr/>
        </p:nvSpPr>
        <p:spPr>
          <a:xfrm>
            <a:off x="5103202" y="5825807"/>
            <a:ext cx="710179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總結</a:t>
            </a:r>
            <a:endParaRPr lang="ko-KR" altLang="en-US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2" name="TextBox 97">
            <a:extLst>
              <a:ext uri="{FF2B5EF4-FFF2-40B4-BE49-F238E27FC236}">
                <a16:creationId xmlns:a16="http://schemas.microsoft.com/office/drawing/2014/main" id="{BD9A103E-5F98-85A0-91A5-74F5C5A01A08}"/>
              </a:ext>
            </a:extLst>
          </p:cNvPr>
          <p:cNvSpPr txBox="1"/>
          <p:nvPr/>
        </p:nvSpPr>
        <p:spPr>
          <a:xfrm>
            <a:off x="4320521" y="5733475"/>
            <a:ext cx="78268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06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  <p:sp>
        <p:nvSpPr>
          <p:cNvPr id="13" name="TextBox 80">
            <a:extLst>
              <a:ext uri="{FF2B5EF4-FFF2-40B4-BE49-F238E27FC236}">
                <a16:creationId xmlns:a16="http://schemas.microsoft.com/office/drawing/2014/main" id="{4D61F9F9-C345-35EE-F0D4-36265550F617}"/>
              </a:ext>
            </a:extLst>
          </p:cNvPr>
          <p:cNvSpPr txBox="1"/>
          <p:nvPr/>
        </p:nvSpPr>
        <p:spPr>
          <a:xfrm>
            <a:off x="5090199" y="1349387"/>
            <a:ext cx="7101801" cy="523220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示範輔導團隊簡介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4" name="TextBox 81">
            <a:extLst>
              <a:ext uri="{FF2B5EF4-FFF2-40B4-BE49-F238E27FC236}">
                <a16:creationId xmlns:a16="http://schemas.microsoft.com/office/drawing/2014/main" id="{7A7AD478-F7BB-1C2B-DCDB-2E5414A6E9FF}"/>
              </a:ext>
            </a:extLst>
          </p:cNvPr>
          <p:cNvSpPr txBox="1"/>
          <p:nvPr/>
        </p:nvSpPr>
        <p:spPr>
          <a:xfrm>
            <a:off x="4307519" y="1251617"/>
            <a:ext cx="795683" cy="707886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28653B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rgbClr val="28653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1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含團隊過去輔導經驗。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01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示範輔導團隊簡介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43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02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執行範疇及推動期程規劃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EE26986B-3F67-DB78-7DA6-8A5A53032062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須明確列出擬輔導廠商、產業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/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地區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/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大企業或中小企業分佈。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254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03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碳盤查推動場域規劃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FAF0F225-B6EC-1761-D40B-8F60773B46A2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須明確列出承諾減碳噸數。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4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04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節能減碳推動場域規劃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625F0BEB-BB9D-DDF4-DD50-3987E7ED18DB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可優先針對供應鏈體系或</a:t>
            </a:r>
            <a:r>
              <a:rPr lang="en-US" altLang="zh-TW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CBAM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  <a:latin typeface="Arial"/>
              </a:rPr>
              <a:t>適用對象說明。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3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05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zh-TW" altLang="en-US" sz="4000" b="1" dirty="0">
                <a:solidFill>
                  <a:srgbClr val="3F3F3F">
                    <a:lumMod val="50000"/>
                  </a:srgbClr>
                </a:solidFill>
              </a:rPr>
              <a:t>預期業界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應用成效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2F7613C7-678B-D587-2D4E-33725E3846B9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針對輔導成果推廣性說明。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8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06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總結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61">
            <a:extLst>
              <a:ext uri="{FF2B5EF4-FFF2-40B4-BE49-F238E27FC236}">
                <a16:creationId xmlns:a16="http://schemas.microsoft.com/office/drawing/2014/main" id="{FA3F44DE-71B8-E2B4-9FB5-318075815BF9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可往後增加頁數，如</a:t>
            </a:r>
            <a:r>
              <a:rPr lang="zh-TW" altLang="en-US" sz="2400" b="1" dirty="0">
                <a:solidFill>
                  <a:srgbClr val="82C650">
                    <a:lumMod val="50000"/>
                  </a:srgbClr>
                </a:solidFill>
              </a:rPr>
              <a:t>有利提升簡報形象之資料、加分附件等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650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群組 45">
            <a:extLst>
              <a:ext uri="{FF2B5EF4-FFF2-40B4-BE49-F238E27FC236}">
                <a16:creationId xmlns:a16="http://schemas.microsoft.com/office/drawing/2014/main" id="{DD0E0773-FAA7-2E8F-D52C-30CD3210852A}"/>
              </a:ext>
            </a:extLst>
          </p:cNvPr>
          <p:cNvGrpSpPr/>
          <p:nvPr/>
        </p:nvGrpSpPr>
        <p:grpSpPr>
          <a:xfrm>
            <a:off x="3727406" y="325182"/>
            <a:ext cx="4737189" cy="2849944"/>
            <a:chOff x="2706829" y="463623"/>
            <a:chExt cx="3252149" cy="2320778"/>
          </a:xfrm>
        </p:grpSpPr>
        <p:grpSp>
          <p:nvGrpSpPr>
            <p:cNvPr id="3" name="Group 46">
              <a:extLst>
                <a:ext uri="{FF2B5EF4-FFF2-40B4-BE49-F238E27FC236}">
                  <a16:creationId xmlns:a16="http://schemas.microsoft.com/office/drawing/2014/main" id="{3C8FA1FA-102A-6C93-1C56-6DFFFCA4C6A6}"/>
                </a:ext>
              </a:extLst>
            </p:cNvPr>
            <p:cNvGrpSpPr/>
            <p:nvPr/>
          </p:nvGrpSpPr>
          <p:grpSpPr>
            <a:xfrm>
              <a:off x="5183270" y="1047816"/>
              <a:ext cx="762816" cy="911293"/>
              <a:chOff x="7981066" y="2575110"/>
              <a:chExt cx="1017088" cy="1215057"/>
            </a:xfrm>
            <a:solidFill>
              <a:schemeClr val="accent1"/>
            </a:solidFill>
          </p:grpSpPr>
          <p:sp>
            <p:nvSpPr>
              <p:cNvPr id="4" name="Freeform: Shape 43">
                <a:extLst>
                  <a:ext uri="{FF2B5EF4-FFF2-40B4-BE49-F238E27FC236}">
                    <a16:creationId xmlns:a16="http://schemas.microsoft.com/office/drawing/2014/main" id="{DBBE5E07-2C33-625D-E033-93F4D8DF2BA4}"/>
                  </a:ext>
                </a:extLst>
              </p:cNvPr>
              <p:cNvSpPr/>
              <p:nvPr/>
            </p:nvSpPr>
            <p:spPr>
              <a:xfrm>
                <a:off x="7981066" y="2811194"/>
                <a:ext cx="1017088" cy="978973"/>
              </a:xfrm>
              <a:custGeom>
                <a:avLst/>
                <a:gdLst>
                  <a:gd name="connsiteX0" fmla="*/ 1708938 w 2163080"/>
                  <a:gd name="connsiteY0" fmla="*/ 2004560 h 2082019"/>
                  <a:gd name="connsiteX1" fmla="*/ 1708938 w 2163080"/>
                  <a:gd name="connsiteY1" fmla="*/ 2044384 h 2082019"/>
                  <a:gd name="connsiteX2" fmla="*/ 2059441 w 2163080"/>
                  <a:gd name="connsiteY2" fmla="*/ 2044384 h 2082019"/>
                  <a:gd name="connsiteX3" fmla="*/ 2059441 w 2163080"/>
                  <a:gd name="connsiteY3" fmla="*/ 2004560 h 2082019"/>
                  <a:gd name="connsiteX4" fmla="*/ 1293406 w 2163080"/>
                  <a:gd name="connsiteY4" fmla="*/ 2004560 h 2082019"/>
                  <a:gd name="connsiteX5" fmla="*/ 1293406 w 2163080"/>
                  <a:gd name="connsiteY5" fmla="*/ 2044384 h 2082019"/>
                  <a:gd name="connsiteX6" fmla="*/ 1643909 w 2163080"/>
                  <a:gd name="connsiteY6" fmla="*/ 2044384 h 2082019"/>
                  <a:gd name="connsiteX7" fmla="*/ 1643909 w 2163080"/>
                  <a:gd name="connsiteY7" fmla="*/ 2004560 h 2082019"/>
                  <a:gd name="connsiteX8" fmla="*/ 1708938 w 2163080"/>
                  <a:gd name="connsiteY8" fmla="*/ 1943463 h 2082019"/>
                  <a:gd name="connsiteX9" fmla="*/ 1708938 w 2163080"/>
                  <a:gd name="connsiteY9" fmla="*/ 1983287 h 2082019"/>
                  <a:gd name="connsiteX10" fmla="*/ 2059441 w 2163080"/>
                  <a:gd name="connsiteY10" fmla="*/ 1983287 h 2082019"/>
                  <a:gd name="connsiteX11" fmla="*/ 2059441 w 2163080"/>
                  <a:gd name="connsiteY11" fmla="*/ 1943463 h 2082019"/>
                  <a:gd name="connsiteX12" fmla="*/ 1293406 w 2163080"/>
                  <a:gd name="connsiteY12" fmla="*/ 1943463 h 2082019"/>
                  <a:gd name="connsiteX13" fmla="*/ 1293406 w 2163080"/>
                  <a:gd name="connsiteY13" fmla="*/ 1983287 h 2082019"/>
                  <a:gd name="connsiteX14" fmla="*/ 1643909 w 2163080"/>
                  <a:gd name="connsiteY14" fmla="*/ 1983287 h 2082019"/>
                  <a:gd name="connsiteX15" fmla="*/ 1643909 w 2163080"/>
                  <a:gd name="connsiteY15" fmla="*/ 1943463 h 2082019"/>
                  <a:gd name="connsiteX16" fmla="*/ 1708938 w 2163080"/>
                  <a:gd name="connsiteY16" fmla="*/ 1882367 h 2082019"/>
                  <a:gd name="connsiteX17" fmla="*/ 1708938 w 2163080"/>
                  <a:gd name="connsiteY17" fmla="*/ 1922191 h 2082019"/>
                  <a:gd name="connsiteX18" fmla="*/ 2059441 w 2163080"/>
                  <a:gd name="connsiteY18" fmla="*/ 1922191 h 2082019"/>
                  <a:gd name="connsiteX19" fmla="*/ 2059441 w 2163080"/>
                  <a:gd name="connsiteY19" fmla="*/ 1882367 h 2082019"/>
                  <a:gd name="connsiteX20" fmla="*/ 1293406 w 2163080"/>
                  <a:gd name="connsiteY20" fmla="*/ 1882367 h 2082019"/>
                  <a:gd name="connsiteX21" fmla="*/ 1293406 w 2163080"/>
                  <a:gd name="connsiteY21" fmla="*/ 1922191 h 2082019"/>
                  <a:gd name="connsiteX22" fmla="*/ 1643909 w 2163080"/>
                  <a:gd name="connsiteY22" fmla="*/ 1922191 h 2082019"/>
                  <a:gd name="connsiteX23" fmla="*/ 1643909 w 2163080"/>
                  <a:gd name="connsiteY23" fmla="*/ 1882367 h 2082019"/>
                  <a:gd name="connsiteX24" fmla="*/ 1024178 w 2163080"/>
                  <a:gd name="connsiteY24" fmla="*/ 1873675 h 2082019"/>
                  <a:gd name="connsiteX25" fmla="*/ 1024178 w 2163080"/>
                  <a:gd name="connsiteY25" fmla="*/ 1939321 h 2082019"/>
                  <a:gd name="connsiteX26" fmla="*/ 1122274 w 2163080"/>
                  <a:gd name="connsiteY26" fmla="*/ 1939321 h 2082019"/>
                  <a:gd name="connsiteX27" fmla="*/ 1122274 w 2163080"/>
                  <a:gd name="connsiteY27" fmla="*/ 1873675 h 2082019"/>
                  <a:gd name="connsiteX28" fmla="*/ 840577 w 2163080"/>
                  <a:gd name="connsiteY28" fmla="*/ 1873675 h 2082019"/>
                  <a:gd name="connsiteX29" fmla="*/ 840577 w 2163080"/>
                  <a:gd name="connsiteY29" fmla="*/ 1939321 h 2082019"/>
                  <a:gd name="connsiteX30" fmla="*/ 938673 w 2163080"/>
                  <a:gd name="connsiteY30" fmla="*/ 1939321 h 2082019"/>
                  <a:gd name="connsiteX31" fmla="*/ 938673 w 2163080"/>
                  <a:gd name="connsiteY31" fmla="*/ 1873675 h 2082019"/>
                  <a:gd name="connsiteX32" fmla="*/ 656977 w 2163080"/>
                  <a:gd name="connsiteY32" fmla="*/ 1873675 h 2082019"/>
                  <a:gd name="connsiteX33" fmla="*/ 656977 w 2163080"/>
                  <a:gd name="connsiteY33" fmla="*/ 1939321 h 2082019"/>
                  <a:gd name="connsiteX34" fmla="*/ 755073 w 2163080"/>
                  <a:gd name="connsiteY34" fmla="*/ 1939321 h 2082019"/>
                  <a:gd name="connsiteX35" fmla="*/ 755073 w 2163080"/>
                  <a:gd name="connsiteY35" fmla="*/ 1873675 h 2082019"/>
                  <a:gd name="connsiteX36" fmla="*/ 1708938 w 2163080"/>
                  <a:gd name="connsiteY36" fmla="*/ 1821270 h 2082019"/>
                  <a:gd name="connsiteX37" fmla="*/ 1708938 w 2163080"/>
                  <a:gd name="connsiteY37" fmla="*/ 1861094 h 2082019"/>
                  <a:gd name="connsiteX38" fmla="*/ 2059441 w 2163080"/>
                  <a:gd name="connsiteY38" fmla="*/ 1861094 h 2082019"/>
                  <a:gd name="connsiteX39" fmla="*/ 2059441 w 2163080"/>
                  <a:gd name="connsiteY39" fmla="*/ 1821270 h 2082019"/>
                  <a:gd name="connsiteX40" fmla="*/ 1293406 w 2163080"/>
                  <a:gd name="connsiteY40" fmla="*/ 1821270 h 2082019"/>
                  <a:gd name="connsiteX41" fmla="*/ 1293406 w 2163080"/>
                  <a:gd name="connsiteY41" fmla="*/ 1861094 h 2082019"/>
                  <a:gd name="connsiteX42" fmla="*/ 1643909 w 2163080"/>
                  <a:gd name="connsiteY42" fmla="*/ 1861094 h 2082019"/>
                  <a:gd name="connsiteX43" fmla="*/ 1643909 w 2163080"/>
                  <a:gd name="connsiteY43" fmla="*/ 1821270 h 2082019"/>
                  <a:gd name="connsiteX44" fmla="*/ 1024178 w 2163080"/>
                  <a:gd name="connsiteY44" fmla="*/ 1737466 h 2082019"/>
                  <a:gd name="connsiteX45" fmla="*/ 1024178 w 2163080"/>
                  <a:gd name="connsiteY45" fmla="*/ 1803112 h 2082019"/>
                  <a:gd name="connsiteX46" fmla="*/ 1122274 w 2163080"/>
                  <a:gd name="connsiteY46" fmla="*/ 1803112 h 2082019"/>
                  <a:gd name="connsiteX47" fmla="*/ 1122274 w 2163080"/>
                  <a:gd name="connsiteY47" fmla="*/ 1737466 h 2082019"/>
                  <a:gd name="connsiteX48" fmla="*/ 840577 w 2163080"/>
                  <a:gd name="connsiteY48" fmla="*/ 1737466 h 2082019"/>
                  <a:gd name="connsiteX49" fmla="*/ 840577 w 2163080"/>
                  <a:gd name="connsiteY49" fmla="*/ 1803112 h 2082019"/>
                  <a:gd name="connsiteX50" fmla="*/ 938673 w 2163080"/>
                  <a:gd name="connsiteY50" fmla="*/ 1803112 h 2082019"/>
                  <a:gd name="connsiteX51" fmla="*/ 938673 w 2163080"/>
                  <a:gd name="connsiteY51" fmla="*/ 1737466 h 2082019"/>
                  <a:gd name="connsiteX52" fmla="*/ 656977 w 2163080"/>
                  <a:gd name="connsiteY52" fmla="*/ 1737466 h 2082019"/>
                  <a:gd name="connsiteX53" fmla="*/ 656977 w 2163080"/>
                  <a:gd name="connsiteY53" fmla="*/ 1803112 h 2082019"/>
                  <a:gd name="connsiteX54" fmla="*/ 755073 w 2163080"/>
                  <a:gd name="connsiteY54" fmla="*/ 1803112 h 2082019"/>
                  <a:gd name="connsiteX55" fmla="*/ 755073 w 2163080"/>
                  <a:gd name="connsiteY55" fmla="*/ 1737466 h 2082019"/>
                  <a:gd name="connsiteX56" fmla="*/ 1024178 w 2163080"/>
                  <a:gd name="connsiteY56" fmla="*/ 1601257 h 2082019"/>
                  <a:gd name="connsiteX57" fmla="*/ 1024178 w 2163080"/>
                  <a:gd name="connsiteY57" fmla="*/ 1666903 h 2082019"/>
                  <a:gd name="connsiteX58" fmla="*/ 1122274 w 2163080"/>
                  <a:gd name="connsiteY58" fmla="*/ 1666903 h 2082019"/>
                  <a:gd name="connsiteX59" fmla="*/ 1122274 w 2163080"/>
                  <a:gd name="connsiteY59" fmla="*/ 1601257 h 2082019"/>
                  <a:gd name="connsiteX60" fmla="*/ 840577 w 2163080"/>
                  <a:gd name="connsiteY60" fmla="*/ 1601257 h 2082019"/>
                  <a:gd name="connsiteX61" fmla="*/ 840577 w 2163080"/>
                  <a:gd name="connsiteY61" fmla="*/ 1666903 h 2082019"/>
                  <a:gd name="connsiteX62" fmla="*/ 938673 w 2163080"/>
                  <a:gd name="connsiteY62" fmla="*/ 1666903 h 2082019"/>
                  <a:gd name="connsiteX63" fmla="*/ 938673 w 2163080"/>
                  <a:gd name="connsiteY63" fmla="*/ 1601257 h 2082019"/>
                  <a:gd name="connsiteX64" fmla="*/ 656977 w 2163080"/>
                  <a:gd name="connsiteY64" fmla="*/ 1601257 h 2082019"/>
                  <a:gd name="connsiteX65" fmla="*/ 656977 w 2163080"/>
                  <a:gd name="connsiteY65" fmla="*/ 1666903 h 2082019"/>
                  <a:gd name="connsiteX66" fmla="*/ 755073 w 2163080"/>
                  <a:gd name="connsiteY66" fmla="*/ 1666903 h 2082019"/>
                  <a:gd name="connsiteX67" fmla="*/ 755073 w 2163080"/>
                  <a:gd name="connsiteY67" fmla="*/ 1601257 h 2082019"/>
                  <a:gd name="connsiteX68" fmla="*/ 1949811 w 2163080"/>
                  <a:gd name="connsiteY68" fmla="*/ 1437108 h 2082019"/>
                  <a:gd name="connsiteX69" fmla="*/ 1949811 w 2163080"/>
                  <a:gd name="connsiteY69" fmla="*/ 1502754 h 2082019"/>
                  <a:gd name="connsiteX70" fmla="*/ 2047907 w 2163080"/>
                  <a:gd name="connsiteY70" fmla="*/ 1502754 h 2082019"/>
                  <a:gd name="connsiteX71" fmla="*/ 2047907 w 2163080"/>
                  <a:gd name="connsiteY71" fmla="*/ 1437108 h 2082019"/>
                  <a:gd name="connsiteX72" fmla="*/ 1766210 w 2163080"/>
                  <a:gd name="connsiteY72" fmla="*/ 1437108 h 2082019"/>
                  <a:gd name="connsiteX73" fmla="*/ 1766210 w 2163080"/>
                  <a:gd name="connsiteY73" fmla="*/ 1502754 h 2082019"/>
                  <a:gd name="connsiteX74" fmla="*/ 1864306 w 2163080"/>
                  <a:gd name="connsiteY74" fmla="*/ 1502754 h 2082019"/>
                  <a:gd name="connsiteX75" fmla="*/ 1864306 w 2163080"/>
                  <a:gd name="connsiteY75" fmla="*/ 1437108 h 2082019"/>
                  <a:gd name="connsiteX76" fmla="*/ 1582610 w 2163080"/>
                  <a:gd name="connsiteY76" fmla="*/ 1437108 h 2082019"/>
                  <a:gd name="connsiteX77" fmla="*/ 1582610 w 2163080"/>
                  <a:gd name="connsiteY77" fmla="*/ 1502754 h 2082019"/>
                  <a:gd name="connsiteX78" fmla="*/ 1680706 w 2163080"/>
                  <a:gd name="connsiteY78" fmla="*/ 1502754 h 2082019"/>
                  <a:gd name="connsiteX79" fmla="*/ 1680706 w 2163080"/>
                  <a:gd name="connsiteY79" fmla="*/ 1437108 h 2082019"/>
                  <a:gd name="connsiteX80" fmla="*/ 1386037 w 2163080"/>
                  <a:gd name="connsiteY80" fmla="*/ 1437108 h 2082019"/>
                  <a:gd name="connsiteX81" fmla="*/ 1386037 w 2163080"/>
                  <a:gd name="connsiteY81" fmla="*/ 1502754 h 2082019"/>
                  <a:gd name="connsiteX82" fmla="*/ 1484133 w 2163080"/>
                  <a:gd name="connsiteY82" fmla="*/ 1502754 h 2082019"/>
                  <a:gd name="connsiteX83" fmla="*/ 1484133 w 2163080"/>
                  <a:gd name="connsiteY83" fmla="*/ 1437108 h 2082019"/>
                  <a:gd name="connsiteX84" fmla="*/ 1202437 w 2163080"/>
                  <a:gd name="connsiteY84" fmla="*/ 1437108 h 2082019"/>
                  <a:gd name="connsiteX85" fmla="*/ 1202437 w 2163080"/>
                  <a:gd name="connsiteY85" fmla="*/ 1502754 h 2082019"/>
                  <a:gd name="connsiteX86" fmla="*/ 1300533 w 2163080"/>
                  <a:gd name="connsiteY86" fmla="*/ 1502754 h 2082019"/>
                  <a:gd name="connsiteX87" fmla="*/ 1300533 w 2163080"/>
                  <a:gd name="connsiteY87" fmla="*/ 1437108 h 2082019"/>
                  <a:gd name="connsiteX88" fmla="*/ 1024178 w 2163080"/>
                  <a:gd name="connsiteY88" fmla="*/ 1437108 h 2082019"/>
                  <a:gd name="connsiteX89" fmla="*/ 1024178 w 2163080"/>
                  <a:gd name="connsiteY89" fmla="*/ 1502754 h 2082019"/>
                  <a:gd name="connsiteX90" fmla="*/ 1122274 w 2163080"/>
                  <a:gd name="connsiteY90" fmla="*/ 1502754 h 2082019"/>
                  <a:gd name="connsiteX91" fmla="*/ 1122274 w 2163080"/>
                  <a:gd name="connsiteY91" fmla="*/ 1437108 h 2082019"/>
                  <a:gd name="connsiteX92" fmla="*/ 840577 w 2163080"/>
                  <a:gd name="connsiteY92" fmla="*/ 1437108 h 2082019"/>
                  <a:gd name="connsiteX93" fmla="*/ 840577 w 2163080"/>
                  <a:gd name="connsiteY93" fmla="*/ 1502754 h 2082019"/>
                  <a:gd name="connsiteX94" fmla="*/ 938673 w 2163080"/>
                  <a:gd name="connsiteY94" fmla="*/ 1502754 h 2082019"/>
                  <a:gd name="connsiteX95" fmla="*/ 938673 w 2163080"/>
                  <a:gd name="connsiteY95" fmla="*/ 1437108 h 2082019"/>
                  <a:gd name="connsiteX96" fmla="*/ 656977 w 2163080"/>
                  <a:gd name="connsiteY96" fmla="*/ 1437108 h 2082019"/>
                  <a:gd name="connsiteX97" fmla="*/ 656977 w 2163080"/>
                  <a:gd name="connsiteY97" fmla="*/ 1502754 h 2082019"/>
                  <a:gd name="connsiteX98" fmla="*/ 755073 w 2163080"/>
                  <a:gd name="connsiteY98" fmla="*/ 1502754 h 2082019"/>
                  <a:gd name="connsiteX99" fmla="*/ 755073 w 2163080"/>
                  <a:gd name="connsiteY99" fmla="*/ 1437108 h 2082019"/>
                  <a:gd name="connsiteX100" fmla="*/ 1037978 w 2163080"/>
                  <a:gd name="connsiteY100" fmla="*/ 331011 h 2082019"/>
                  <a:gd name="connsiteX101" fmla="*/ 1037978 w 2163080"/>
                  <a:gd name="connsiteY101" fmla="*/ 465308 h 2082019"/>
                  <a:gd name="connsiteX102" fmla="*/ 1059098 w 2163080"/>
                  <a:gd name="connsiteY102" fmla="*/ 468502 h 2082019"/>
                  <a:gd name="connsiteX103" fmla="*/ 1162875 w 2163080"/>
                  <a:gd name="connsiteY103" fmla="*/ 562591 h 2082019"/>
                  <a:gd name="connsiteX104" fmla="*/ 1173239 w 2163080"/>
                  <a:gd name="connsiteY104" fmla="*/ 613926 h 2082019"/>
                  <a:gd name="connsiteX105" fmla="*/ 1175942 w 2163080"/>
                  <a:gd name="connsiteY105" fmla="*/ 613926 h 2082019"/>
                  <a:gd name="connsiteX106" fmla="*/ 1175942 w 2163080"/>
                  <a:gd name="connsiteY106" fmla="*/ 627317 h 2082019"/>
                  <a:gd name="connsiteX107" fmla="*/ 1175943 w 2163080"/>
                  <a:gd name="connsiteY107" fmla="*/ 627321 h 2082019"/>
                  <a:gd name="connsiteX108" fmla="*/ 1175942 w 2163080"/>
                  <a:gd name="connsiteY108" fmla="*/ 1063497 h 2082019"/>
                  <a:gd name="connsiteX109" fmla="*/ 1283069 w 2163080"/>
                  <a:gd name="connsiteY109" fmla="*/ 1063497 h 2082019"/>
                  <a:gd name="connsiteX110" fmla="*/ 1283069 w 2163080"/>
                  <a:gd name="connsiteY110" fmla="*/ 627216 h 2082019"/>
                  <a:gd name="connsiteX111" fmla="*/ 1384635 w 2163080"/>
                  <a:gd name="connsiteY111" fmla="*/ 473988 h 2082019"/>
                  <a:gd name="connsiteX112" fmla="*/ 1437863 w 2163080"/>
                  <a:gd name="connsiteY112" fmla="*/ 463242 h 2082019"/>
                  <a:gd name="connsiteX113" fmla="*/ 1437863 w 2163080"/>
                  <a:gd name="connsiteY113" fmla="*/ 331011 h 2082019"/>
                  <a:gd name="connsiteX114" fmla="*/ 785279 w 2163080"/>
                  <a:gd name="connsiteY114" fmla="*/ 331011 h 2082019"/>
                  <a:gd name="connsiteX115" fmla="*/ 785279 w 2163080"/>
                  <a:gd name="connsiteY115" fmla="*/ 1063497 h 2082019"/>
                  <a:gd name="connsiteX116" fmla="*/ 843351 w 2163080"/>
                  <a:gd name="connsiteY116" fmla="*/ 1063497 h 2082019"/>
                  <a:gd name="connsiteX117" fmla="*/ 843351 w 2163080"/>
                  <a:gd name="connsiteY117" fmla="*/ 627321 h 2082019"/>
                  <a:gd name="connsiteX118" fmla="*/ 944917 w 2163080"/>
                  <a:gd name="connsiteY118" fmla="*/ 474094 h 2082019"/>
                  <a:gd name="connsiteX119" fmla="*/ 996379 w 2163080"/>
                  <a:gd name="connsiteY119" fmla="*/ 463704 h 2082019"/>
                  <a:gd name="connsiteX120" fmla="*/ 996379 w 2163080"/>
                  <a:gd name="connsiteY120" fmla="*/ 331011 h 2082019"/>
                  <a:gd name="connsiteX121" fmla="*/ 683756 w 2163080"/>
                  <a:gd name="connsiteY121" fmla="*/ 0 h 2082019"/>
                  <a:gd name="connsiteX122" fmla="*/ 785279 w 2163080"/>
                  <a:gd name="connsiteY122" fmla="*/ 0 h 2082019"/>
                  <a:gd name="connsiteX123" fmla="*/ 785279 w 2163080"/>
                  <a:gd name="connsiteY123" fmla="*/ 1 h 2082019"/>
                  <a:gd name="connsiteX124" fmla="*/ 785279 w 2163080"/>
                  <a:gd name="connsiteY124" fmla="*/ 150699 h 2082019"/>
                  <a:gd name="connsiteX125" fmla="*/ 785279 w 2163080"/>
                  <a:gd name="connsiteY125" fmla="*/ 150703 h 2082019"/>
                  <a:gd name="connsiteX126" fmla="*/ 785279 w 2163080"/>
                  <a:gd name="connsiteY126" fmla="*/ 185573 h 2082019"/>
                  <a:gd name="connsiteX127" fmla="*/ 785279 w 2163080"/>
                  <a:gd name="connsiteY127" fmla="*/ 268612 h 2082019"/>
                  <a:gd name="connsiteX128" fmla="*/ 1437863 w 2163080"/>
                  <a:gd name="connsiteY128" fmla="*/ 268612 h 2082019"/>
                  <a:gd name="connsiteX129" fmla="*/ 1437863 w 2163080"/>
                  <a:gd name="connsiteY129" fmla="*/ 268180 h 2082019"/>
                  <a:gd name="connsiteX130" fmla="*/ 1479462 w 2163080"/>
                  <a:gd name="connsiteY130" fmla="*/ 268180 h 2082019"/>
                  <a:gd name="connsiteX131" fmla="*/ 1479462 w 2163080"/>
                  <a:gd name="connsiteY131" fmla="*/ 466997 h 2082019"/>
                  <a:gd name="connsiteX132" fmla="*/ 1514095 w 2163080"/>
                  <a:gd name="connsiteY132" fmla="*/ 473988 h 2082019"/>
                  <a:gd name="connsiteX133" fmla="*/ 1608185 w 2163080"/>
                  <a:gd name="connsiteY133" fmla="*/ 577765 h 2082019"/>
                  <a:gd name="connsiteX134" fmla="*/ 1613636 w 2163080"/>
                  <a:gd name="connsiteY134" fmla="*/ 613821 h 2082019"/>
                  <a:gd name="connsiteX135" fmla="*/ 1615660 w 2163080"/>
                  <a:gd name="connsiteY135" fmla="*/ 613821 h 2082019"/>
                  <a:gd name="connsiteX136" fmla="*/ 1615660 w 2163080"/>
                  <a:gd name="connsiteY136" fmla="*/ 627210 h 2082019"/>
                  <a:gd name="connsiteX137" fmla="*/ 1615661 w 2163080"/>
                  <a:gd name="connsiteY137" fmla="*/ 627216 h 2082019"/>
                  <a:gd name="connsiteX138" fmla="*/ 1615660 w 2163080"/>
                  <a:gd name="connsiteY138" fmla="*/ 1063497 h 2082019"/>
                  <a:gd name="connsiteX139" fmla="*/ 2163080 w 2163080"/>
                  <a:gd name="connsiteY139" fmla="*/ 1063497 h 2082019"/>
                  <a:gd name="connsiteX140" fmla="*/ 2163080 w 2163080"/>
                  <a:gd name="connsiteY140" fmla="*/ 1184656 h 2082019"/>
                  <a:gd name="connsiteX141" fmla="*/ 2163080 w 2163080"/>
                  <a:gd name="connsiteY141" fmla="*/ 1530190 h 2082019"/>
                  <a:gd name="connsiteX142" fmla="*/ 2163080 w 2163080"/>
                  <a:gd name="connsiteY142" fmla="*/ 2078653 h 2082019"/>
                  <a:gd name="connsiteX143" fmla="*/ 2163080 w 2163080"/>
                  <a:gd name="connsiteY143" fmla="*/ 2082019 h 2082019"/>
                  <a:gd name="connsiteX144" fmla="*/ 499194 w 2163080"/>
                  <a:gd name="connsiteY144" fmla="*/ 2082019 h 2082019"/>
                  <a:gd name="connsiteX145" fmla="*/ 499105 w 2163080"/>
                  <a:gd name="connsiteY145" fmla="*/ 2082019 h 2082019"/>
                  <a:gd name="connsiteX146" fmla="*/ 421721 w 2163080"/>
                  <a:gd name="connsiteY146" fmla="*/ 2082019 h 2082019"/>
                  <a:gd name="connsiteX147" fmla="*/ 421721 w 2163080"/>
                  <a:gd name="connsiteY147" fmla="*/ 1864776 h 2082019"/>
                  <a:gd name="connsiteX148" fmla="*/ 327071 w 2163080"/>
                  <a:gd name="connsiteY148" fmla="*/ 1864776 h 2082019"/>
                  <a:gd name="connsiteX149" fmla="*/ 327071 w 2163080"/>
                  <a:gd name="connsiteY149" fmla="*/ 2082019 h 2082019"/>
                  <a:gd name="connsiteX150" fmla="*/ 249597 w 2163080"/>
                  <a:gd name="connsiteY150" fmla="*/ 2082019 h 2082019"/>
                  <a:gd name="connsiteX151" fmla="*/ 249597 w 2163080"/>
                  <a:gd name="connsiteY151" fmla="*/ 2082018 h 2082019"/>
                  <a:gd name="connsiteX152" fmla="*/ 163326 w 2163080"/>
                  <a:gd name="connsiteY152" fmla="*/ 2082018 h 2082019"/>
                  <a:gd name="connsiteX153" fmla="*/ 163326 w 2163080"/>
                  <a:gd name="connsiteY153" fmla="*/ 1864776 h 2082019"/>
                  <a:gd name="connsiteX154" fmla="*/ 68676 w 2163080"/>
                  <a:gd name="connsiteY154" fmla="*/ 1864776 h 2082019"/>
                  <a:gd name="connsiteX155" fmla="*/ 68676 w 2163080"/>
                  <a:gd name="connsiteY155" fmla="*/ 2082018 h 2082019"/>
                  <a:gd name="connsiteX156" fmla="*/ 0 w 2163080"/>
                  <a:gd name="connsiteY156" fmla="*/ 2082018 h 2082019"/>
                  <a:gd name="connsiteX157" fmla="*/ 0 w 2163080"/>
                  <a:gd name="connsiteY157" fmla="*/ 1070653 h 2082019"/>
                  <a:gd name="connsiteX158" fmla="*/ 0 w 2163080"/>
                  <a:gd name="connsiteY158" fmla="*/ 957871 h 2082019"/>
                  <a:gd name="connsiteX159" fmla="*/ 0 w 2163080"/>
                  <a:gd name="connsiteY159" fmla="*/ 957207 h 2082019"/>
                  <a:gd name="connsiteX160" fmla="*/ 91842 w 2163080"/>
                  <a:gd name="connsiteY160" fmla="*/ 957207 h 2082019"/>
                  <a:gd name="connsiteX161" fmla="*/ 91842 w 2163080"/>
                  <a:gd name="connsiteY161" fmla="*/ 351653 h 2082019"/>
                  <a:gd name="connsiteX162" fmla="*/ 91841 w 2163080"/>
                  <a:gd name="connsiteY162" fmla="*/ 351653 h 2082019"/>
                  <a:gd name="connsiteX163" fmla="*/ 91841 w 2163080"/>
                  <a:gd name="connsiteY163" fmla="*/ 185571 h 2082019"/>
                  <a:gd name="connsiteX164" fmla="*/ 237438 w 2163080"/>
                  <a:gd name="connsiteY164" fmla="*/ 185571 h 2082019"/>
                  <a:gd name="connsiteX165" fmla="*/ 383036 w 2163080"/>
                  <a:gd name="connsiteY165" fmla="*/ 185571 h 2082019"/>
                  <a:gd name="connsiteX166" fmla="*/ 383037 w 2163080"/>
                  <a:gd name="connsiteY166" fmla="*/ 185571 h 2082019"/>
                  <a:gd name="connsiteX167" fmla="*/ 383037 w 2163080"/>
                  <a:gd name="connsiteY167" fmla="*/ 337527 h 2082019"/>
                  <a:gd name="connsiteX168" fmla="*/ 383038 w 2163080"/>
                  <a:gd name="connsiteY168" fmla="*/ 337527 h 2082019"/>
                  <a:gd name="connsiteX169" fmla="*/ 383038 w 2163080"/>
                  <a:gd name="connsiteY169" fmla="*/ 337530 h 2082019"/>
                  <a:gd name="connsiteX170" fmla="*/ 383038 w 2163080"/>
                  <a:gd name="connsiteY170" fmla="*/ 955499 h 2082019"/>
                  <a:gd name="connsiteX171" fmla="*/ 499194 w 2163080"/>
                  <a:gd name="connsiteY171" fmla="*/ 955499 h 2082019"/>
                  <a:gd name="connsiteX172" fmla="*/ 499194 w 2163080"/>
                  <a:gd name="connsiteY172" fmla="*/ 956944 h 2082019"/>
                  <a:gd name="connsiteX173" fmla="*/ 499194 w 2163080"/>
                  <a:gd name="connsiteY173" fmla="*/ 1063497 h 2082019"/>
                  <a:gd name="connsiteX174" fmla="*/ 591966 w 2163080"/>
                  <a:gd name="connsiteY174" fmla="*/ 1063497 h 2082019"/>
                  <a:gd name="connsiteX175" fmla="*/ 591966 w 2163080"/>
                  <a:gd name="connsiteY175" fmla="*/ 185573 h 2082019"/>
                  <a:gd name="connsiteX176" fmla="*/ 591966 w 2163080"/>
                  <a:gd name="connsiteY176" fmla="*/ 150703 h 2082019"/>
                  <a:gd name="connsiteX177" fmla="*/ 591966 w 2163080"/>
                  <a:gd name="connsiteY177" fmla="*/ 1 h 2082019"/>
                  <a:gd name="connsiteX178" fmla="*/ 683756 w 2163080"/>
                  <a:gd name="connsiteY178" fmla="*/ 1 h 2082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2163080" h="2082019">
                    <a:moveTo>
                      <a:pt x="1708938" y="2004560"/>
                    </a:moveTo>
                    <a:lnTo>
                      <a:pt x="1708938" y="2044384"/>
                    </a:lnTo>
                    <a:lnTo>
                      <a:pt x="2059441" y="2044384"/>
                    </a:lnTo>
                    <a:lnTo>
                      <a:pt x="2059441" y="2004560"/>
                    </a:lnTo>
                    <a:close/>
                    <a:moveTo>
                      <a:pt x="1293406" y="2004560"/>
                    </a:moveTo>
                    <a:lnTo>
                      <a:pt x="1293406" y="2044384"/>
                    </a:lnTo>
                    <a:lnTo>
                      <a:pt x="1643909" y="2044384"/>
                    </a:lnTo>
                    <a:lnTo>
                      <a:pt x="1643909" y="2004560"/>
                    </a:lnTo>
                    <a:close/>
                    <a:moveTo>
                      <a:pt x="1708938" y="1943463"/>
                    </a:moveTo>
                    <a:lnTo>
                      <a:pt x="1708938" y="1983287"/>
                    </a:lnTo>
                    <a:lnTo>
                      <a:pt x="2059441" y="1983287"/>
                    </a:lnTo>
                    <a:lnTo>
                      <a:pt x="2059441" y="1943463"/>
                    </a:lnTo>
                    <a:close/>
                    <a:moveTo>
                      <a:pt x="1293406" y="1943463"/>
                    </a:moveTo>
                    <a:lnTo>
                      <a:pt x="1293406" y="1983287"/>
                    </a:lnTo>
                    <a:lnTo>
                      <a:pt x="1643909" y="1983287"/>
                    </a:lnTo>
                    <a:lnTo>
                      <a:pt x="1643909" y="1943463"/>
                    </a:lnTo>
                    <a:close/>
                    <a:moveTo>
                      <a:pt x="1708938" y="1882367"/>
                    </a:moveTo>
                    <a:lnTo>
                      <a:pt x="1708938" y="1922191"/>
                    </a:lnTo>
                    <a:lnTo>
                      <a:pt x="2059441" y="1922191"/>
                    </a:lnTo>
                    <a:lnTo>
                      <a:pt x="2059441" y="1882367"/>
                    </a:lnTo>
                    <a:close/>
                    <a:moveTo>
                      <a:pt x="1293406" y="1882367"/>
                    </a:moveTo>
                    <a:lnTo>
                      <a:pt x="1293406" y="1922191"/>
                    </a:lnTo>
                    <a:lnTo>
                      <a:pt x="1643909" y="1922191"/>
                    </a:lnTo>
                    <a:lnTo>
                      <a:pt x="1643909" y="1882367"/>
                    </a:lnTo>
                    <a:close/>
                    <a:moveTo>
                      <a:pt x="1024178" y="1873675"/>
                    </a:moveTo>
                    <a:lnTo>
                      <a:pt x="1024178" y="1939321"/>
                    </a:lnTo>
                    <a:lnTo>
                      <a:pt x="1122274" y="1939321"/>
                    </a:lnTo>
                    <a:lnTo>
                      <a:pt x="1122274" y="1873675"/>
                    </a:lnTo>
                    <a:close/>
                    <a:moveTo>
                      <a:pt x="840577" y="1873675"/>
                    </a:moveTo>
                    <a:lnTo>
                      <a:pt x="840577" y="1939321"/>
                    </a:lnTo>
                    <a:lnTo>
                      <a:pt x="938673" y="1939321"/>
                    </a:lnTo>
                    <a:lnTo>
                      <a:pt x="938673" y="1873675"/>
                    </a:lnTo>
                    <a:close/>
                    <a:moveTo>
                      <a:pt x="656977" y="1873675"/>
                    </a:moveTo>
                    <a:lnTo>
                      <a:pt x="656977" y="1939321"/>
                    </a:lnTo>
                    <a:lnTo>
                      <a:pt x="755073" y="1939321"/>
                    </a:lnTo>
                    <a:lnTo>
                      <a:pt x="755073" y="1873675"/>
                    </a:lnTo>
                    <a:close/>
                    <a:moveTo>
                      <a:pt x="1708938" y="1821270"/>
                    </a:moveTo>
                    <a:lnTo>
                      <a:pt x="1708938" y="1861094"/>
                    </a:lnTo>
                    <a:lnTo>
                      <a:pt x="2059441" y="1861094"/>
                    </a:lnTo>
                    <a:lnTo>
                      <a:pt x="2059441" y="1821270"/>
                    </a:lnTo>
                    <a:close/>
                    <a:moveTo>
                      <a:pt x="1293406" y="1821270"/>
                    </a:moveTo>
                    <a:lnTo>
                      <a:pt x="1293406" y="1861094"/>
                    </a:lnTo>
                    <a:lnTo>
                      <a:pt x="1643909" y="1861094"/>
                    </a:lnTo>
                    <a:lnTo>
                      <a:pt x="1643909" y="1821270"/>
                    </a:lnTo>
                    <a:close/>
                    <a:moveTo>
                      <a:pt x="1024178" y="1737466"/>
                    </a:moveTo>
                    <a:lnTo>
                      <a:pt x="1024178" y="1803112"/>
                    </a:lnTo>
                    <a:lnTo>
                      <a:pt x="1122274" y="1803112"/>
                    </a:lnTo>
                    <a:lnTo>
                      <a:pt x="1122274" y="1737466"/>
                    </a:lnTo>
                    <a:close/>
                    <a:moveTo>
                      <a:pt x="840577" y="1737466"/>
                    </a:moveTo>
                    <a:lnTo>
                      <a:pt x="840577" y="1803112"/>
                    </a:lnTo>
                    <a:lnTo>
                      <a:pt x="938673" y="1803112"/>
                    </a:lnTo>
                    <a:lnTo>
                      <a:pt x="938673" y="1737466"/>
                    </a:lnTo>
                    <a:close/>
                    <a:moveTo>
                      <a:pt x="656977" y="1737466"/>
                    </a:moveTo>
                    <a:lnTo>
                      <a:pt x="656977" y="1803112"/>
                    </a:lnTo>
                    <a:lnTo>
                      <a:pt x="755073" y="1803112"/>
                    </a:lnTo>
                    <a:lnTo>
                      <a:pt x="755073" y="1737466"/>
                    </a:lnTo>
                    <a:close/>
                    <a:moveTo>
                      <a:pt x="1024178" y="1601257"/>
                    </a:moveTo>
                    <a:lnTo>
                      <a:pt x="1024178" y="1666903"/>
                    </a:lnTo>
                    <a:lnTo>
                      <a:pt x="1122274" y="1666903"/>
                    </a:lnTo>
                    <a:lnTo>
                      <a:pt x="1122274" y="1601257"/>
                    </a:lnTo>
                    <a:close/>
                    <a:moveTo>
                      <a:pt x="840577" y="1601257"/>
                    </a:moveTo>
                    <a:lnTo>
                      <a:pt x="840577" y="1666903"/>
                    </a:lnTo>
                    <a:lnTo>
                      <a:pt x="938673" y="1666903"/>
                    </a:lnTo>
                    <a:lnTo>
                      <a:pt x="938673" y="1601257"/>
                    </a:lnTo>
                    <a:close/>
                    <a:moveTo>
                      <a:pt x="656977" y="1601257"/>
                    </a:moveTo>
                    <a:lnTo>
                      <a:pt x="656977" y="1666903"/>
                    </a:lnTo>
                    <a:lnTo>
                      <a:pt x="755073" y="1666903"/>
                    </a:lnTo>
                    <a:lnTo>
                      <a:pt x="755073" y="1601257"/>
                    </a:lnTo>
                    <a:close/>
                    <a:moveTo>
                      <a:pt x="1949811" y="1437108"/>
                    </a:moveTo>
                    <a:lnTo>
                      <a:pt x="1949811" y="1502754"/>
                    </a:lnTo>
                    <a:lnTo>
                      <a:pt x="2047907" y="1502754"/>
                    </a:lnTo>
                    <a:lnTo>
                      <a:pt x="2047907" y="1437108"/>
                    </a:lnTo>
                    <a:close/>
                    <a:moveTo>
                      <a:pt x="1766210" y="1437108"/>
                    </a:moveTo>
                    <a:lnTo>
                      <a:pt x="1766210" y="1502754"/>
                    </a:lnTo>
                    <a:lnTo>
                      <a:pt x="1864306" y="1502754"/>
                    </a:lnTo>
                    <a:lnTo>
                      <a:pt x="1864306" y="1437108"/>
                    </a:lnTo>
                    <a:close/>
                    <a:moveTo>
                      <a:pt x="1582610" y="1437108"/>
                    </a:moveTo>
                    <a:lnTo>
                      <a:pt x="1582610" y="1502754"/>
                    </a:lnTo>
                    <a:lnTo>
                      <a:pt x="1680706" y="1502754"/>
                    </a:lnTo>
                    <a:lnTo>
                      <a:pt x="1680706" y="1437108"/>
                    </a:lnTo>
                    <a:close/>
                    <a:moveTo>
                      <a:pt x="1386037" y="1437108"/>
                    </a:moveTo>
                    <a:lnTo>
                      <a:pt x="1386037" y="1502754"/>
                    </a:lnTo>
                    <a:lnTo>
                      <a:pt x="1484133" y="1502754"/>
                    </a:lnTo>
                    <a:lnTo>
                      <a:pt x="1484133" y="1437108"/>
                    </a:lnTo>
                    <a:close/>
                    <a:moveTo>
                      <a:pt x="1202437" y="1437108"/>
                    </a:moveTo>
                    <a:lnTo>
                      <a:pt x="1202437" y="1502754"/>
                    </a:lnTo>
                    <a:lnTo>
                      <a:pt x="1300533" y="1502754"/>
                    </a:lnTo>
                    <a:lnTo>
                      <a:pt x="1300533" y="1437108"/>
                    </a:lnTo>
                    <a:close/>
                    <a:moveTo>
                      <a:pt x="1024178" y="1437108"/>
                    </a:moveTo>
                    <a:lnTo>
                      <a:pt x="1024178" y="1502754"/>
                    </a:lnTo>
                    <a:lnTo>
                      <a:pt x="1122274" y="1502754"/>
                    </a:lnTo>
                    <a:lnTo>
                      <a:pt x="1122274" y="1437108"/>
                    </a:lnTo>
                    <a:close/>
                    <a:moveTo>
                      <a:pt x="840577" y="1437108"/>
                    </a:moveTo>
                    <a:lnTo>
                      <a:pt x="840577" y="1502754"/>
                    </a:lnTo>
                    <a:lnTo>
                      <a:pt x="938673" y="1502754"/>
                    </a:lnTo>
                    <a:lnTo>
                      <a:pt x="938673" y="1437108"/>
                    </a:lnTo>
                    <a:close/>
                    <a:moveTo>
                      <a:pt x="656977" y="1437108"/>
                    </a:moveTo>
                    <a:lnTo>
                      <a:pt x="656977" y="1502754"/>
                    </a:lnTo>
                    <a:lnTo>
                      <a:pt x="755073" y="1502754"/>
                    </a:lnTo>
                    <a:lnTo>
                      <a:pt x="755073" y="1437108"/>
                    </a:lnTo>
                    <a:close/>
                    <a:moveTo>
                      <a:pt x="1037978" y="331011"/>
                    </a:moveTo>
                    <a:lnTo>
                      <a:pt x="1037978" y="465308"/>
                    </a:lnTo>
                    <a:lnTo>
                      <a:pt x="1059098" y="468502"/>
                    </a:lnTo>
                    <a:cubicBezTo>
                      <a:pt x="1105963" y="483078"/>
                      <a:pt x="1143941" y="517827"/>
                      <a:pt x="1162875" y="562591"/>
                    </a:cubicBezTo>
                    <a:lnTo>
                      <a:pt x="1173239" y="613926"/>
                    </a:lnTo>
                    <a:lnTo>
                      <a:pt x="1175942" y="613926"/>
                    </a:lnTo>
                    <a:lnTo>
                      <a:pt x="1175942" y="627317"/>
                    </a:lnTo>
                    <a:lnTo>
                      <a:pt x="1175943" y="627321"/>
                    </a:lnTo>
                    <a:lnTo>
                      <a:pt x="1175942" y="1063497"/>
                    </a:lnTo>
                    <a:lnTo>
                      <a:pt x="1283069" y="1063497"/>
                    </a:lnTo>
                    <a:lnTo>
                      <a:pt x="1283069" y="627216"/>
                    </a:lnTo>
                    <a:cubicBezTo>
                      <a:pt x="1283069" y="558334"/>
                      <a:pt x="1324949" y="499233"/>
                      <a:pt x="1384635" y="473988"/>
                    </a:cubicBezTo>
                    <a:lnTo>
                      <a:pt x="1437863" y="463242"/>
                    </a:lnTo>
                    <a:lnTo>
                      <a:pt x="1437863" y="331011"/>
                    </a:lnTo>
                    <a:close/>
                    <a:moveTo>
                      <a:pt x="785279" y="331011"/>
                    </a:moveTo>
                    <a:lnTo>
                      <a:pt x="785279" y="1063497"/>
                    </a:lnTo>
                    <a:lnTo>
                      <a:pt x="843351" y="1063497"/>
                    </a:lnTo>
                    <a:lnTo>
                      <a:pt x="843351" y="627321"/>
                    </a:lnTo>
                    <a:cubicBezTo>
                      <a:pt x="843351" y="558439"/>
                      <a:pt x="885231" y="499339"/>
                      <a:pt x="944917" y="474094"/>
                    </a:cubicBezTo>
                    <a:lnTo>
                      <a:pt x="996379" y="463704"/>
                    </a:lnTo>
                    <a:lnTo>
                      <a:pt x="996379" y="331011"/>
                    </a:lnTo>
                    <a:close/>
                    <a:moveTo>
                      <a:pt x="683756" y="0"/>
                    </a:moveTo>
                    <a:lnTo>
                      <a:pt x="785279" y="0"/>
                    </a:lnTo>
                    <a:lnTo>
                      <a:pt x="785279" y="1"/>
                    </a:lnTo>
                    <a:lnTo>
                      <a:pt x="785279" y="150699"/>
                    </a:lnTo>
                    <a:lnTo>
                      <a:pt x="785279" y="150703"/>
                    </a:lnTo>
                    <a:lnTo>
                      <a:pt x="785279" y="185573"/>
                    </a:lnTo>
                    <a:lnTo>
                      <a:pt x="785279" y="268612"/>
                    </a:lnTo>
                    <a:lnTo>
                      <a:pt x="1437863" y="268612"/>
                    </a:lnTo>
                    <a:lnTo>
                      <a:pt x="1437863" y="268180"/>
                    </a:lnTo>
                    <a:lnTo>
                      <a:pt x="1479462" y="268180"/>
                    </a:lnTo>
                    <a:lnTo>
                      <a:pt x="1479462" y="466997"/>
                    </a:lnTo>
                    <a:lnTo>
                      <a:pt x="1514095" y="473988"/>
                    </a:lnTo>
                    <a:cubicBezTo>
                      <a:pt x="1558860" y="492922"/>
                      <a:pt x="1593608" y="530900"/>
                      <a:pt x="1608185" y="577765"/>
                    </a:cubicBezTo>
                    <a:lnTo>
                      <a:pt x="1613636" y="613821"/>
                    </a:lnTo>
                    <a:lnTo>
                      <a:pt x="1615660" y="613821"/>
                    </a:lnTo>
                    <a:lnTo>
                      <a:pt x="1615660" y="627210"/>
                    </a:lnTo>
                    <a:lnTo>
                      <a:pt x="1615661" y="627216"/>
                    </a:lnTo>
                    <a:lnTo>
                      <a:pt x="1615660" y="1063497"/>
                    </a:lnTo>
                    <a:lnTo>
                      <a:pt x="2163080" y="1063497"/>
                    </a:lnTo>
                    <a:lnTo>
                      <a:pt x="2163080" y="1184656"/>
                    </a:lnTo>
                    <a:lnTo>
                      <a:pt x="2163080" y="1530190"/>
                    </a:lnTo>
                    <a:lnTo>
                      <a:pt x="2163080" y="2078653"/>
                    </a:lnTo>
                    <a:lnTo>
                      <a:pt x="2163080" y="2082019"/>
                    </a:lnTo>
                    <a:lnTo>
                      <a:pt x="499194" y="2082019"/>
                    </a:lnTo>
                    <a:lnTo>
                      <a:pt x="499105" y="2082019"/>
                    </a:lnTo>
                    <a:lnTo>
                      <a:pt x="421721" y="2082019"/>
                    </a:lnTo>
                    <a:lnTo>
                      <a:pt x="421721" y="1864776"/>
                    </a:lnTo>
                    <a:lnTo>
                      <a:pt x="327071" y="1864776"/>
                    </a:lnTo>
                    <a:lnTo>
                      <a:pt x="327071" y="2082019"/>
                    </a:lnTo>
                    <a:lnTo>
                      <a:pt x="249597" y="2082019"/>
                    </a:lnTo>
                    <a:lnTo>
                      <a:pt x="249597" y="2082018"/>
                    </a:lnTo>
                    <a:lnTo>
                      <a:pt x="163326" y="2082018"/>
                    </a:lnTo>
                    <a:lnTo>
                      <a:pt x="163326" y="1864776"/>
                    </a:lnTo>
                    <a:lnTo>
                      <a:pt x="68676" y="1864776"/>
                    </a:lnTo>
                    <a:lnTo>
                      <a:pt x="68676" y="2082018"/>
                    </a:lnTo>
                    <a:lnTo>
                      <a:pt x="0" y="2082018"/>
                    </a:lnTo>
                    <a:lnTo>
                      <a:pt x="0" y="1070653"/>
                    </a:lnTo>
                    <a:lnTo>
                      <a:pt x="0" y="957871"/>
                    </a:lnTo>
                    <a:lnTo>
                      <a:pt x="0" y="957207"/>
                    </a:lnTo>
                    <a:lnTo>
                      <a:pt x="91842" y="957207"/>
                    </a:lnTo>
                    <a:lnTo>
                      <a:pt x="91842" y="351653"/>
                    </a:lnTo>
                    <a:lnTo>
                      <a:pt x="91841" y="351653"/>
                    </a:lnTo>
                    <a:lnTo>
                      <a:pt x="91841" y="185571"/>
                    </a:lnTo>
                    <a:lnTo>
                      <a:pt x="237438" y="185571"/>
                    </a:lnTo>
                    <a:lnTo>
                      <a:pt x="383036" y="185571"/>
                    </a:lnTo>
                    <a:lnTo>
                      <a:pt x="383037" y="185571"/>
                    </a:lnTo>
                    <a:lnTo>
                      <a:pt x="383037" y="337527"/>
                    </a:lnTo>
                    <a:lnTo>
                      <a:pt x="383038" y="337527"/>
                    </a:lnTo>
                    <a:lnTo>
                      <a:pt x="383038" y="337530"/>
                    </a:lnTo>
                    <a:lnTo>
                      <a:pt x="383038" y="955499"/>
                    </a:lnTo>
                    <a:lnTo>
                      <a:pt x="499194" y="955499"/>
                    </a:lnTo>
                    <a:lnTo>
                      <a:pt x="499194" y="956944"/>
                    </a:lnTo>
                    <a:lnTo>
                      <a:pt x="499194" y="1063497"/>
                    </a:lnTo>
                    <a:lnTo>
                      <a:pt x="591966" y="1063497"/>
                    </a:lnTo>
                    <a:lnTo>
                      <a:pt x="591966" y="185573"/>
                    </a:lnTo>
                    <a:lnTo>
                      <a:pt x="591966" y="150703"/>
                    </a:lnTo>
                    <a:lnTo>
                      <a:pt x="591966" y="1"/>
                    </a:lnTo>
                    <a:lnTo>
                      <a:pt x="68375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" name="Graphic 12">
                <a:extLst>
                  <a:ext uri="{FF2B5EF4-FFF2-40B4-BE49-F238E27FC236}">
                    <a16:creationId xmlns:a16="http://schemas.microsoft.com/office/drawing/2014/main" id="{83EA8029-D51E-B91C-C7B7-B4BDD00D8E7F}"/>
                  </a:ext>
                </a:extLst>
              </p:cNvPr>
              <p:cNvSpPr/>
              <p:nvPr/>
            </p:nvSpPr>
            <p:spPr>
              <a:xfrm>
                <a:off x="8006387" y="2575110"/>
                <a:ext cx="629297" cy="357806"/>
              </a:xfrm>
              <a:custGeom>
                <a:avLst/>
                <a:gdLst>
                  <a:gd name="connsiteX0" fmla="*/ 11922847 w 11944350"/>
                  <a:gd name="connsiteY0" fmla="*/ 958396 h 6791325"/>
                  <a:gd name="connsiteX1" fmla="*/ 9884497 w 11944350"/>
                  <a:gd name="connsiteY1" fmla="*/ 6848 h 6791325"/>
                  <a:gd name="connsiteX2" fmla="*/ 6293573 w 11944350"/>
                  <a:gd name="connsiteY2" fmla="*/ 1401308 h 6791325"/>
                  <a:gd name="connsiteX3" fmla="*/ 1673948 w 11944350"/>
                  <a:gd name="connsiteY3" fmla="*/ 996496 h 6791325"/>
                  <a:gd name="connsiteX4" fmla="*/ 1488210 w 11944350"/>
                  <a:gd name="connsiteY4" fmla="*/ 2358571 h 6791325"/>
                  <a:gd name="connsiteX5" fmla="*/ 1841588 w 11944350"/>
                  <a:gd name="connsiteY5" fmla="*/ 3539671 h 6791325"/>
                  <a:gd name="connsiteX6" fmla="*/ 155663 w 11944350"/>
                  <a:gd name="connsiteY6" fmla="*/ 4530271 h 6791325"/>
                  <a:gd name="connsiteX7" fmla="*/ 1294853 w 11944350"/>
                  <a:gd name="connsiteY7" fmla="*/ 6156188 h 6791325"/>
                  <a:gd name="connsiteX8" fmla="*/ 1816823 w 11944350"/>
                  <a:gd name="connsiteY8" fmla="*/ 6426699 h 6791325"/>
                  <a:gd name="connsiteX9" fmla="*/ 2181630 w 11944350"/>
                  <a:gd name="connsiteY9" fmla="*/ 6753406 h 6791325"/>
                  <a:gd name="connsiteX10" fmla="*/ 2930295 w 11944350"/>
                  <a:gd name="connsiteY10" fmla="*/ 6784838 h 6791325"/>
                  <a:gd name="connsiteX11" fmla="*/ 2451188 w 11944350"/>
                  <a:gd name="connsiteY11" fmla="*/ 6126661 h 6791325"/>
                  <a:gd name="connsiteX12" fmla="*/ 2352128 w 11944350"/>
                  <a:gd name="connsiteY12" fmla="*/ 5419906 h 6791325"/>
                  <a:gd name="connsiteX13" fmla="*/ 3638003 w 11944350"/>
                  <a:gd name="connsiteY13" fmla="*/ 4676003 h 6791325"/>
                  <a:gd name="connsiteX14" fmla="*/ 3425595 w 11944350"/>
                  <a:gd name="connsiteY14" fmla="*/ 3607298 h 6791325"/>
                  <a:gd name="connsiteX15" fmla="*/ 5353456 w 11944350"/>
                  <a:gd name="connsiteY15" fmla="*/ 3782558 h 6791325"/>
                  <a:gd name="connsiteX16" fmla="*/ 7006995 w 11944350"/>
                  <a:gd name="connsiteY16" fmla="*/ 3392986 h 6791325"/>
                  <a:gd name="connsiteX17" fmla="*/ 8492895 w 11944350"/>
                  <a:gd name="connsiteY17" fmla="*/ 2407148 h 6791325"/>
                  <a:gd name="connsiteX18" fmla="*/ 10588395 w 11944350"/>
                  <a:gd name="connsiteY18" fmla="*/ 2607173 h 6791325"/>
                  <a:gd name="connsiteX19" fmla="*/ 11922847 w 11944350"/>
                  <a:gd name="connsiteY19" fmla="*/ 958396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4350" h="6791325">
                    <a:moveTo>
                      <a:pt x="11922847" y="958396"/>
                    </a:moveTo>
                    <a:cubicBezTo>
                      <a:pt x="11710441" y="147818"/>
                      <a:pt x="10620780" y="-40777"/>
                      <a:pt x="9884497" y="6848"/>
                    </a:cubicBezTo>
                    <a:cubicBezTo>
                      <a:pt x="8818650" y="76381"/>
                      <a:pt x="7229881" y="1044121"/>
                      <a:pt x="6293573" y="1401308"/>
                    </a:cubicBezTo>
                    <a:cubicBezTo>
                      <a:pt x="4570501" y="2059486"/>
                      <a:pt x="3269385" y="-370342"/>
                      <a:pt x="1673948" y="996496"/>
                    </a:cubicBezTo>
                    <a:cubicBezTo>
                      <a:pt x="1366290" y="1260338"/>
                      <a:pt x="1319618" y="1964236"/>
                      <a:pt x="1488210" y="2358571"/>
                    </a:cubicBezTo>
                    <a:cubicBezTo>
                      <a:pt x="1616798" y="2657656"/>
                      <a:pt x="1783485" y="3209153"/>
                      <a:pt x="1841588" y="3539671"/>
                    </a:cubicBezTo>
                    <a:cubicBezTo>
                      <a:pt x="1971128" y="4275953"/>
                      <a:pt x="487133" y="3938768"/>
                      <a:pt x="155663" y="4530271"/>
                    </a:cubicBezTo>
                    <a:cubicBezTo>
                      <a:pt x="-386310" y="5498011"/>
                      <a:pt x="607148" y="5906633"/>
                      <a:pt x="1294853" y="6156188"/>
                    </a:cubicBezTo>
                    <a:cubicBezTo>
                      <a:pt x="1482495" y="6223816"/>
                      <a:pt x="1677758" y="6279061"/>
                      <a:pt x="1816823" y="6426699"/>
                    </a:cubicBezTo>
                    <a:cubicBezTo>
                      <a:pt x="1829205" y="6440033"/>
                      <a:pt x="2205443" y="6767693"/>
                      <a:pt x="2181630" y="6753406"/>
                    </a:cubicBezTo>
                    <a:cubicBezTo>
                      <a:pt x="2294025" y="6823891"/>
                      <a:pt x="2802660" y="6784838"/>
                      <a:pt x="2930295" y="6784838"/>
                    </a:cubicBezTo>
                    <a:cubicBezTo>
                      <a:pt x="2831235" y="6709591"/>
                      <a:pt x="2550248" y="6259058"/>
                      <a:pt x="2451188" y="6126661"/>
                    </a:cubicBezTo>
                    <a:cubicBezTo>
                      <a:pt x="2279738" y="5898061"/>
                      <a:pt x="2165438" y="5698036"/>
                      <a:pt x="2352128" y="5419906"/>
                    </a:cubicBezTo>
                    <a:cubicBezTo>
                      <a:pt x="2632163" y="5002711"/>
                      <a:pt x="3646575" y="5310368"/>
                      <a:pt x="3638003" y="4676003"/>
                    </a:cubicBezTo>
                    <a:cubicBezTo>
                      <a:pt x="3631335" y="4198801"/>
                      <a:pt x="2949345" y="4121648"/>
                      <a:pt x="3425595" y="3607298"/>
                    </a:cubicBezTo>
                    <a:cubicBezTo>
                      <a:pt x="3972330" y="3016748"/>
                      <a:pt x="4710518" y="3607298"/>
                      <a:pt x="5353456" y="3782558"/>
                    </a:cubicBezTo>
                    <a:cubicBezTo>
                      <a:pt x="5906858" y="3934006"/>
                      <a:pt x="6559320" y="3850186"/>
                      <a:pt x="7006995" y="3392986"/>
                    </a:cubicBezTo>
                    <a:cubicBezTo>
                      <a:pt x="7565160" y="2821486"/>
                      <a:pt x="7475626" y="2466203"/>
                      <a:pt x="8492895" y="2407148"/>
                    </a:cubicBezTo>
                    <a:cubicBezTo>
                      <a:pt x="9212985" y="2365238"/>
                      <a:pt x="9866400" y="2736713"/>
                      <a:pt x="10588395" y="2607173"/>
                    </a:cubicBezTo>
                    <a:cubicBezTo>
                      <a:pt x="11225618" y="2491921"/>
                      <a:pt x="12105728" y="1653721"/>
                      <a:pt x="11922847" y="9583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842CA74C-ABDC-F5DB-FCA7-9876AD74F7F6}"/>
                </a:ext>
              </a:extLst>
            </p:cNvPr>
            <p:cNvGrpSpPr/>
            <p:nvPr/>
          </p:nvGrpSpPr>
          <p:grpSpPr>
            <a:xfrm>
              <a:off x="4422004" y="463623"/>
              <a:ext cx="780257" cy="2011485"/>
              <a:chOff x="5896004" y="897971"/>
              <a:chExt cx="1040343" cy="2681980"/>
            </a:xfrm>
            <a:solidFill>
              <a:schemeClr val="accent2"/>
            </a:solidFill>
          </p:grpSpPr>
          <p:sp>
            <p:nvSpPr>
              <p:cNvPr id="7" name="Freeform: Shape 41">
                <a:extLst>
                  <a:ext uri="{FF2B5EF4-FFF2-40B4-BE49-F238E27FC236}">
                    <a16:creationId xmlns:a16="http://schemas.microsoft.com/office/drawing/2014/main" id="{DD3C6EF2-FEAB-DE15-28BF-3496B98211A0}"/>
                  </a:ext>
                </a:extLst>
              </p:cNvPr>
              <p:cNvSpPr/>
              <p:nvPr/>
            </p:nvSpPr>
            <p:spPr>
              <a:xfrm flipH="1">
                <a:off x="5896004" y="897971"/>
                <a:ext cx="1040343" cy="2681980"/>
              </a:xfrm>
              <a:custGeom>
                <a:avLst/>
                <a:gdLst>
                  <a:gd name="connsiteX0" fmla="*/ 15747 w 1825371"/>
                  <a:gd name="connsiteY0" fmla="*/ 1352 h 3047785"/>
                  <a:gd name="connsiteX1" fmla="*/ 83062 w 1825371"/>
                  <a:gd name="connsiteY1" fmla="*/ 34837 h 3047785"/>
                  <a:gd name="connsiteX2" fmla="*/ 961270 w 1825371"/>
                  <a:gd name="connsiteY2" fmla="*/ 755975 h 3047785"/>
                  <a:gd name="connsiteX3" fmla="*/ 1239162 w 1825371"/>
                  <a:gd name="connsiteY3" fmla="*/ 1001764 h 3047785"/>
                  <a:gd name="connsiteX4" fmla="*/ 1276445 w 1825371"/>
                  <a:gd name="connsiteY4" fmla="*/ 1025928 h 3047785"/>
                  <a:gd name="connsiteX5" fmla="*/ 1316489 w 1825371"/>
                  <a:gd name="connsiteY5" fmla="*/ 1009704 h 3047785"/>
                  <a:gd name="connsiteX6" fmla="*/ 1345141 w 1825371"/>
                  <a:gd name="connsiteY6" fmla="*/ 948602 h 3047785"/>
                  <a:gd name="connsiteX7" fmla="*/ 1407624 w 1825371"/>
                  <a:gd name="connsiteY7" fmla="*/ 869894 h 3047785"/>
                  <a:gd name="connsiteX8" fmla="*/ 1749379 w 1825371"/>
                  <a:gd name="connsiteY8" fmla="*/ 590967 h 3047785"/>
                  <a:gd name="connsiteX9" fmla="*/ 1808066 w 1825371"/>
                  <a:gd name="connsiteY9" fmla="*/ 545399 h 3047785"/>
                  <a:gd name="connsiteX10" fmla="*/ 1825326 w 1825371"/>
                  <a:gd name="connsiteY10" fmla="*/ 554375 h 3047785"/>
                  <a:gd name="connsiteX11" fmla="*/ 1811172 w 1825371"/>
                  <a:gd name="connsiteY11" fmla="*/ 590277 h 3047785"/>
                  <a:gd name="connsiteX12" fmla="*/ 1721073 w 1825371"/>
                  <a:gd name="connsiteY12" fmla="*/ 698326 h 3047785"/>
                  <a:gd name="connsiteX13" fmla="*/ 1385877 w 1825371"/>
                  <a:gd name="connsiteY13" fmla="*/ 1068389 h 3047785"/>
                  <a:gd name="connsiteX14" fmla="*/ 1376211 w 1825371"/>
                  <a:gd name="connsiteY14" fmla="*/ 1098421 h 3047785"/>
                  <a:gd name="connsiteX15" fmla="*/ 1361366 w 1825371"/>
                  <a:gd name="connsiteY15" fmla="*/ 1135359 h 3047785"/>
                  <a:gd name="connsiteX16" fmla="*/ 1355153 w 1825371"/>
                  <a:gd name="connsiteY16" fmla="*/ 1169879 h 3047785"/>
                  <a:gd name="connsiteX17" fmla="*/ 1409696 w 1825371"/>
                  <a:gd name="connsiteY17" fmla="*/ 1384253 h 3047785"/>
                  <a:gd name="connsiteX18" fmla="*/ 1524994 w 1825371"/>
                  <a:gd name="connsiteY18" fmla="*/ 1739817 h 3047785"/>
                  <a:gd name="connsiteX19" fmla="*/ 1659971 w 1825371"/>
                  <a:gd name="connsiteY19" fmla="*/ 2199288 h 3047785"/>
                  <a:gd name="connsiteX20" fmla="*/ 1782864 w 1825371"/>
                  <a:gd name="connsiteY20" fmla="*/ 2697077 h 3047785"/>
                  <a:gd name="connsiteX21" fmla="*/ 1794257 w 1825371"/>
                  <a:gd name="connsiteY21" fmla="*/ 2767845 h 3047785"/>
                  <a:gd name="connsiteX22" fmla="*/ 1791840 w 1825371"/>
                  <a:gd name="connsiteY22" fmla="*/ 2778202 h 3047785"/>
                  <a:gd name="connsiteX23" fmla="*/ 1784245 w 1825371"/>
                  <a:gd name="connsiteY23" fmla="*/ 2770607 h 3047785"/>
                  <a:gd name="connsiteX24" fmla="*/ 1746617 w 1825371"/>
                  <a:gd name="connsiteY24" fmla="*/ 2660831 h 3047785"/>
                  <a:gd name="connsiteX25" fmla="*/ 1513602 w 1825371"/>
                  <a:gd name="connsiteY25" fmla="*/ 1875484 h 3047785"/>
                  <a:gd name="connsiteX26" fmla="*/ 1297158 w 1825371"/>
                  <a:gd name="connsiteY26" fmla="*/ 1267919 h 3047785"/>
                  <a:gd name="connsiteX27" fmla="*/ 1275064 w 1825371"/>
                  <a:gd name="connsiteY27" fmla="*/ 1217173 h 3047785"/>
                  <a:gd name="connsiteX28" fmla="*/ 1248483 w 1825371"/>
                  <a:gd name="connsiteY28" fmla="*/ 1193353 h 3047785"/>
                  <a:gd name="connsiteX29" fmla="*/ 1232949 w 1825371"/>
                  <a:gd name="connsiteY29" fmla="*/ 1222351 h 3047785"/>
                  <a:gd name="connsiteX30" fmla="*/ 1230877 w 1825371"/>
                  <a:gd name="connsiteY30" fmla="*/ 1283108 h 3047785"/>
                  <a:gd name="connsiteX31" fmla="*/ 1243305 w 1825371"/>
                  <a:gd name="connsiteY31" fmla="*/ 1522336 h 3047785"/>
                  <a:gd name="connsiteX32" fmla="*/ 1261256 w 1825371"/>
                  <a:gd name="connsiteY32" fmla="*/ 1854772 h 3047785"/>
                  <a:gd name="connsiteX33" fmla="*/ 1272647 w 1825371"/>
                  <a:gd name="connsiteY33" fmla="*/ 2086061 h 3047785"/>
                  <a:gd name="connsiteX34" fmla="*/ 1288528 w 1825371"/>
                  <a:gd name="connsiteY34" fmla="*/ 2674639 h 3047785"/>
                  <a:gd name="connsiteX35" fmla="*/ 1297493 w 1825371"/>
                  <a:gd name="connsiteY35" fmla="*/ 3047785 h 3047785"/>
                  <a:gd name="connsiteX36" fmla="*/ 1048951 w 1825371"/>
                  <a:gd name="connsiteY36" fmla="*/ 3047785 h 3047785"/>
                  <a:gd name="connsiteX37" fmla="*/ 1053441 w 1825371"/>
                  <a:gd name="connsiteY37" fmla="*/ 2920082 h 3047785"/>
                  <a:gd name="connsiteX38" fmla="*/ 1066213 w 1825371"/>
                  <a:gd name="connsiteY38" fmla="*/ 2573839 h 3047785"/>
                  <a:gd name="connsiteX39" fmla="*/ 1077951 w 1825371"/>
                  <a:gd name="connsiteY39" fmla="*/ 2236916 h 3047785"/>
                  <a:gd name="connsiteX40" fmla="*/ 1093485 w 1825371"/>
                  <a:gd name="connsiteY40" fmla="*/ 1882733 h 3047785"/>
                  <a:gd name="connsiteX41" fmla="*/ 1107983 w 1825371"/>
                  <a:gd name="connsiteY41" fmla="*/ 1608293 h 3047785"/>
                  <a:gd name="connsiteX42" fmla="*/ 1125245 w 1825371"/>
                  <a:gd name="connsiteY42" fmla="*/ 1293464 h 3047785"/>
                  <a:gd name="connsiteX43" fmla="*/ 1096247 w 1825371"/>
                  <a:gd name="connsiteY43" fmla="*/ 1270681 h 3047785"/>
                  <a:gd name="connsiteX44" fmla="*/ 984400 w 1825371"/>
                  <a:gd name="connsiteY44" fmla="*/ 1242374 h 3047785"/>
                  <a:gd name="connsiteX45" fmla="*/ 977149 w 1825371"/>
                  <a:gd name="connsiteY45" fmla="*/ 1225458 h 3047785"/>
                  <a:gd name="connsiteX46" fmla="*/ 983019 w 1825371"/>
                  <a:gd name="connsiteY46" fmla="*/ 1189902 h 3047785"/>
                  <a:gd name="connsiteX47" fmla="*/ 1016158 w 1825371"/>
                  <a:gd name="connsiteY47" fmla="*/ 1097041 h 3047785"/>
                  <a:gd name="connsiteX48" fmla="*/ 1055513 w 1825371"/>
                  <a:gd name="connsiteY48" fmla="*/ 1078055 h 3047785"/>
                  <a:gd name="connsiteX49" fmla="*/ 1097628 w 1825371"/>
                  <a:gd name="connsiteY49" fmla="*/ 1104290 h 3047785"/>
                  <a:gd name="connsiteX50" fmla="*/ 1115579 w 1825371"/>
                  <a:gd name="connsiteY50" fmla="*/ 1107743 h 3047785"/>
                  <a:gd name="connsiteX51" fmla="*/ 1177026 w 1825371"/>
                  <a:gd name="connsiteY51" fmla="*/ 1087375 h 3047785"/>
                  <a:gd name="connsiteX52" fmla="*/ 1179787 w 1825371"/>
                  <a:gd name="connsiteY52" fmla="*/ 1073913 h 3047785"/>
                  <a:gd name="connsiteX53" fmla="*/ 1135255 w 1825371"/>
                  <a:gd name="connsiteY53" fmla="*/ 1041117 h 3047785"/>
                  <a:gd name="connsiteX54" fmla="*/ 939868 w 1825371"/>
                  <a:gd name="connsiteY54" fmla="*/ 883702 h 3047785"/>
                  <a:gd name="connsiteX55" fmla="*/ 549783 w 1825371"/>
                  <a:gd name="connsiteY55" fmla="*/ 496379 h 3047785"/>
                  <a:gd name="connsiteX56" fmla="*/ 40947 w 1825371"/>
                  <a:gd name="connsiteY56" fmla="*/ 48990 h 3047785"/>
                  <a:gd name="connsiteX57" fmla="*/ 5735 w 1825371"/>
                  <a:gd name="connsiteY57" fmla="*/ 17231 h 3047785"/>
                  <a:gd name="connsiteX58" fmla="*/ 902 w 1825371"/>
                  <a:gd name="connsiteY58" fmla="*/ 4114 h 3047785"/>
                  <a:gd name="connsiteX59" fmla="*/ 15747 w 1825371"/>
                  <a:gd name="connsiteY59" fmla="*/ 1352 h 3047785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3047785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4685667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97493 w 1825371"/>
                  <a:gd name="connsiteY34" fmla="*/ 4685667 h 4705763"/>
                  <a:gd name="connsiteX35" fmla="*/ 938419 w 1825371"/>
                  <a:gd name="connsiteY35" fmla="*/ 4705763 h 4705763"/>
                  <a:gd name="connsiteX36" fmla="*/ 1053441 w 1825371"/>
                  <a:gd name="connsiteY36" fmla="*/ 2920082 h 4705763"/>
                  <a:gd name="connsiteX37" fmla="*/ 1066213 w 1825371"/>
                  <a:gd name="connsiteY37" fmla="*/ 2573839 h 4705763"/>
                  <a:gd name="connsiteX38" fmla="*/ 1077951 w 1825371"/>
                  <a:gd name="connsiteY38" fmla="*/ 2236916 h 4705763"/>
                  <a:gd name="connsiteX39" fmla="*/ 1093485 w 1825371"/>
                  <a:gd name="connsiteY39" fmla="*/ 1882733 h 4705763"/>
                  <a:gd name="connsiteX40" fmla="*/ 1107983 w 1825371"/>
                  <a:gd name="connsiteY40" fmla="*/ 1608293 h 4705763"/>
                  <a:gd name="connsiteX41" fmla="*/ 1125245 w 1825371"/>
                  <a:gd name="connsiteY41" fmla="*/ 1293464 h 4705763"/>
                  <a:gd name="connsiteX42" fmla="*/ 1096247 w 1825371"/>
                  <a:gd name="connsiteY42" fmla="*/ 1270681 h 4705763"/>
                  <a:gd name="connsiteX43" fmla="*/ 984400 w 1825371"/>
                  <a:gd name="connsiteY43" fmla="*/ 1242374 h 4705763"/>
                  <a:gd name="connsiteX44" fmla="*/ 977149 w 1825371"/>
                  <a:gd name="connsiteY44" fmla="*/ 1225458 h 4705763"/>
                  <a:gd name="connsiteX45" fmla="*/ 983019 w 1825371"/>
                  <a:gd name="connsiteY45" fmla="*/ 1189902 h 4705763"/>
                  <a:gd name="connsiteX46" fmla="*/ 1016158 w 1825371"/>
                  <a:gd name="connsiteY46" fmla="*/ 1097041 h 4705763"/>
                  <a:gd name="connsiteX47" fmla="*/ 1055513 w 1825371"/>
                  <a:gd name="connsiteY47" fmla="*/ 1078055 h 4705763"/>
                  <a:gd name="connsiteX48" fmla="*/ 1097628 w 1825371"/>
                  <a:gd name="connsiteY48" fmla="*/ 1104290 h 4705763"/>
                  <a:gd name="connsiteX49" fmla="*/ 1115579 w 1825371"/>
                  <a:gd name="connsiteY49" fmla="*/ 1107743 h 4705763"/>
                  <a:gd name="connsiteX50" fmla="*/ 1177026 w 1825371"/>
                  <a:gd name="connsiteY50" fmla="*/ 1087375 h 4705763"/>
                  <a:gd name="connsiteX51" fmla="*/ 1179787 w 1825371"/>
                  <a:gd name="connsiteY51" fmla="*/ 1073913 h 4705763"/>
                  <a:gd name="connsiteX52" fmla="*/ 1135255 w 1825371"/>
                  <a:gd name="connsiteY52" fmla="*/ 1041117 h 4705763"/>
                  <a:gd name="connsiteX53" fmla="*/ 939868 w 1825371"/>
                  <a:gd name="connsiteY53" fmla="*/ 883702 h 4705763"/>
                  <a:gd name="connsiteX54" fmla="*/ 549783 w 1825371"/>
                  <a:gd name="connsiteY54" fmla="*/ 496379 h 4705763"/>
                  <a:gd name="connsiteX55" fmla="*/ 40947 w 1825371"/>
                  <a:gd name="connsiteY55" fmla="*/ 48990 h 4705763"/>
                  <a:gd name="connsiteX56" fmla="*/ 5735 w 1825371"/>
                  <a:gd name="connsiteY56" fmla="*/ 17231 h 4705763"/>
                  <a:gd name="connsiteX57" fmla="*/ 902 w 1825371"/>
                  <a:gd name="connsiteY57" fmla="*/ 4114 h 4705763"/>
                  <a:gd name="connsiteX58" fmla="*/ 15747 w 1825371"/>
                  <a:gd name="connsiteY58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97493 w 1825371"/>
                  <a:gd name="connsiteY33" fmla="*/ 4685667 h 4705763"/>
                  <a:gd name="connsiteX34" fmla="*/ 938419 w 1825371"/>
                  <a:gd name="connsiteY34" fmla="*/ 4705763 h 4705763"/>
                  <a:gd name="connsiteX35" fmla="*/ 1053441 w 1825371"/>
                  <a:gd name="connsiteY35" fmla="*/ 2920082 h 4705763"/>
                  <a:gd name="connsiteX36" fmla="*/ 1066213 w 1825371"/>
                  <a:gd name="connsiteY36" fmla="*/ 2573839 h 4705763"/>
                  <a:gd name="connsiteX37" fmla="*/ 1077951 w 1825371"/>
                  <a:gd name="connsiteY37" fmla="*/ 2236916 h 4705763"/>
                  <a:gd name="connsiteX38" fmla="*/ 1093485 w 1825371"/>
                  <a:gd name="connsiteY38" fmla="*/ 1882733 h 4705763"/>
                  <a:gd name="connsiteX39" fmla="*/ 1107983 w 1825371"/>
                  <a:gd name="connsiteY39" fmla="*/ 1608293 h 4705763"/>
                  <a:gd name="connsiteX40" fmla="*/ 1125245 w 1825371"/>
                  <a:gd name="connsiteY40" fmla="*/ 1293464 h 4705763"/>
                  <a:gd name="connsiteX41" fmla="*/ 1096247 w 1825371"/>
                  <a:gd name="connsiteY41" fmla="*/ 1270681 h 4705763"/>
                  <a:gd name="connsiteX42" fmla="*/ 984400 w 1825371"/>
                  <a:gd name="connsiteY42" fmla="*/ 1242374 h 4705763"/>
                  <a:gd name="connsiteX43" fmla="*/ 977149 w 1825371"/>
                  <a:gd name="connsiteY43" fmla="*/ 1225458 h 4705763"/>
                  <a:gd name="connsiteX44" fmla="*/ 983019 w 1825371"/>
                  <a:gd name="connsiteY44" fmla="*/ 1189902 h 4705763"/>
                  <a:gd name="connsiteX45" fmla="*/ 1016158 w 1825371"/>
                  <a:gd name="connsiteY45" fmla="*/ 1097041 h 4705763"/>
                  <a:gd name="connsiteX46" fmla="*/ 1055513 w 1825371"/>
                  <a:gd name="connsiteY46" fmla="*/ 1078055 h 4705763"/>
                  <a:gd name="connsiteX47" fmla="*/ 1097628 w 1825371"/>
                  <a:gd name="connsiteY47" fmla="*/ 1104290 h 4705763"/>
                  <a:gd name="connsiteX48" fmla="*/ 1115579 w 1825371"/>
                  <a:gd name="connsiteY48" fmla="*/ 1107743 h 4705763"/>
                  <a:gd name="connsiteX49" fmla="*/ 1177026 w 1825371"/>
                  <a:gd name="connsiteY49" fmla="*/ 1087375 h 4705763"/>
                  <a:gd name="connsiteX50" fmla="*/ 1179787 w 1825371"/>
                  <a:gd name="connsiteY50" fmla="*/ 1073913 h 4705763"/>
                  <a:gd name="connsiteX51" fmla="*/ 1135255 w 1825371"/>
                  <a:gd name="connsiteY51" fmla="*/ 1041117 h 4705763"/>
                  <a:gd name="connsiteX52" fmla="*/ 939868 w 1825371"/>
                  <a:gd name="connsiteY52" fmla="*/ 883702 h 4705763"/>
                  <a:gd name="connsiteX53" fmla="*/ 549783 w 1825371"/>
                  <a:gd name="connsiteY53" fmla="*/ 496379 h 4705763"/>
                  <a:gd name="connsiteX54" fmla="*/ 40947 w 1825371"/>
                  <a:gd name="connsiteY54" fmla="*/ 48990 h 4705763"/>
                  <a:gd name="connsiteX55" fmla="*/ 5735 w 1825371"/>
                  <a:gd name="connsiteY55" fmla="*/ 17231 h 4705763"/>
                  <a:gd name="connsiteX56" fmla="*/ 902 w 1825371"/>
                  <a:gd name="connsiteY56" fmla="*/ 4114 h 4705763"/>
                  <a:gd name="connsiteX57" fmla="*/ 15747 w 1825371"/>
                  <a:gd name="connsiteY57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97493 w 1825371"/>
                  <a:gd name="connsiteY32" fmla="*/ 4685667 h 4705763"/>
                  <a:gd name="connsiteX33" fmla="*/ 938419 w 1825371"/>
                  <a:gd name="connsiteY33" fmla="*/ 4705763 h 4705763"/>
                  <a:gd name="connsiteX34" fmla="*/ 1053441 w 1825371"/>
                  <a:gd name="connsiteY34" fmla="*/ 2920082 h 4705763"/>
                  <a:gd name="connsiteX35" fmla="*/ 1066213 w 1825371"/>
                  <a:gd name="connsiteY35" fmla="*/ 2573839 h 4705763"/>
                  <a:gd name="connsiteX36" fmla="*/ 1077951 w 1825371"/>
                  <a:gd name="connsiteY36" fmla="*/ 2236916 h 4705763"/>
                  <a:gd name="connsiteX37" fmla="*/ 1093485 w 1825371"/>
                  <a:gd name="connsiteY37" fmla="*/ 1882733 h 4705763"/>
                  <a:gd name="connsiteX38" fmla="*/ 1107983 w 1825371"/>
                  <a:gd name="connsiteY38" fmla="*/ 1608293 h 4705763"/>
                  <a:gd name="connsiteX39" fmla="*/ 1125245 w 1825371"/>
                  <a:gd name="connsiteY39" fmla="*/ 1293464 h 4705763"/>
                  <a:gd name="connsiteX40" fmla="*/ 1096247 w 1825371"/>
                  <a:gd name="connsiteY40" fmla="*/ 1270681 h 4705763"/>
                  <a:gd name="connsiteX41" fmla="*/ 984400 w 1825371"/>
                  <a:gd name="connsiteY41" fmla="*/ 1242374 h 4705763"/>
                  <a:gd name="connsiteX42" fmla="*/ 977149 w 1825371"/>
                  <a:gd name="connsiteY42" fmla="*/ 1225458 h 4705763"/>
                  <a:gd name="connsiteX43" fmla="*/ 983019 w 1825371"/>
                  <a:gd name="connsiteY43" fmla="*/ 1189902 h 4705763"/>
                  <a:gd name="connsiteX44" fmla="*/ 1016158 w 1825371"/>
                  <a:gd name="connsiteY44" fmla="*/ 1097041 h 4705763"/>
                  <a:gd name="connsiteX45" fmla="*/ 1055513 w 1825371"/>
                  <a:gd name="connsiteY45" fmla="*/ 1078055 h 4705763"/>
                  <a:gd name="connsiteX46" fmla="*/ 1097628 w 1825371"/>
                  <a:gd name="connsiteY46" fmla="*/ 1104290 h 4705763"/>
                  <a:gd name="connsiteX47" fmla="*/ 1115579 w 1825371"/>
                  <a:gd name="connsiteY47" fmla="*/ 1107743 h 4705763"/>
                  <a:gd name="connsiteX48" fmla="*/ 1177026 w 1825371"/>
                  <a:gd name="connsiteY48" fmla="*/ 1087375 h 4705763"/>
                  <a:gd name="connsiteX49" fmla="*/ 1179787 w 1825371"/>
                  <a:gd name="connsiteY49" fmla="*/ 1073913 h 4705763"/>
                  <a:gd name="connsiteX50" fmla="*/ 1135255 w 1825371"/>
                  <a:gd name="connsiteY50" fmla="*/ 1041117 h 4705763"/>
                  <a:gd name="connsiteX51" fmla="*/ 939868 w 1825371"/>
                  <a:gd name="connsiteY51" fmla="*/ 883702 h 4705763"/>
                  <a:gd name="connsiteX52" fmla="*/ 549783 w 1825371"/>
                  <a:gd name="connsiteY52" fmla="*/ 496379 h 4705763"/>
                  <a:gd name="connsiteX53" fmla="*/ 40947 w 1825371"/>
                  <a:gd name="connsiteY53" fmla="*/ 48990 h 4705763"/>
                  <a:gd name="connsiteX54" fmla="*/ 5735 w 1825371"/>
                  <a:gd name="connsiteY54" fmla="*/ 17231 h 4705763"/>
                  <a:gd name="connsiteX55" fmla="*/ 902 w 1825371"/>
                  <a:gd name="connsiteY55" fmla="*/ 4114 h 4705763"/>
                  <a:gd name="connsiteX56" fmla="*/ 15747 w 1825371"/>
                  <a:gd name="connsiteY56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07983 w 1825371"/>
                  <a:gd name="connsiteY37" fmla="*/ 1608293 h 4705763"/>
                  <a:gd name="connsiteX38" fmla="*/ 1125245 w 1825371"/>
                  <a:gd name="connsiteY38" fmla="*/ 1293464 h 4705763"/>
                  <a:gd name="connsiteX39" fmla="*/ 1096247 w 1825371"/>
                  <a:gd name="connsiteY39" fmla="*/ 1270681 h 4705763"/>
                  <a:gd name="connsiteX40" fmla="*/ 984400 w 1825371"/>
                  <a:gd name="connsiteY40" fmla="*/ 1242374 h 4705763"/>
                  <a:gd name="connsiteX41" fmla="*/ 977149 w 1825371"/>
                  <a:gd name="connsiteY41" fmla="*/ 1225458 h 4705763"/>
                  <a:gd name="connsiteX42" fmla="*/ 983019 w 1825371"/>
                  <a:gd name="connsiteY42" fmla="*/ 1189902 h 4705763"/>
                  <a:gd name="connsiteX43" fmla="*/ 1016158 w 1825371"/>
                  <a:gd name="connsiteY43" fmla="*/ 1097041 h 4705763"/>
                  <a:gd name="connsiteX44" fmla="*/ 1055513 w 1825371"/>
                  <a:gd name="connsiteY44" fmla="*/ 1078055 h 4705763"/>
                  <a:gd name="connsiteX45" fmla="*/ 1097628 w 1825371"/>
                  <a:gd name="connsiteY45" fmla="*/ 1104290 h 4705763"/>
                  <a:gd name="connsiteX46" fmla="*/ 1115579 w 1825371"/>
                  <a:gd name="connsiteY46" fmla="*/ 1107743 h 4705763"/>
                  <a:gd name="connsiteX47" fmla="*/ 1177026 w 1825371"/>
                  <a:gd name="connsiteY47" fmla="*/ 1087375 h 4705763"/>
                  <a:gd name="connsiteX48" fmla="*/ 1179787 w 1825371"/>
                  <a:gd name="connsiteY48" fmla="*/ 1073913 h 4705763"/>
                  <a:gd name="connsiteX49" fmla="*/ 1135255 w 1825371"/>
                  <a:gd name="connsiteY49" fmla="*/ 1041117 h 4705763"/>
                  <a:gd name="connsiteX50" fmla="*/ 939868 w 1825371"/>
                  <a:gd name="connsiteY50" fmla="*/ 883702 h 4705763"/>
                  <a:gd name="connsiteX51" fmla="*/ 549783 w 1825371"/>
                  <a:gd name="connsiteY51" fmla="*/ 496379 h 4705763"/>
                  <a:gd name="connsiteX52" fmla="*/ 40947 w 1825371"/>
                  <a:gd name="connsiteY52" fmla="*/ 48990 h 4705763"/>
                  <a:gd name="connsiteX53" fmla="*/ 5735 w 1825371"/>
                  <a:gd name="connsiteY53" fmla="*/ 17231 h 4705763"/>
                  <a:gd name="connsiteX54" fmla="*/ 902 w 1825371"/>
                  <a:gd name="connsiteY54" fmla="*/ 4114 h 4705763"/>
                  <a:gd name="connsiteX55" fmla="*/ 15747 w 1825371"/>
                  <a:gd name="connsiteY55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25245 w 1825371"/>
                  <a:gd name="connsiteY37" fmla="*/ 1293464 h 4705763"/>
                  <a:gd name="connsiteX38" fmla="*/ 1096247 w 1825371"/>
                  <a:gd name="connsiteY38" fmla="*/ 1270681 h 4705763"/>
                  <a:gd name="connsiteX39" fmla="*/ 984400 w 1825371"/>
                  <a:gd name="connsiteY39" fmla="*/ 1242374 h 4705763"/>
                  <a:gd name="connsiteX40" fmla="*/ 977149 w 1825371"/>
                  <a:gd name="connsiteY40" fmla="*/ 1225458 h 4705763"/>
                  <a:gd name="connsiteX41" fmla="*/ 983019 w 1825371"/>
                  <a:gd name="connsiteY41" fmla="*/ 1189902 h 4705763"/>
                  <a:gd name="connsiteX42" fmla="*/ 1016158 w 1825371"/>
                  <a:gd name="connsiteY42" fmla="*/ 1097041 h 4705763"/>
                  <a:gd name="connsiteX43" fmla="*/ 1055513 w 1825371"/>
                  <a:gd name="connsiteY43" fmla="*/ 1078055 h 4705763"/>
                  <a:gd name="connsiteX44" fmla="*/ 1097628 w 1825371"/>
                  <a:gd name="connsiteY44" fmla="*/ 1104290 h 4705763"/>
                  <a:gd name="connsiteX45" fmla="*/ 1115579 w 1825371"/>
                  <a:gd name="connsiteY45" fmla="*/ 1107743 h 4705763"/>
                  <a:gd name="connsiteX46" fmla="*/ 1177026 w 1825371"/>
                  <a:gd name="connsiteY46" fmla="*/ 1087375 h 4705763"/>
                  <a:gd name="connsiteX47" fmla="*/ 1179787 w 1825371"/>
                  <a:gd name="connsiteY47" fmla="*/ 1073913 h 4705763"/>
                  <a:gd name="connsiteX48" fmla="*/ 1135255 w 1825371"/>
                  <a:gd name="connsiteY48" fmla="*/ 1041117 h 4705763"/>
                  <a:gd name="connsiteX49" fmla="*/ 939868 w 1825371"/>
                  <a:gd name="connsiteY49" fmla="*/ 883702 h 4705763"/>
                  <a:gd name="connsiteX50" fmla="*/ 549783 w 1825371"/>
                  <a:gd name="connsiteY50" fmla="*/ 496379 h 4705763"/>
                  <a:gd name="connsiteX51" fmla="*/ 40947 w 1825371"/>
                  <a:gd name="connsiteY51" fmla="*/ 48990 h 4705763"/>
                  <a:gd name="connsiteX52" fmla="*/ 5735 w 1825371"/>
                  <a:gd name="connsiteY52" fmla="*/ 17231 h 4705763"/>
                  <a:gd name="connsiteX53" fmla="*/ 902 w 1825371"/>
                  <a:gd name="connsiteY53" fmla="*/ 4114 h 4705763"/>
                  <a:gd name="connsiteX54" fmla="*/ 15747 w 1825371"/>
                  <a:gd name="connsiteY54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125245 w 1825371"/>
                  <a:gd name="connsiteY36" fmla="*/ 1293464 h 4705763"/>
                  <a:gd name="connsiteX37" fmla="*/ 1096247 w 1825371"/>
                  <a:gd name="connsiteY37" fmla="*/ 1270681 h 4705763"/>
                  <a:gd name="connsiteX38" fmla="*/ 984400 w 1825371"/>
                  <a:gd name="connsiteY38" fmla="*/ 1242374 h 4705763"/>
                  <a:gd name="connsiteX39" fmla="*/ 977149 w 1825371"/>
                  <a:gd name="connsiteY39" fmla="*/ 1225458 h 4705763"/>
                  <a:gd name="connsiteX40" fmla="*/ 983019 w 1825371"/>
                  <a:gd name="connsiteY40" fmla="*/ 1189902 h 4705763"/>
                  <a:gd name="connsiteX41" fmla="*/ 1016158 w 1825371"/>
                  <a:gd name="connsiteY41" fmla="*/ 1097041 h 4705763"/>
                  <a:gd name="connsiteX42" fmla="*/ 1055513 w 1825371"/>
                  <a:gd name="connsiteY42" fmla="*/ 1078055 h 4705763"/>
                  <a:gd name="connsiteX43" fmla="*/ 1097628 w 1825371"/>
                  <a:gd name="connsiteY43" fmla="*/ 1104290 h 4705763"/>
                  <a:gd name="connsiteX44" fmla="*/ 1115579 w 1825371"/>
                  <a:gd name="connsiteY44" fmla="*/ 1107743 h 4705763"/>
                  <a:gd name="connsiteX45" fmla="*/ 1177026 w 1825371"/>
                  <a:gd name="connsiteY45" fmla="*/ 1087375 h 4705763"/>
                  <a:gd name="connsiteX46" fmla="*/ 1179787 w 1825371"/>
                  <a:gd name="connsiteY46" fmla="*/ 1073913 h 4705763"/>
                  <a:gd name="connsiteX47" fmla="*/ 1135255 w 1825371"/>
                  <a:gd name="connsiteY47" fmla="*/ 1041117 h 4705763"/>
                  <a:gd name="connsiteX48" fmla="*/ 939868 w 1825371"/>
                  <a:gd name="connsiteY48" fmla="*/ 883702 h 4705763"/>
                  <a:gd name="connsiteX49" fmla="*/ 549783 w 1825371"/>
                  <a:gd name="connsiteY49" fmla="*/ 496379 h 4705763"/>
                  <a:gd name="connsiteX50" fmla="*/ 40947 w 1825371"/>
                  <a:gd name="connsiteY50" fmla="*/ 48990 h 4705763"/>
                  <a:gd name="connsiteX51" fmla="*/ 5735 w 1825371"/>
                  <a:gd name="connsiteY51" fmla="*/ 17231 h 4705763"/>
                  <a:gd name="connsiteX52" fmla="*/ 902 w 1825371"/>
                  <a:gd name="connsiteY52" fmla="*/ 4114 h 4705763"/>
                  <a:gd name="connsiteX53" fmla="*/ 15747 w 1825371"/>
                  <a:gd name="connsiteY53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125245 w 1825371"/>
                  <a:gd name="connsiteY35" fmla="*/ 1293464 h 4705763"/>
                  <a:gd name="connsiteX36" fmla="*/ 1096247 w 1825371"/>
                  <a:gd name="connsiteY36" fmla="*/ 1270681 h 4705763"/>
                  <a:gd name="connsiteX37" fmla="*/ 984400 w 1825371"/>
                  <a:gd name="connsiteY37" fmla="*/ 1242374 h 4705763"/>
                  <a:gd name="connsiteX38" fmla="*/ 977149 w 1825371"/>
                  <a:gd name="connsiteY38" fmla="*/ 1225458 h 4705763"/>
                  <a:gd name="connsiteX39" fmla="*/ 983019 w 1825371"/>
                  <a:gd name="connsiteY39" fmla="*/ 1189902 h 4705763"/>
                  <a:gd name="connsiteX40" fmla="*/ 1016158 w 1825371"/>
                  <a:gd name="connsiteY40" fmla="*/ 1097041 h 4705763"/>
                  <a:gd name="connsiteX41" fmla="*/ 1055513 w 1825371"/>
                  <a:gd name="connsiteY41" fmla="*/ 1078055 h 4705763"/>
                  <a:gd name="connsiteX42" fmla="*/ 1097628 w 1825371"/>
                  <a:gd name="connsiteY42" fmla="*/ 1104290 h 4705763"/>
                  <a:gd name="connsiteX43" fmla="*/ 1115579 w 1825371"/>
                  <a:gd name="connsiteY43" fmla="*/ 1107743 h 4705763"/>
                  <a:gd name="connsiteX44" fmla="*/ 1177026 w 1825371"/>
                  <a:gd name="connsiteY44" fmla="*/ 1087375 h 4705763"/>
                  <a:gd name="connsiteX45" fmla="*/ 1179787 w 1825371"/>
                  <a:gd name="connsiteY45" fmla="*/ 1073913 h 4705763"/>
                  <a:gd name="connsiteX46" fmla="*/ 1135255 w 1825371"/>
                  <a:gd name="connsiteY46" fmla="*/ 1041117 h 4705763"/>
                  <a:gd name="connsiteX47" fmla="*/ 939868 w 1825371"/>
                  <a:gd name="connsiteY47" fmla="*/ 883702 h 4705763"/>
                  <a:gd name="connsiteX48" fmla="*/ 549783 w 1825371"/>
                  <a:gd name="connsiteY48" fmla="*/ 496379 h 4705763"/>
                  <a:gd name="connsiteX49" fmla="*/ 40947 w 1825371"/>
                  <a:gd name="connsiteY49" fmla="*/ 48990 h 4705763"/>
                  <a:gd name="connsiteX50" fmla="*/ 5735 w 1825371"/>
                  <a:gd name="connsiteY50" fmla="*/ 17231 h 4705763"/>
                  <a:gd name="connsiteX51" fmla="*/ 902 w 1825371"/>
                  <a:gd name="connsiteY51" fmla="*/ 4114 h 4705763"/>
                  <a:gd name="connsiteX52" fmla="*/ 15747 w 1825371"/>
                  <a:gd name="connsiteY52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125245 w 1825371"/>
                  <a:gd name="connsiteY34" fmla="*/ 1293464 h 4705763"/>
                  <a:gd name="connsiteX35" fmla="*/ 1096247 w 1825371"/>
                  <a:gd name="connsiteY35" fmla="*/ 1270681 h 4705763"/>
                  <a:gd name="connsiteX36" fmla="*/ 984400 w 1825371"/>
                  <a:gd name="connsiteY36" fmla="*/ 1242374 h 4705763"/>
                  <a:gd name="connsiteX37" fmla="*/ 977149 w 1825371"/>
                  <a:gd name="connsiteY37" fmla="*/ 1225458 h 4705763"/>
                  <a:gd name="connsiteX38" fmla="*/ 983019 w 1825371"/>
                  <a:gd name="connsiteY38" fmla="*/ 1189902 h 4705763"/>
                  <a:gd name="connsiteX39" fmla="*/ 1016158 w 1825371"/>
                  <a:gd name="connsiteY39" fmla="*/ 1097041 h 4705763"/>
                  <a:gd name="connsiteX40" fmla="*/ 1055513 w 1825371"/>
                  <a:gd name="connsiteY40" fmla="*/ 1078055 h 4705763"/>
                  <a:gd name="connsiteX41" fmla="*/ 1097628 w 1825371"/>
                  <a:gd name="connsiteY41" fmla="*/ 1104290 h 4705763"/>
                  <a:gd name="connsiteX42" fmla="*/ 1115579 w 1825371"/>
                  <a:gd name="connsiteY42" fmla="*/ 1107743 h 4705763"/>
                  <a:gd name="connsiteX43" fmla="*/ 1177026 w 1825371"/>
                  <a:gd name="connsiteY43" fmla="*/ 1087375 h 4705763"/>
                  <a:gd name="connsiteX44" fmla="*/ 1179787 w 1825371"/>
                  <a:gd name="connsiteY44" fmla="*/ 1073913 h 4705763"/>
                  <a:gd name="connsiteX45" fmla="*/ 1135255 w 1825371"/>
                  <a:gd name="connsiteY45" fmla="*/ 1041117 h 4705763"/>
                  <a:gd name="connsiteX46" fmla="*/ 939868 w 1825371"/>
                  <a:gd name="connsiteY46" fmla="*/ 883702 h 4705763"/>
                  <a:gd name="connsiteX47" fmla="*/ 549783 w 1825371"/>
                  <a:gd name="connsiteY47" fmla="*/ 496379 h 4705763"/>
                  <a:gd name="connsiteX48" fmla="*/ 40947 w 1825371"/>
                  <a:gd name="connsiteY48" fmla="*/ 48990 h 4705763"/>
                  <a:gd name="connsiteX49" fmla="*/ 5735 w 1825371"/>
                  <a:gd name="connsiteY49" fmla="*/ 17231 h 4705763"/>
                  <a:gd name="connsiteX50" fmla="*/ 902 w 1825371"/>
                  <a:gd name="connsiteY50" fmla="*/ 4114 h 4705763"/>
                  <a:gd name="connsiteX51" fmla="*/ 15747 w 1825371"/>
                  <a:gd name="connsiteY51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125245 w 1825371"/>
                  <a:gd name="connsiteY33" fmla="*/ 1293464 h 4705763"/>
                  <a:gd name="connsiteX34" fmla="*/ 1096247 w 1825371"/>
                  <a:gd name="connsiteY34" fmla="*/ 1270681 h 4705763"/>
                  <a:gd name="connsiteX35" fmla="*/ 984400 w 1825371"/>
                  <a:gd name="connsiteY35" fmla="*/ 1242374 h 4705763"/>
                  <a:gd name="connsiteX36" fmla="*/ 977149 w 1825371"/>
                  <a:gd name="connsiteY36" fmla="*/ 1225458 h 4705763"/>
                  <a:gd name="connsiteX37" fmla="*/ 983019 w 1825371"/>
                  <a:gd name="connsiteY37" fmla="*/ 1189902 h 4705763"/>
                  <a:gd name="connsiteX38" fmla="*/ 1016158 w 1825371"/>
                  <a:gd name="connsiteY38" fmla="*/ 1097041 h 4705763"/>
                  <a:gd name="connsiteX39" fmla="*/ 1055513 w 1825371"/>
                  <a:gd name="connsiteY39" fmla="*/ 1078055 h 4705763"/>
                  <a:gd name="connsiteX40" fmla="*/ 1097628 w 1825371"/>
                  <a:gd name="connsiteY40" fmla="*/ 1104290 h 4705763"/>
                  <a:gd name="connsiteX41" fmla="*/ 1115579 w 1825371"/>
                  <a:gd name="connsiteY41" fmla="*/ 1107743 h 4705763"/>
                  <a:gd name="connsiteX42" fmla="*/ 1177026 w 1825371"/>
                  <a:gd name="connsiteY42" fmla="*/ 1087375 h 4705763"/>
                  <a:gd name="connsiteX43" fmla="*/ 1179787 w 1825371"/>
                  <a:gd name="connsiteY43" fmla="*/ 1073913 h 4705763"/>
                  <a:gd name="connsiteX44" fmla="*/ 1135255 w 1825371"/>
                  <a:gd name="connsiteY44" fmla="*/ 1041117 h 4705763"/>
                  <a:gd name="connsiteX45" fmla="*/ 939868 w 1825371"/>
                  <a:gd name="connsiteY45" fmla="*/ 883702 h 4705763"/>
                  <a:gd name="connsiteX46" fmla="*/ 549783 w 1825371"/>
                  <a:gd name="connsiteY46" fmla="*/ 496379 h 4705763"/>
                  <a:gd name="connsiteX47" fmla="*/ 40947 w 1825371"/>
                  <a:gd name="connsiteY47" fmla="*/ 48990 h 4705763"/>
                  <a:gd name="connsiteX48" fmla="*/ 5735 w 1825371"/>
                  <a:gd name="connsiteY48" fmla="*/ 17231 h 4705763"/>
                  <a:gd name="connsiteX49" fmla="*/ 902 w 1825371"/>
                  <a:gd name="connsiteY49" fmla="*/ 4114 h 4705763"/>
                  <a:gd name="connsiteX50" fmla="*/ 15747 w 1825371"/>
                  <a:gd name="connsiteY50" fmla="*/ 1352 h 4705763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97493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17106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78613 w 1825371"/>
                  <a:gd name="connsiteY32" fmla="*/ 4685667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825371" h="4705764">
                    <a:moveTo>
                      <a:pt x="15747" y="1352"/>
                    </a:moveTo>
                    <a:cubicBezTo>
                      <a:pt x="40601" y="7565"/>
                      <a:pt x="63040" y="19648"/>
                      <a:pt x="83062" y="34837"/>
                    </a:cubicBezTo>
                    <a:cubicBezTo>
                      <a:pt x="383392" y="265435"/>
                      <a:pt x="679236" y="502594"/>
                      <a:pt x="961270" y="755975"/>
                    </a:cubicBezTo>
                    <a:cubicBezTo>
                      <a:pt x="1053096" y="838826"/>
                      <a:pt x="1146302" y="919949"/>
                      <a:pt x="1239162" y="1001764"/>
                    </a:cubicBezTo>
                    <a:cubicBezTo>
                      <a:pt x="1250209" y="1011775"/>
                      <a:pt x="1262636" y="1020060"/>
                      <a:pt x="1276445" y="1025928"/>
                    </a:cubicBezTo>
                    <a:cubicBezTo>
                      <a:pt x="1296466" y="1034213"/>
                      <a:pt x="1308204" y="1030070"/>
                      <a:pt x="1316489" y="1009704"/>
                    </a:cubicBezTo>
                    <a:cubicBezTo>
                      <a:pt x="1325119" y="988991"/>
                      <a:pt x="1335821" y="968968"/>
                      <a:pt x="1345141" y="948602"/>
                    </a:cubicBezTo>
                    <a:cubicBezTo>
                      <a:pt x="1359640" y="917188"/>
                      <a:pt x="1382079" y="892679"/>
                      <a:pt x="1407624" y="869894"/>
                    </a:cubicBezTo>
                    <a:cubicBezTo>
                      <a:pt x="1517055" y="771511"/>
                      <a:pt x="1634081" y="682447"/>
                      <a:pt x="1749379" y="590967"/>
                    </a:cubicBezTo>
                    <a:cubicBezTo>
                      <a:pt x="1768711" y="575432"/>
                      <a:pt x="1788043" y="559898"/>
                      <a:pt x="1808066" y="545399"/>
                    </a:cubicBezTo>
                    <a:cubicBezTo>
                      <a:pt x="1819802" y="536769"/>
                      <a:pt x="1824634" y="539875"/>
                      <a:pt x="1825326" y="554375"/>
                    </a:cubicBezTo>
                    <a:cubicBezTo>
                      <a:pt x="1826015" y="568528"/>
                      <a:pt x="1818766" y="579575"/>
                      <a:pt x="1811172" y="590277"/>
                    </a:cubicBezTo>
                    <a:cubicBezTo>
                      <a:pt x="1783900" y="628594"/>
                      <a:pt x="1751451" y="662770"/>
                      <a:pt x="1721073" y="698326"/>
                    </a:cubicBezTo>
                    <a:cubicBezTo>
                      <a:pt x="1613023" y="825017"/>
                      <a:pt x="1503592" y="950328"/>
                      <a:pt x="1385877" y="1068389"/>
                    </a:cubicBezTo>
                    <a:cubicBezTo>
                      <a:pt x="1376900" y="1077364"/>
                      <a:pt x="1378626" y="1088411"/>
                      <a:pt x="1376211" y="1098421"/>
                    </a:cubicBezTo>
                    <a:cubicBezTo>
                      <a:pt x="1373449" y="1111885"/>
                      <a:pt x="1370342" y="1124658"/>
                      <a:pt x="1361366" y="1135359"/>
                    </a:cubicBezTo>
                    <a:cubicBezTo>
                      <a:pt x="1352736" y="1145370"/>
                      <a:pt x="1352736" y="1157798"/>
                      <a:pt x="1355153" y="1169879"/>
                    </a:cubicBezTo>
                    <a:cubicBezTo>
                      <a:pt x="1369651" y="1242374"/>
                      <a:pt x="1391054" y="1312796"/>
                      <a:pt x="1409696" y="1384253"/>
                    </a:cubicBezTo>
                    <a:cubicBezTo>
                      <a:pt x="1440764" y="1505076"/>
                      <a:pt x="1484260" y="1622102"/>
                      <a:pt x="1524994" y="1739817"/>
                    </a:cubicBezTo>
                    <a:cubicBezTo>
                      <a:pt x="1577466" y="1890674"/>
                      <a:pt x="1615785" y="2046016"/>
                      <a:pt x="1659971" y="2199288"/>
                    </a:cubicBezTo>
                    <a:cubicBezTo>
                      <a:pt x="1707264" y="2363607"/>
                      <a:pt x="1746273" y="2529998"/>
                      <a:pt x="1782864" y="2697077"/>
                    </a:cubicBezTo>
                    <a:cubicBezTo>
                      <a:pt x="1788043" y="2720207"/>
                      <a:pt x="1790460" y="2744026"/>
                      <a:pt x="1794257" y="2767845"/>
                    </a:cubicBezTo>
                    <a:cubicBezTo>
                      <a:pt x="1794947" y="2771643"/>
                      <a:pt x="1797364" y="2776822"/>
                      <a:pt x="1791840" y="2778202"/>
                    </a:cubicBezTo>
                    <a:cubicBezTo>
                      <a:pt x="1786662" y="2779583"/>
                      <a:pt x="1785626" y="2774405"/>
                      <a:pt x="1784245" y="2770607"/>
                    </a:cubicBezTo>
                    <a:cubicBezTo>
                      <a:pt x="1770437" y="2734360"/>
                      <a:pt x="1756975" y="2698113"/>
                      <a:pt x="1746617" y="2660831"/>
                    </a:cubicBezTo>
                    <a:cubicBezTo>
                      <a:pt x="1673779" y="2397784"/>
                      <a:pt x="1595762" y="2136116"/>
                      <a:pt x="1513602" y="1875484"/>
                    </a:cubicBezTo>
                    <a:cubicBezTo>
                      <a:pt x="1448704" y="1670431"/>
                      <a:pt x="1380007" y="1466759"/>
                      <a:pt x="1297158" y="1267919"/>
                    </a:cubicBezTo>
                    <a:cubicBezTo>
                      <a:pt x="1289909" y="1251004"/>
                      <a:pt x="1282659" y="1234089"/>
                      <a:pt x="1275064" y="1217173"/>
                    </a:cubicBezTo>
                    <a:cubicBezTo>
                      <a:pt x="1269541" y="1205436"/>
                      <a:pt x="1260911" y="1191628"/>
                      <a:pt x="1248483" y="1193353"/>
                    </a:cubicBezTo>
                    <a:cubicBezTo>
                      <a:pt x="1238128" y="1194734"/>
                      <a:pt x="1235711" y="1211649"/>
                      <a:pt x="1232949" y="1222351"/>
                    </a:cubicBezTo>
                    <a:cubicBezTo>
                      <a:pt x="1228115" y="1242374"/>
                      <a:pt x="1229843" y="1262740"/>
                      <a:pt x="1230877" y="1283108"/>
                    </a:cubicBezTo>
                    <a:cubicBezTo>
                      <a:pt x="1226287" y="2417294"/>
                      <a:pt x="1231744" y="3571578"/>
                      <a:pt x="1227154" y="4705764"/>
                    </a:cubicBezTo>
                    <a:lnTo>
                      <a:pt x="998710" y="4695715"/>
                    </a:lnTo>
                    <a:cubicBezTo>
                      <a:pt x="1020244" y="4110251"/>
                      <a:pt x="1098940" y="1865978"/>
                      <a:pt x="1125245" y="1293464"/>
                    </a:cubicBezTo>
                    <a:cubicBezTo>
                      <a:pt x="1126970" y="1262740"/>
                      <a:pt x="1124553" y="1258943"/>
                      <a:pt x="1096247" y="1270681"/>
                    </a:cubicBezTo>
                    <a:cubicBezTo>
                      <a:pt x="1050679" y="1289666"/>
                      <a:pt x="1018575" y="1263776"/>
                      <a:pt x="984400" y="1242374"/>
                    </a:cubicBezTo>
                    <a:cubicBezTo>
                      <a:pt x="979221" y="1238921"/>
                      <a:pt x="977841" y="1232017"/>
                      <a:pt x="977149" y="1225458"/>
                    </a:cubicBezTo>
                    <a:cubicBezTo>
                      <a:pt x="976115" y="1213030"/>
                      <a:pt x="978530" y="1200949"/>
                      <a:pt x="983019" y="1189902"/>
                    </a:cubicBezTo>
                    <a:cubicBezTo>
                      <a:pt x="995792" y="1159523"/>
                      <a:pt x="1005457" y="1128109"/>
                      <a:pt x="1016158" y="1097041"/>
                    </a:cubicBezTo>
                    <a:cubicBezTo>
                      <a:pt x="1022717" y="1078055"/>
                      <a:pt x="1036181" y="1071841"/>
                      <a:pt x="1055513" y="1078055"/>
                    </a:cubicBezTo>
                    <a:cubicBezTo>
                      <a:pt x="1071737" y="1082887"/>
                      <a:pt x="1084855" y="1093934"/>
                      <a:pt x="1097628" y="1104290"/>
                    </a:cubicBezTo>
                    <a:cubicBezTo>
                      <a:pt x="1103496" y="1108779"/>
                      <a:pt x="1107983" y="1110504"/>
                      <a:pt x="1115579" y="1107743"/>
                    </a:cubicBezTo>
                    <a:cubicBezTo>
                      <a:pt x="1135945" y="1100147"/>
                      <a:pt x="1156313" y="1093589"/>
                      <a:pt x="1177026" y="1087375"/>
                    </a:cubicBezTo>
                    <a:cubicBezTo>
                      <a:pt x="1187726" y="1084268"/>
                      <a:pt x="1185655" y="1080126"/>
                      <a:pt x="1179787" y="1073913"/>
                    </a:cubicBezTo>
                    <a:cubicBezTo>
                      <a:pt x="1166668" y="1060449"/>
                      <a:pt x="1151134" y="1050438"/>
                      <a:pt x="1135255" y="1041117"/>
                    </a:cubicBezTo>
                    <a:cubicBezTo>
                      <a:pt x="1062417" y="998311"/>
                      <a:pt x="998207" y="944460"/>
                      <a:pt x="939868" y="883702"/>
                    </a:cubicBezTo>
                    <a:cubicBezTo>
                      <a:pt x="813177" y="751488"/>
                      <a:pt x="683379" y="622035"/>
                      <a:pt x="549783" y="496379"/>
                    </a:cubicBezTo>
                    <a:cubicBezTo>
                      <a:pt x="385809" y="341382"/>
                      <a:pt x="211479" y="197084"/>
                      <a:pt x="40947" y="48990"/>
                    </a:cubicBezTo>
                    <a:cubicBezTo>
                      <a:pt x="28864" y="38635"/>
                      <a:pt x="17472" y="27933"/>
                      <a:pt x="5735" y="17231"/>
                    </a:cubicBezTo>
                    <a:cubicBezTo>
                      <a:pt x="2283" y="13780"/>
                      <a:pt x="-1859" y="9292"/>
                      <a:pt x="902" y="4114"/>
                    </a:cubicBezTo>
                    <a:cubicBezTo>
                      <a:pt x="4009" y="-1755"/>
                      <a:pt x="10568" y="-29"/>
                      <a:pt x="15747" y="1352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sz="1350"/>
              </a:p>
            </p:txBody>
          </p:sp>
          <p:sp>
            <p:nvSpPr>
              <p:cNvPr id="8" name="Freeform: Shape 42">
                <a:extLst>
                  <a:ext uri="{FF2B5EF4-FFF2-40B4-BE49-F238E27FC236}">
                    <a16:creationId xmlns:a16="http://schemas.microsoft.com/office/drawing/2014/main" id="{8DF77C5E-C1AF-0E50-1611-3051AB53F76F}"/>
                  </a:ext>
                </a:extLst>
              </p:cNvPr>
              <p:cNvSpPr/>
              <p:nvPr/>
            </p:nvSpPr>
            <p:spPr>
              <a:xfrm flipH="1">
                <a:off x="6332703" y="1594640"/>
                <a:ext cx="603644" cy="1556181"/>
              </a:xfrm>
              <a:custGeom>
                <a:avLst/>
                <a:gdLst>
                  <a:gd name="connsiteX0" fmla="*/ 15747 w 1825371"/>
                  <a:gd name="connsiteY0" fmla="*/ 1352 h 3047785"/>
                  <a:gd name="connsiteX1" fmla="*/ 83062 w 1825371"/>
                  <a:gd name="connsiteY1" fmla="*/ 34837 h 3047785"/>
                  <a:gd name="connsiteX2" fmla="*/ 961270 w 1825371"/>
                  <a:gd name="connsiteY2" fmla="*/ 755975 h 3047785"/>
                  <a:gd name="connsiteX3" fmla="*/ 1239162 w 1825371"/>
                  <a:gd name="connsiteY3" fmla="*/ 1001764 h 3047785"/>
                  <a:gd name="connsiteX4" fmla="*/ 1276445 w 1825371"/>
                  <a:gd name="connsiteY4" fmla="*/ 1025928 h 3047785"/>
                  <a:gd name="connsiteX5" fmla="*/ 1316489 w 1825371"/>
                  <a:gd name="connsiteY5" fmla="*/ 1009704 h 3047785"/>
                  <a:gd name="connsiteX6" fmla="*/ 1345141 w 1825371"/>
                  <a:gd name="connsiteY6" fmla="*/ 948602 h 3047785"/>
                  <a:gd name="connsiteX7" fmla="*/ 1407624 w 1825371"/>
                  <a:gd name="connsiteY7" fmla="*/ 869894 h 3047785"/>
                  <a:gd name="connsiteX8" fmla="*/ 1749379 w 1825371"/>
                  <a:gd name="connsiteY8" fmla="*/ 590967 h 3047785"/>
                  <a:gd name="connsiteX9" fmla="*/ 1808066 w 1825371"/>
                  <a:gd name="connsiteY9" fmla="*/ 545399 h 3047785"/>
                  <a:gd name="connsiteX10" fmla="*/ 1825326 w 1825371"/>
                  <a:gd name="connsiteY10" fmla="*/ 554375 h 3047785"/>
                  <a:gd name="connsiteX11" fmla="*/ 1811172 w 1825371"/>
                  <a:gd name="connsiteY11" fmla="*/ 590277 h 3047785"/>
                  <a:gd name="connsiteX12" fmla="*/ 1721073 w 1825371"/>
                  <a:gd name="connsiteY12" fmla="*/ 698326 h 3047785"/>
                  <a:gd name="connsiteX13" fmla="*/ 1385877 w 1825371"/>
                  <a:gd name="connsiteY13" fmla="*/ 1068389 h 3047785"/>
                  <a:gd name="connsiteX14" fmla="*/ 1376211 w 1825371"/>
                  <a:gd name="connsiteY14" fmla="*/ 1098421 h 3047785"/>
                  <a:gd name="connsiteX15" fmla="*/ 1361366 w 1825371"/>
                  <a:gd name="connsiteY15" fmla="*/ 1135359 h 3047785"/>
                  <a:gd name="connsiteX16" fmla="*/ 1355153 w 1825371"/>
                  <a:gd name="connsiteY16" fmla="*/ 1169879 h 3047785"/>
                  <a:gd name="connsiteX17" fmla="*/ 1409696 w 1825371"/>
                  <a:gd name="connsiteY17" fmla="*/ 1384253 h 3047785"/>
                  <a:gd name="connsiteX18" fmla="*/ 1524994 w 1825371"/>
                  <a:gd name="connsiteY18" fmla="*/ 1739817 h 3047785"/>
                  <a:gd name="connsiteX19" fmla="*/ 1659971 w 1825371"/>
                  <a:gd name="connsiteY19" fmla="*/ 2199288 h 3047785"/>
                  <a:gd name="connsiteX20" fmla="*/ 1782864 w 1825371"/>
                  <a:gd name="connsiteY20" fmla="*/ 2697077 h 3047785"/>
                  <a:gd name="connsiteX21" fmla="*/ 1794257 w 1825371"/>
                  <a:gd name="connsiteY21" fmla="*/ 2767845 h 3047785"/>
                  <a:gd name="connsiteX22" fmla="*/ 1791840 w 1825371"/>
                  <a:gd name="connsiteY22" fmla="*/ 2778202 h 3047785"/>
                  <a:gd name="connsiteX23" fmla="*/ 1784245 w 1825371"/>
                  <a:gd name="connsiteY23" fmla="*/ 2770607 h 3047785"/>
                  <a:gd name="connsiteX24" fmla="*/ 1746617 w 1825371"/>
                  <a:gd name="connsiteY24" fmla="*/ 2660831 h 3047785"/>
                  <a:gd name="connsiteX25" fmla="*/ 1513602 w 1825371"/>
                  <a:gd name="connsiteY25" fmla="*/ 1875484 h 3047785"/>
                  <a:gd name="connsiteX26" fmla="*/ 1297158 w 1825371"/>
                  <a:gd name="connsiteY26" fmla="*/ 1267919 h 3047785"/>
                  <a:gd name="connsiteX27" fmla="*/ 1275064 w 1825371"/>
                  <a:gd name="connsiteY27" fmla="*/ 1217173 h 3047785"/>
                  <a:gd name="connsiteX28" fmla="*/ 1248483 w 1825371"/>
                  <a:gd name="connsiteY28" fmla="*/ 1193353 h 3047785"/>
                  <a:gd name="connsiteX29" fmla="*/ 1232949 w 1825371"/>
                  <a:gd name="connsiteY29" fmla="*/ 1222351 h 3047785"/>
                  <a:gd name="connsiteX30" fmla="*/ 1230877 w 1825371"/>
                  <a:gd name="connsiteY30" fmla="*/ 1283108 h 3047785"/>
                  <a:gd name="connsiteX31" fmla="*/ 1243305 w 1825371"/>
                  <a:gd name="connsiteY31" fmla="*/ 1522336 h 3047785"/>
                  <a:gd name="connsiteX32" fmla="*/ 1261256 w 1825371"/>
                  <a:gd name="connsiteY32" fmla="*/ 1854772 h 3047785"/>
                  <a:gd name="connsiteX33" fmla="*/ 1272647 w 1825371"/>
                  <a:gd name="connsiteY33" fmla="*/ 2086061 h 3047785"/>
                  <a:gd name="connsiteX34" fmla="*/ 1288528 w 1825371"/>
                  <a:gd name="connsiteY34" fmla="*/ 2674639 h 3047785"/>
                  <a:gd name="connsiteX35" fmla="*/ 1297493 w 1825371"/>
                  <a:gd name="connsiteY35" fmla="*/ 3047785 h 3047785"/>
                  <a:gd name="connsiteX36" fmla="*/ 1048951 w 1825371"/>
                  <a:gd name="connsiteY36" fmla="*/ 3047785 h 3047785"/>
                  <a:gd name="connsiteX37" fmla="*/ 1053441 w 1825371"/>
                  <a:gd name="connsiteY37" fmla="*/ 2920082 h 3047785"/>
                  <a:gd name="connsiteX38" fmla="*/ 1066213 w 1825371"/>
                  <a:gd name="connsiteY38" fmla="*/ 2573839 h 3047785"/>
                  <a:gd name="connsiteX39" fmla="*/ 1077951 w 1825371"/>
                  <a:gd name="connsiteY39" fmla="*/ 2236916 h 3047785"/>
                  <a:gd name="connsiteX40" fmla="*/ 1093485 w 1825371"/>
                  <a:gd name="connsiteY40" fmla="*/ 1882733 h 3047785"/>
                  <a:gd name="connsiteX41" fmla="*/ 1107983 w 1825371"/>
                  <a:gd name="connsiteY41" fmla="*/ 1608293 h 3047785"/>
                  <a:gd name="connsiteX42" fmla="*/ 1125245 w 1825371"/>
                  <a:gd name="connsiteY42" fmla="*/ 1293464 h 3047785"/>
                  <a:gd name="connsiteX43" fmla="*/ 1096247 w 1825371"/>
                  <a:gd name="connsiteY43" fmla="*/ 1270681 h 3047785"/>
                  <a:gd name="connsiteX44" fmla="*/ 984400 w 1825371"/>
                  <a:gd name="connsiteY44" fmla="*/ 1242374 h 3047785"/>
                  <a:gd name="connsiteX45" fmla="*/ 977149 w 1825371"/>
                  <a:gd name="connsiteY45" fmla="*/ 1225458 h 3047785"/>
                  <a:gd name="connsiteX46" fmla="*/ 983019 w 1825371"/>
                  <a:gd name="connsiteY46" fmla="*/ 1189902 h 3047785"/>
                  <a:gd name="connsiteX47" fmla="*/ 1016158 w 1825371"/>
                  <a:gd name="connsiteY47" fmla="*/ 1097041 h 3047785"/>
                  <a:gd name="connsiteX48" fmla="*/ 1055513 w 1825371"/>
                  <a:gd name="connsiteY48" fmla="*/ 1078055 h 3047785"/>
                  <a:gd name="connsiteX49" fmla="*/ 1097628 w 1825371"/>
                  <a:gd name="connsiteY49" fmla="*/ 1104290 h 3047785"/>
                  <a:gd name="connsiteX50" fmla="*/ 1115579 w 1825371"/>
                  <a:gd name="connsiteY50" fmla="*/ 1107743 h 3047785"/>
                  <a:gd name="connsiteX51" fmla="*/ 1177026 w 1825371"/>
                  <a:gd name="connsiteY51" fmla="*/ 1087375 h 3047785"/>
                  <a:gd name="connsiteX52" fmla="*/ 1179787 w 1825371"/>
                  <a:gd name="connsiteY52" fmla="*/ 1073913 h 3047785"/>
                  <a:gd name="connsiteX53" fmla="*/ 1135255 w 1825371"/>
                  <a:gd name="connsiteY53" fmla="*/ 1041117 h 3047785"/>
                  <a:gd name="connsiteX54" fmla="*/ 939868 w 1825371"/>
                  <a:gd name="connsiteY54" fmla="*/ 883702 h 3047785"/>
                  <a:gd name="connsiteX55" fmla="*/ 549783 w 1825371"/>
                  <a:gd name="connsiteY55" fmla="*/ 496379 h 3047785"/>
                  <a:gd name="connsiteX56" fmla="*/ 40947 w 1825371"/>
                  <a:gd name="connsiteY56" fmla="*/ 48990 h 3047785"/>
                  <a:gd name="connsiteX57" fmla="*/ 5735 w 1825371"/>
                  <a:gd name="connsiteY57" fmla="*/ 17231 h 3047785"/>
                  <a:gd name="connsiteX58" fmla="*/ 902 w 1825371"/>
                  <a:gd name="connsiteY58" fmla="*/ 4114 h 3047785"/>
                  <a:gd name="connsiteX59" fmla="*/ 15747 w 1825371"/>
                  <a:gd name="connsiteY59" fmla="*/ 1352 h 3047785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3047785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88528 w 1825371"/>
                  <a:gd name="connsiteY34" fmla="*/ 2674639 h 4705763"/>
                  <a:gd name="connsiteX35" fmla="*/ 1297493 w 1825371"/>
                  <a:gd name="connsiteY35" fmla="*/ 4685667 h 4705763"/>
                  <a:gd name="connsiteX36" fmla="*/ 938419 w 1825371"/>
                  <a:gd name="connsiteY36" fmla="*/ 4705763 h 4705763"/>
                  <a:gd name="connsiteX37" fmla="*/ 1053441 w 1825371"/>
                  <a:gd name="connsiteY37" fmla="*/ 2920082 h 4705763"/>
                  <a:gd name="connsiteX38" fmla="*/ 1066213 w 1825371"/>
                  <a:gd name="connsiteY38" fmla="*/ 2573839 h 4705763"/>
                  <a:gd name="connsiteX39" fmla="*/ 1077951 w 1825371"/>
                  <a:gd name="connsiteY39" fmla="*/ 2236916 h 4705763"/>
                  <a:gd name="connsiteX40" fmla="*/ 1093485 w 1825371"/>
                  <a:gd name="connsiteY40" fmla="*/ 1882733 h 4705763"/>
                  <a:gd name="connsiteX41" fmla="*/ 1107983 w 1825371"/>
                  <a:gd name="connsiteY41" fmla="*/ 1608293 h 4705763"/>
                  <a:gd name="connsiteX42" fmla="*/ 1125245 w 1825371"/>
                  <a:gd name="connsiteY42" fmla="*/ 1293464 h 4705763"/>
                  <a:gd name="connsiteX43" fmla="*/ 1096247 w 1825371"/>
                  <a:gd name="connsiteY43" fmla="*/ 1270681 h 4705763"/>
                  <a:gd name="connsiteX44" fmla="*/ 984400 w 1825371"/>
                  <a:gd name="connsiteY44" fmla="*/ 1242374 h 4705763"/>
                  <a:gd name="connsiteX45" fmla="*/ 977149 w 1825371"/>
                  <a:gd name="connsiteY45" fmla="*/ 1225458 h 4705763"/>
                  <a:gd name="connsiteX46" fmla="*/ 983019 w 1825371"/>
                  <a:gd name="connsiteY46" fmla="*/ 1189902 h 4705763"/>
                  <a:gd name="connsiteX47" fmla="*/ 1016158 w 1825371"/>
                  <a:gd name="connsiteY47" fmla="*/ 1097041 h 4705763"/>
                  <a:gd name="connsiteX48" fmla="*/ 1055513 w 1825371"/>
                  <a:gd name="connsiteY48" fmla="*/ 1078055 h 4705763"/>
                  <a:gd name="connsiteX49" fmla="*/ 1097628 w 1825371"/>
                  <a:gd name="connsiteY49" fmla="*/ 1104290 h 4705763"/>
                  <a:gd name="connsiteX50" fmla="*/ 1115579 w 1825371"/>
                  <a:gd name="connsiteY50" fmla="*/ 1107743 h 4705763"/>
                  <a:gd name="connsiteX51" fmla="*/ 1177026 w 1825371"/>
                  <a:gd name="connsiteY51" fmla="*/ 1087375 h 4705763"/>
                  <a:gd name="connsiteX52" fmla="*/ 1179787 w 1825371"/>
                  <a:gd name="connsiteY52" fmla="*/ 1073913 h 4705763"/>
                  <a:gd name="connsiteX53" fmla="*/ 1135255 w 1825371"/>
                  <a:gd name="connsiteY53" fmla="*/ 1041117 h 4705763"/>
                  <a:gd name="connsiteX54" fmla="*/ 939868 w 1825371"/>
                  <a:gd name="connsiteY54" fmla="*/ 883702 h 4705763"/>
                  <a:gd name="connsiteX55" fmla="*/ 549783 w 1825371"/>
                  <a:gd name="connsiteY55" fmla="*/ 496379 h 4705763"/>
                  <a:gd name="connsiteX56" fmla="*/ 40947 w 1825371"/>
                  <a:gd name="connsiteY56" fmla="*/ 48990 h 4705763"/>
                  <a:gd name="connsiteX57" fmla="*/ 5735 w 1825371"/>
                  <a:gd name="connsiteY57" fmla="*/ 17231 h 4705763"/>
                  <a:gd name="connsiteX58" fmla="*/ 902 w 1825371"/>
                  <a:gd name="connsiteY58" fmla="*/ 4114 h 4705763"/>
                  <a:gd name="connsiteX59" fmla="*/ 15747 w 1825371"/>
                  <a:gd name="connsiteY59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72647 w 1825371"/>
                  <a:gd name="connsiteY33" fmla="*/ 2086061 h 4705763"/>
                  <a:gd name="connsiteX34" fmla="*/ 1297493 w 1825371"/>
                  <a:gd name="connsiteY34" fmla="*/ 4685667 h 4705763"/>
                  <a:gd name="connsiteX35" fmla="*/ 938419 w 1825371"/>
                  <a:gd name="connsiteY35" fmla="*/ 4705763 h 4705763"/>
                  <a:gd name="connsiteX36" fmla="*/ 1053441 w 1825371"/>
                  <a:gd name="connsiteY36" fmla="*/ 2920082 h 4705763"/>
                  <a:gd name="connsiteX37" fmla="*/ 1066213 w 1825371"/>
                  <a:gd name="connsiteY37" fmla="*/ 2573839 h 4705763"/>
                  <a:gd name="connsiteX38" fmla="*/ 1077951 w 1825371"/>
                  <a:gd name="connsiteY38" fmla="*/ 2236916 h 4705763"/>
                  <a:gd name="connsiteX39" fmla="*/ 1093485 w 1825371"/>
                  <a:gd name="connsiteY39" fmla="*/ 1882733 h 4705763"/>
                  <a:gd name="connsiteX40" fmla="*/ 1107983 w 1825371"/>
                  <a:gd name="connsiteY40" fmla="*/ 1608293 h 4705763"/>
                  <a:gd name="connsiteX41" fmla="*/ 1125245 w 1825371"/>
                  <a:gd name="connsiteY41" fmla="*/ 1293464 h 4705763"/>
                  <a:gd name="connsiteX42" fmla="*/ 1096247 w 1825371"/>
                  <a:gd name="connsiteY42" fmla="*/ 1270681 h 4705763"/>
                  <a:gd name="connsiteX43" fmla="*/ 984400 w 1825371"/>
                  <a:gd name="connsiteY43" fmla="*/ 1242374 h 4705763"/>
                  <a:gd name="connsiteX44" fmla="*/ 977149 w 1825371"/>
                  <a:gd name="connsiteY44" fmla="*/ 1225458 h 4705763"/>
                  <a:gd name="connsiteX45" fmla="*/ 983019 w 1825371"/>
                  <a:gd name="connsiteY45" fmla="*/ 1189902 h 4705763"/>
                  <a:gd name="connsiteX46" fmla="*/ 1016158 w 1825371"/>
                  <a:gd name="connsiteY46" fmla="*/ 1097041 h 4705763"/>
                  <a:gd name="connsiteX47" fmla="*/ 1055513 w 1825371"/>
                  <a:gd name="connsiteY47" fmla="*/ 1078055 h 4705763"/>
                  <a:gd name="connsiteX48" fmla="*/ 1097628 w 1825371"/>
                  <a:gd name="connsiteY48" fmla="*/ 1104290 h 4705763"/>
                  <a:gd name="connsiteX49" fmla="*/ 1115579 w 1825371"/>
                  <a:gd name="connsiteY49" fmla="*/ 1107743 h 4705763"/>
                  <a:gd name="connsiteX50" fmla="*/ 1177026 w 1825371"/>
                  <a:gd name="connsiteY50" fmla="*/ 1087375 h 4705763"/>
                  <a:gd name="connsiteX51" fmla="*/ 1179787 w 1825371"/>
                  <a:gd name="connsiteY51" fmla="*/ 1073913 h 4705763"/>
                  <a:gd name="connsiteX52" fmla="*/ 1135255 w 1825371"/>
                  <a:gd name="connsiteY52" fmla="*/ 1041117 h 4705763"/>
                  <a:gd name="connsiteX53" fmla="*/ 939868 w 1825371"/>
                  <a:gd name="connsiteY53" fmla="*/ 883702 h 4705763"/>
                  <a:gd name="connsiteX54" fmla="*/ 549783 w 1825371"/>
                  <a:gd name="connsiteY54" fmla="*/ 496379 h 4705763"/>
                  <a:gd name="connsiteX55" fmla="*/ 40947 w 1825371"/>
                  <a:gd name="connsiteY55" fmla="*/ 48990 h 4705763"/>
                  <a:gd name="connsiteX56" fmla="*/ 5735 w 1825371"/>
                  <a:gd name="connsiteY56" fmla="*/ 17231 h 4705763"/>
                  <a:gd name="connsiteX57" fmla="*/ 902 w 1825371"/>
                  <a:gd name="connsiteY57" fmla="*/ 4114 h 4705763"/>
                  <a:gd name="connsiteX58" fmla="*/ 15747 w 1825371"/>
                  <a:gd name="connsiteY58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61256 w 1825371"/>
                  <a:gd name="connsiteY32" fmla="*/ 1854772 h 4705763"/>
                  <a:gd name="connsiteX33" fmla="*/ 1297493 w 1825371"/>
                  <a:gd name="connsiteY33" fmla="*/ 4685667 h 4705763"/>
                  <a:gd name="connsiteX34" fmla="*/ 938419 w 1825371"/>
                  <a:gd name="connsiteY34" fmla="*/ 4705763 h 4705763"/>
                  <a:gd name="connsiteX35" fmla="*/ 1053441 w 1825371"/>
                  <a:gd name="connsiteY35" fmla="*/ 2920082 h 4705763"/>
                  <a:gd name="connsiteX36" fmla="*/ 1066213 w 1825371"/>
                  <a:gd name="connsiteY36" fmla="*/ 2573839 h 4705763"/>
                  <a:gd name="connsiteX37" fmla="*/ 1077951 w 1825371"/>
                  <a:gd name="connsiteY37" fmla="*/ 2236916 h 4705763"/>
                  <a:gd name="connsiteX38" fmla="*/ 1093485 w 1825371"/>
                  <a:gd name="connsiteY38" fmla="*/ 1882733 h 4705763"/>
                  <a:gd name="connsiteX39" fmla="*/ 1107983 w 1825371"/>
                  <a:gd name="connsiteY39" fmla="*/ 1608293 h 4705763"/>
                  <a:gd name="connsiteX40" fmla="*/ 1125245 w 1825371"/>
                  <a:gd name="connsiteY40" fmla="*/ 1293464 h 4705763"/>
                  <a:gd name="connsiteX41" fmla="*/ 1096247 w 1825371"/>
                  <a:gd name="connsiteY41" fmla="*/ 1270681 h 4705763"/>
                  <a:gd name="connsiteX42" fmla="*/ 984400 w 1825371"/>
                  <a:gd name="connsiteY42" fmla="*/ 1242374 h 4705763"/>
                  <a:gd name="connsiteX43" fmla="*/ 977149 w 1825371"/>
                  <a:gd name="connsiteY43" fmla="*/ 1225458 h 4705763"/>
                  <a:gd name="connsiteX44" fmla="*/ 983019 w 1825371"/>
                  <a:gd name="connsiteY44" fmla="*/ 1189902 h 4705763"/>
                  <a:gd name="connsiteX45" fmla="*/ 1016158 w 1825371"/>
                  <a:gd name="connsiteY45" fmla="*/ 1097041 h 4705763"/>
                  <a:gd name="connsiteX46" fmla="*/ 1055513 w 1825371"/>
                  <a:gd name="connsiteY46" fmla="*/ 1078055 h 4705763"/>
                  <a:gd name="connsiteX47" fmla="*/ 1097628 w 1825371"/>
                  <a:gd name="connsiteY47" fmla="*/ 1104290 h 4705763"/>
                  <a:gd name="connsiteX48" fmla="*/ 1115579 w 1825371"/>
                  <a:gd name="connsiteY48" fmla="*/ 1107743 h 4705763"/>
                  <a:gd name="connsiteX49" fmla="*/ 1177026 w 1825371"/>
                  <a:gd name="connsiteY49" fmla="*/ 1087375 h 4705763"/>
                  <a:gd name="connsiteX50" fmla="*/ 1179787 w 1825371"/>
                  <a:gd name="connsiteY50" fmla="*/ 1073913 h 4705763"/>
                  <a:gd name="connsiteX51" fmla="*/ 1135255 w 1825371"/>
                  <a:gd name="connsiteY51" fmla="*/ 1041117 h 4705763"/>
                  <a:gd name="connsiteX52" fmla="*/ 939868 w 1825371"/>
                  <a:gd name="connsiteY52" fmla="*/ 883702 h 4705763"/>
                  <a:gd name="connsiteX53" fmla="*/ 549783 w 1825371"/>
                  <a:gd name="connsiteY53" fmla="*/ 496379 h 4705763"/>
                  <a:gd name="connsiteX54" fmla="*/ 40947 w 1825371"/>
                  <a:gd name="connsiteY54" fmla="*/ 48990 h 4705763"/>
                  <a:gd name="connsiteX55" fmla="*/ 5735 w 1825371"/>
                  <a:gd name="connsiteY55" fmla="*/ 17231 h 4705763"/>
                  <a:gd name="connsiteX56" fmla="*/ 902 w 1825371"/>
                  <a:gd name="connsiteY56" fmla="*/ 4114 h 4705763"/>
                  <a:gd name="connsiteX57" fmla="*/ 15747 w 1825371"/>
                  <a:gd name="connsiteY57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43305 w 1825371"/>
                  <a:gd name="connsiteY31" fmla="*/ 1522336 h 4705763"/>
                  <a:gd name="connsiteX32" fmla="*/ 1297493 w 1825371"/>
                  <a:gd name="connsiteY32" fmla="*/ 4685667 h 4705763"/>
                  <a:gd name="connsiteX33" fmla="*/ 938419 w 1825371"/>
                  <a:gd name="connsiteY33" fmla="*/ 4705763 h 4705763"/>
                  <a:gd name="connsiteX34" fmla="*/ 1053441 w 1825371"/>
                  <a:gd name="connsiteY34" fmla="*/ 2920082 h 4705763"/>
                  <a:gd name="connsiteX35" fmla="*/ 1066213 w 1825371"/>
                  <a:gd name="connsiteY35" fmla="*/ 2573839 h 4705763"/>
                  <a:gd name="connsiteX36" fmla="*/ 1077951 w 1825371"/>
                  <a:gd name="connsiteY36" fmla="*/ 2236916 h 4705763"/>
                  <a:gd name="connsiteX37" fmla="*/ 1093485 w 1825371"/>
                  <a:gd name="connsiteY37" fmla="*/ 1882733 h 4705763"/>
                  <a:gd name="connsiteX38" fmla="*/ 1107983 w 1825371"/>
                  <a:gd name="connsiteY38" fmla="*/ 1608293 h 4705763"/>
                  <a:gd name="connsiteX39" fmla="*/ 1125245 w 1825371"/>
                  <a:gd name="connsiteY39" fmla="*/ 1293464 h 4705763"/>
                  <a:gd name="connsiteX40" fmla="*/ 1096247 w 1825371"/>
                  <a:gd name="connsiteY40" fmla="*/ 1270681 h 4705763"/>
                  <a:gd name="connsiteX41" fmla="*/ 984400 w 1825371"/>
                  <a:gd name="connsiteY41" fmla="*/ 1242374 h 4705763"/>
                  <a:gd name="connsiteX42" fmla="*/ 977149 w 1825371"/>
                  <a:gd name="connsiteY42" fmla="*/ 1225458 h 4705763"/>
                  <a:gd name="connsiteX43" fmla="*/ 983019 w 1825371"/>
                  <a:gd name="connsiteY43" fmla="*/ 1189902 h 4705763"/>
                  <a:gd name="connsiteX44" fmla="*/ 1016158 w 1825371"/>
                  <a:gd name="connsiteY44" fmla="*/ 1097041 h 4705763"/>
                  <a:gd name="connsiteX45" fmla="*/ 1055513 w 1825371"/>
                  <a:gd name="connsiteY45" fmla="*/ 1078055 h 4705763"/>
                  <a:gd name="connsiteX46" fmla="*/ 1097628 w 1825371"/>
                  <a:gd name="connsiteY46" fmla="*/ 1104290 h 4705763"/>
                  <a:gd name="connsiteX47" fmla="*/ 1115579 w 1825371"/>
                  <a:gd name="connsiteY47" fmla="*/ 1107743 h 4705763"/>
                  <a:gd name="connsiteX48" fmla="*/ 1177026 w 1825371"/>
                  <a:gd name="connsiteY48" fmla="*/ 1087375 h 4705763"/>
                  <a:gd name="connsiteX49" fmla="*/ 1179787 w 1825371"/>
                  <a:gd name="connsiteY49" fmla="*/ 1073913 h 4705763"/>
                  <a:gd name="connsiteX50" fmla="*/ 1135255 w 1825371"/>
                  <a:gd name="connsiteY50" fmla="*/ 1041117 h 4705763"/>
                  <a:gd name="connsiteX51" fmla="*/ 939868 w 1825371"/>
                  <a:gd name="connsiteY51" fmla="*/ 883702 h 4705763"/>
                  <a:gd name="connsiteX52" fmla="*/ 549783 w 1825371"/>
                  <a:gd name="connsiteY52" fmla="*/ 496379 h 4705763"/>
                  <a:gd name="connsiteX53" fmla="*/ 40947 w 1825371"/>
                  <a:gd name="connsiteY53" fmla="*/ 48990 h 4705763"/>
                  <a:gd name="connsiteX54" fmla="*/ 5735 w 1825371"/>
                  <a:gd name="connsiteY54" fmla="*/ 17231 h 4705763"/>
                  <a:gd name="connsiteX55" fmla="*/ 902 w 1825371"/>
                  <a:gd name="connsiteY55" fmla="*/ 4114 h 4705763"/>
                  <a:gd name="connsiteX56" fmla="*/ 15747 w 1825371"/>
                  <a:gd name="connsiteY56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07983 w 1825371"/>
                  <a:gd name="connsiteY37" fmla="*/ 1608293 h 4705763"/>
                  <a:gd name="connsiteX38" fmla="*/ 1125245 w 1825371"/>
                  <a:gd name="connsiteY38" fmla="*/ 1293464 h 4705763"/>
                  <a:gd name="connsiteX39" fmla="*/ 1096247 w 1825371"/>
                  <a:gd name="connsiteY39" fmla="*/ 1270681 h 4705763"/>
                  <a:gd name="connsiteX40" fmla="*/ 984400 w 1825371"/>
                  <a:gd name="connsiteY40" fmla="*/ 1242374 h 4705763"/>
                  <a:gd name="connsiteX41" fmla="*/ 977149 w 1825371"/>
                  <a:gd name="connsiteY41" fmla="*/ 1225458 h 4705763"/>
                  <a:gd name="connsiteX42" fmla="*/ 983019 w 1825371"/>
                  <a:gd name="connsiteY42" fmla="*/ 1189902 h 4705763"/>
                  <a:gd name="connsiteX43" fmla="*/ 1016158 w 1825371"/>
                  <a:gd name="connsiteY43" fmla="*/ 1097041 h 4705763"/>
                  <a:gd name="connsiteX44" fmla="*/ 1055513 w 1825371"/>
                  <a:gd name="connsiteY44" fmla="*/ 1078055 h 4705763"/>
                  <a:gd name="connsiteX45" fmla="*/ 1097628 w 1825371"/>
                  <a:gd name="connsiteY45" fmla="*/ 1104290 h 4705763"/>
                  <a:gd name="connsiteX46" fmla="*/ 1115579 w 1825371"/>
                  <a:gd name="connsiteY46" fmla="*/ 1107743 h 4705763"/>
                  <a:gd name="connsiteX47" fmla="*/ 1177026 w 1825371"/>
                  <a:gd name="connsiteY47" fmla="*/ 1087375 h 4705763"/>
                  <a:gd name="connsiteX48" fmla="*/ 1179787 w 1825371"/>
                  <a:gd name="connsiteY48" fmla="*/ 1073913 h 4705763"/>
                  <a:gd name="connsiteX49" fmla="*/ 1135255 w 1825371"/>
                  <a:gd name="connsiteY49" fmla="*/ 1041117 h 4705763"/>
                  <a:gd name="connsiteX50" fmla="*/ 939868 w 1825371"/>
                  <a:gd name="connsiteY50" fmla="*/ 883702 h 4705763"/>
                  <a:gd name="connsiteX51" fmla="*/ 549783 w 1825371"/>
                  <a:gd name="connsiteY51" fmla="*/ 496379 h 4705763"/>
                  <a:gd name="connsiteX52" fmla="*/ 40947 w 1825371"/>
                  <a:gd name="connsiteY52" fmla="*/ 48990 h 4705763"/>
                  <a:gd name="connsiteX53" fmla="*/ 5735 w 1825371"/>
                  <a:gd name="connsiteY53" fmla="*/ 17231 h 4705763"/>
                  <a:gd name="connsiteX54" fmla="*/ 902 w 1825371"/>
                  <a:gd name="connsiteY54" fmla="*/ 4114 h 4705763"/>
                  <a:gd name="connsiteX55" fmla="*/ 15747 w 1825371"/>
                  <a:gd name="connsiteY55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093485 w 1825371"/>
                  <a:gd name="connsiteY36" fmla="*/ 1882733 h 4705763"/>
                  <a:gd name="connsiteX37" fmla="*/ 1125245 w 1825371"/>
                  <a:gd name="connsiteY37" fmla="*/ 1293464 h 4705763"/>
                  <a:gd name="connsiteX38" fmla="*/ 1096247 w 1825371"/>
                  <a:gd name="connsiteY38" fmla="*/ 1270681 h 4705763"/>
                  <a:gd name="connsiteX39" fmla="*/ 984400 w 1825371"/>
                  <a:gd name="connsiteY39" fmla="*/ 1242374 h 4705763"/>
                  <a:gd name="connsiteX40" fmla="*/ 977149 w 1825371"/>
                  <a:gd name="connsiteY40" fmla="*/ 1225458 h 4705763"/>
                  <a:gd name="connsiteX41" fmla="*/ 983019 w 1825371"/>
                  <a:gd name="connsiteY41" fmla="*/ 1189902 h 4705763"/>
                  <a:gd name="connsiteX42" fmla="*/ 1016158 w 1825371"/>
                  <a:gd name="connsiteY42" fmla="*/ 1097041 h 4705763"/>
                  <a:gd name="connsiteX43" fmla="*/ 1055513 w 1825371"/>
                  <a:gd name="connsiteY43" fmla="*/ 1078055 h 4705763"/>
                  <a:gd name="connsiteX44" fmla="*/ 1097628 w 1825371"/>
                  <a:gd name="connsiteY44" fmla="*/ 1104290 h 4705763"/>
                  <a:gd name="connsiteX45" fmla="*/ 1115579 w 1825371"/>
                  <a:gd name="connsiteY45" fmla="*/ 1107743 h 4705763"/>
                  <a:gd name="connsiteX46" fmla="*/ 1177026 w 1825371"/>
                  <a:gd name="connsiteY46" fmla="*/ 1087375 h 4705763"/>
                  <a:gd name="connsiteX47" fmla="*/ 1179787 w 1825371"/>
                  <a:gd name="connsiteY47" fmla="*/ 1073913 h 4705763"/>
                  <a:gd name="connsiteX48" fmla="*/ 1135255 w 1825371"/>
                  <a:gd name="connsiteY48" fmla="*/ 1041117 h 4705763"/>
                  <a:gd name="connsiteX49" fmla="*/ 939868 w 1825371"/>
                  <a:gd name="connsiteY49" fmla="*/ 883702 h 4705763"/>
                  <a:gd name="connsiteX50" fmla="*/ 549783 w 1825371"/>
                  <a:gd name="connsiteY50" fmla="*/ 496379 h 4705763"/>
                  <a:gd name="connsiteX51" fmla="*/ 40947 w 1825371"/>
                  <a:gd name="connsiteY51" fmla="*/ 48990 h 4705763"/>
                  <a:gd name="connsiteX52" fmla="*/ 5735 w 1825371"/>
                  <a:gd name="connsiteY52" fmla="*/ 17231 h 4705763"/>
                  <a:gd name="connsiteX53" fmla="*/ 902 w 1825371"/>
                  <a:gd name="connsiteY53" fmla="*/ 4114 h 4705763"/>
                  <a:gd name="connsiteX54" fmla="*/ 15747 w 1825371"/>
                  <a:gd name="connsiteY54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077951 w 1825371"/>
                  <a:gd name="connsiteY35" fmla="*/ 2236916 h 4705763"/>
                  <a:gd name="connsiteX36" fmla="*/ 1125245 w 1825371"/>
                  <a:gd name="connsiteY36" fmla="*/ 1293464 h 4705763"/>
                  <a:gd name="connsiteX37" fmla="*/ 1096247 w 1825371"/>
                  <a:gd name="connsiteY37" fmla="*/ 1270681 h 4705763"/>
                  <a:gd name="connsiteX38" fmla="*/ 984400 w 1825371"/>
                  <a:gd name="connsiteY38" fmla="*/ 1242374 h 4705763"/>
                  <a:gd name="connsiteX39" fmla="*/ 977149 w 1825371"/>
                  <a:gd name="connsiteY39" fmla="*/ 1225458 h 4705763"/>
                  <a:gd name="connsiteX40" fmla="*/ 983019 w 1825371"/>
                  <a:gd name="connsiteY40" fmla="*/ 1189902 h 4705763"/>
                  <a:gd name="connsiteX41" fmla="*/ 1016158 w 1825371"/>
                  <a:gd name="connsiteY41" fmla="*/ 1097041 h 4705763"/>
                  <a:gd name="connsiteX42" fmla="*/ 1055513 w 1825371"/>
                  <a:gd name="connsiteY42" fmla="*/ 1078055 h 4705763"/>
                  <a:gd name="connsiteX43" fmla="*/ 1097628 w 1825371"/>
                  <a:gd name="connsiteY43" fmla="*/ 1104290 h 4705763"/>
                  <a:gd name="connsiteX44" fmla="*/ 1115579 w 1825371"/>
                  <a:gd name="connsiteY44" fmla="*/ 1107743 h 4705763"/>
                  <a:gd name="connsiteX45" fmla="*/ 1177026 w 1825371"/>
                  <a:gd name="connsiteY45" fmla="*/ 1087375 h 4705763"/>
                  <a:gd name="connsiteX46" fmla="*/ 1179787 w 1825371"/>
                  <a:gd name="connsiteY46" fmla="*/ 1073913 h 4705763"/>
                  <a:gd name="connsiteX47" fmla="*/ 1135255 w 1825371"/>
                  <a:gd name="connsiteY47" fmla="*/ 1041117 h 4705763"/>
                  <a:gd name="connsiteX48" fmla="*/ 939868 w 1825371"/>
                  <a:gd name="connsiteY48" fmla="*/ 883702 h 4705763"/>
                  <a:gd name="connsiteX49" fmla="*/ 549783 w 1825371"/>
                  <a:gd name="connsiteY49" fmla="*/ 496379 h 4705763"/>
                  <a:gd name="connsiteX50" fmla="*/ 40947 w 1825371"/>
                  <a:gd name="connsiteY50" fmla="*/ 48990 h 4705763"/>
                  <a:gd name="connsiteX51" fmla="*/ 5735 w 1825371"/>
                  <a:gd name="connsiteY51" fmla="*/ 17231 h 4705763"/>
                  <a:gd name="connsiteX52" fmla="*/ 902 w 1825371"/>
                  <a:gd name="connsiteY52" fmla="*/ 4114 h 4705763"/>
                  <a:gd name="connsiteX53" fmla="*/ 15747 w 1825371"/>
                  <a:gd name="connsiteY53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066213 w 1825371"/>
                  <a:gd name="connsiteY34" fmla="*/ 2573839 h 4705763"/>
                  <a:gd name="connsiteX35" fmla="*/ 1125245 w 1825371"/>
                  <a:gd name="connsiteY35" fmla="*/ 1293464 h 4705763"/>
                  <a:gd name="connsiteX36" fmla="*/ 1096247 w 1825371"/>
                  <a:gd name="connsiteY36" fmla="*/ 1270681 h 4705763"/>
                  <a:gd name="connsiteX37" fmla="*/ 984400 w 1825371"/>
                  <a:gd name="connsiteY37" fmla="*/ 1242374 h 4705763"/>
                  <a:gd name="connsiteX38" fmla="*/ 977149 w 1825371"/>
                  <a:gd name="connsiteY38" fmla="*/ 1225458 h 4705763"/>
                  <a:gd name="connsiteX39" fmla="*/ 983019 w 1825371"/>
                  <a:gd name="connsiteY39" fmla="*/ 1189902 h 4705763"/>
                  <a:gd name="connsiteX40" fmla="*/ 1016158 w 1825371"/>
                  <a:gd name="connsiteY40" fmla="*/ 1097041 h 4705763"/>
                  <a:gd name="connsiteX41" fmla="*/ 1055513 w 1825371"/>
                  <a:gd name="connsiteY41" fmla="*/ 1078055 h 4705763"/>
                  <a:gd name="connsiteX42" fmla="*/ 1097628 w 1825371"/>
                  <a:gd name="connsiteY42" fmla="*/ 1104290 h 4705763"/>
                  <a:gd name="connsiteX43" fmla="*/ 1115579 w 1825371"/>
                  <a:gd name="connsiteY43" fmla="*/ 1107743 h 4705763"/>
                  <a:gd name="connsiteX44" fmla="*/ 1177026 w 1825371"/>
                  <a:gd name="connsiteY44" fmla="*/ 1087375 h 4705763"/>
                  <a:gd name="connsiteX45" fmla="*/ 1179787 w 1825371"/>
                  <a:gd name="connsiteY45" fmla="*/ 1073913 h 4705763"/>
                  <a:gd name="connsiteX46" fmla="*/ 1135255 w 1825371"/>
                  <a:gd name="connsiteY46" fmla="*/ 1041117 h 4705763"/>
                  <a:gd name="connsiteX47" fmla="*/ 939868 w 1825371"/>
                  <a:gd name="connsiteY47" fmla="*/ 883702 h 4705763"/>
                  <a:gd name="connsiteX48" fmla="*/ 549783 w 1825371"/>
                  <a:gd name="connsiteY48" fmla="*/ 496379 h 4705763"/>
                  <a:gd name="connsiteX49" fmla="*/ 40947 w 1825371"/>
                  <a:gd name="connsiteY49" fmla="*/ 48990 h 4705763"/>
                  <a:gd name="connsiteX50" fmla="*/ 5735 w 1825371"/>
                  <a:gd name="connsiteY50" fmla="*/ 17231 h 4705763"/>
                  <a:gd name="connsiteX51" fmla="*/ 902 w 1825371"/>
                  <a:gd name="connsiteY51" fmla="*/ 4114 h 4705763"/>
                  <a:gd name="connsiteX52" fmla="*/ 15747 w 1825371"/>
                  <a:gd name="connsiteY52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053441 w 1825371"/>
                  <a:gd name="connsiteY33" fmla="*/ 2920082 h 4705763"/>
                  <a:gd name="connsiteX34" fmla="*/ 1125245 w 1825371"/>
                  <a:gd name="connsiteY34" fmla="*/ 1293464 h 4705763"/>
                  <a:gd name="connsiteX35" fmla="*/ 1096247 w 1825371"/>
                  <a:gd name="connsiteY35" fmla="*/ 1270681 h 4705763"/>
                  <a:gd name="connsiteX36" fmla="*/ 984400 w 1825371"/>
                  <a:gd name="connsiteY36" fmla="*/ 1242374 h 4705763"/>
                  <a:gd name="connsiteX37" fmla="*/ 977149 w 1825371"/>
                  <a:gd name="connsiteY37" fmla="*/ 1225458 h 4705763"/>
                  <a:gd name="connsiteX38" fmla="*/ 983019 w 1825371"/>
                  <a:gd name="connsiteY38" fmla="*/ 1189902 h 4705763"/>
                  <a:gd name="connsiteX39" fmla="*/ 1016158 w 1825371"/>
                  <a:gd name="connsiteY39" fmla="*/ 1097041 h 4705763"/>
                  <a:gd name="connsiteX40" fmla="*/ 1055513 w 1825371"/>
                  <a:gd name="connsiteY40" fmla="*/ 1078055 h 4705763"/>
                  <a:gd name="connsiteX41" fmla="*/ 1097628 w 1825371"/>
                  <a:gd name="connsiteY41" fmla="*/ 1104290 h 4705763"/>
                  <a:gd name="connsiteX42" fmla="*/ 1115579 w 1825371"/>
                  <a:gd name="connsiteY42" fmla="*/ 1107743 h 4705763"/>
                  <a:gd name="connsiteX43" fmla="*/ 1177026 w 1825371"/>
                  <a:gd name="connsiteY43" fmla="*/ 1087375 h 4705763"/>
                  <a:gd name="connsiteX44" fmla="*/ 1179787 w 1825371"/>
                  <a:gd name="connsiteY44" fmla="*/ 1073913 h 4705763"/>
                  <a:gd name="connsiteX45" fmla="*/ 1135255 w 1825371"/>
                  <a:gd name="connsiteY45" fmla="*/ 1041117 h 4705763"/>
                  <a:gd name="connsiteX46" fmla="*/ 939868 w 1825371"/>
                  <a:gd name="connsiteY46" fmla="*/ 883702 h 4705763"/>
                  <a:gd name="connsiteX47" fmla="*/ 549783 w 1825371"/>
                  <a:gd name="connsiteY47" fmla="*/ 496379 h 4705763"/>
                  <a:gd name="connsiteX48" fmla="*/ 40947 w 1825371"/>
                  <a:gd name="connsiteY48" fmla="*/ 48990 h 4705763"/>
                  <a:gd name="connsiteX49" fmla="*/ 5735 w 1825371"/>
                  <a:gd name="connsiteY49" fmla="*/ 17231 h 4705763"/>
                  <a:gd name="connsiteX50" fmla="*/ 902 w 1825371"/>
                  <a:gd name="connsiteY50" fmla="*/ 4114 h 4705763"/>
                  <a:gd name="connsiteX51" fmla="*/ 15747 w 1825371"/>
                  <a:gd name="connsiteY51" fmla="*/ 1352 h 4705763"/>
                  <a:gd name="connsiteX0" fmla="*/ 15747 w 1825371"/>
                  <a:gd name="connsiteY0" fmla="*/ 1352 h 4705763"/>
                  <a:gd name="connsiteX1" fmla="*/ 83062 w 1825371"/>
                  <a:gd name="connsiteY1" fmla="*/ 34837 h 4705763"/>
                  <a:gd name="connsiteX2" fmla="*/ 961270 w 1825371"/>
                  <a:gd name="connsiteY2" fmla="*/ 755975 h 4705763"/>
                  <a:gd name="connsiteX3" fmla="*/ 1239162 w 1825371"/>
                  <a:gd name="connsiteY3" fmla="*/ 1001764 h 4705763"/>
                  <a:gd name="connsiteX4" fmla="*/ 1276445 w 1825371"/>
                  <a:gd name="connsiteY4" fmla="*/ 1025928 h 4705763"/>
                  <a:gd name="connsiteX5" fmla="*/ 1316489 w 1825371"/>
                  <a:gd name="connsiteY5" fmla="*/ 1009704 h 4705763"/>
                  <a:gd name="connsiteX6" fmla="*/ 1345141 w 1825371"/>
                  <a:gd name="connsiteY6" fmla="*/ 948602 h 4705763"/>
                  <a:gd name="connsiteX7" fmla="*/ 1407624 w 1825371"/>
                  <a:gd name="connsiteY7" fmla="*/ 869894 h 4705763"/>
                  <a:gd name="connsiteX8" fmla="*/ 1749379 w 1825371"/>
                  <a:gd name="connsiteY8" fmla="*/ 590967 h 4705763"/>
                  <a:gd name="connsiteX9" fmla="*/ 1808066 w 1825371"/>
                  <a:gd name="connsiteY9" fmla="*/ 545399 h 4705763"/>
                  <a:gd name="connsiteX10" fmla="*/ 1825326 w 1825371"/>
                  <a:gd name="connsiteY10" fmla="*/ 554375 h 4705763"/>
                  <a:gd name="connsiteX11" fmla="*/ 1811172 w 1825371"/>
                  <a:gd name="connsiteY11" fmla="*/ 590277 h 4705763"/>
                  <a:gd name="connsiteX12" fmla="*/ 1721073 w 1825371"/>
                  <a:gd name="connsiteY12" fmla="*/ 698326 h 4705763"/>
                  <a:gd name="connsiteX13" fmla="*/ 1385877 w 1825371"/>
                  <a:gd name="connsiteY13" fmla="*/ 1068389 h 4705763"/>
                  <a:gd name="connsiteX14" fmla="*/ 1376211 w 1825371"/>
                  <a:gd name="connsiteY14" fmla="*/ 1098421 h 4705763"/>
                  <a:gd name="connsiteX15" fmla="*/ 1361366 w 1825371"/>
                  <a:gd name="connsiteY15" fmla="*/ 1135359 h 4705763"/>
                  <a:gd name="connsiteX16" fmla="*/ 1355153 w 1825371"/>
                  <a:gd name="connsiteY16" fmla="*/ 1169879 h 4705763"/>
                  <a:gd name="connsiteX17" fmla="*/ 1409696 w 1825371"/>
                  <a:gd name="connsiteY17" fmla="*/ 1384253 h 4705763"/>
                  <a:gd name="connsiteX18" fmla="*/ 1524994 w 1825371"/>
                  <a:gd name="connsiteY18" fmla="*/ 1739817 h 4705763"/>
                  <a:gd name="connsiteX19" fmla="*/ 1659971 w 1825371"/>
                  <a:gd name="connsiteY19" fmla="*/ 2199288 h 4705763"/>
                  <a:gd name="connsiteX20" fmla="*/ 1782864 w 1825371"/>
                  <a:gd name="connsiteY20" fmla="*/ 2697077 h 4705763"/>
                  <a:gd name="connsiteX21" fmla="*/ 1794257 w 1825371"/>
                  <a:gd name="connsiteY21" fmla="*/ 2767845 h 4705763"/>
                  <a:gd name="connsiteX22" fmla="*/ 1791840 w 1825371"/>
                  <a:gd name="connsiteY22" fmla="*/ 2778202 h 4705763"/>
                  <a:gd name="connsiteX23" fmla="*/ 1784245 w 1825371"/>
                  <a:gd name="connsiteY23" fmla="*/ 2770607 h 4705763"/>
                  <a:gd name="connsiteX24" fmla="*/ 1746617 w 1825371"/>
                  <a:gd name="connsiteY24" fmla="*/ 2660831 h 4705763"/>
                  <a:gd name="connsiteX25" fmla="*/ 1513602 w 1825371"/>
                  <a:gd name="connsiteY25" fmla="*/ 1875484 h 4705763"/>
                  <a:gd name="connsiteX26" fmla="*/ 1297158 w 1825371"/>
                  <a:gd name="connsiteY26" fmla="*/ 1267919 h 4705763"/>
                  <a:gd name="connsiteX27" fmla="*/ 1275064 w 1825371"/>
                  <a:gd name="connsiteY27" fmla="*/ 1217173 h 4705763"/>
                  <a:gd name="connsiteX28" fmla="*/ 1248483 w 1825371"/>
                  <a:gd name="connsiteY28" fmla="*/ 1193353 h 4705763"/>
                  <a:gd name="connsiteX29" fmla="*/ 1232949 w 1825371"/>
                  <a:gd name="connsiteY29" fmla="*/ 1222351 h 4705763"/>
                  <a:gd name="connsiteX30" fmla="*/ 1230877 w 1825371"/>
                  <a:gd name="connsiteY30" fmla="*/ 1283108 h 4705763"/>
                  <a:gd name="connsiteX31" fmla="*/ 1297493 w 1825371"/>
                  <a:gd name="connsiteY31" fmla="*/ 4685667 h 4705763"/>
                  <a:gd name="connsiteX32" fmla="*/ 938419 w 1825371"/>
                  <a:gd name="connsiteY32" fmla="*/ 4705763 h 4705763"/>
                  <a:gd name="connsiteX33" fmla="*/ 1125245 w 1825371"/>
                  <a:gd name="connsiteY33" fmla="*/ 1293464 h 4705763"/>
                  <a:gd name="connsiteX34" fmla="*/ 1096247 w 1825371"/>
                  <a:gd name="connsiteY34" fmla="*/ 1270681 h 4705763"/>
                  <a:gd name="connsiteX35" fmla="*/ 984400 w 1825371"/>
                  <a:gd name="connsiteY35" fmla="*/ 1242374 h 4705763"/>
                  <a:gd name="connsiteX36" fmla="*/ 977149 w 1825371"/>
                  <a:gd name="connsiteY36" fmla="*/ 1225458 h 4705763"/>
                  <a:gd name="connsiteX37" fmla="*/ 983019 w 1825371"/>
                  <a:gd name="connsiteY37" fmla="*/ 1189902 h 4705763"/>
                  <a:gd name="connsiteX38" fmla="*/ 1016158 w 1825371"/>
                  <a:gd name="connsiteY38" fmla="*/ 1097041 h 4705763"/>
                  <a:gd name="connsiteX39" fmla="*/ 1055513 w 1825371"/>
                  <a:gd name="connsiteY39" fmla="*/ 1078055 h 4705763"/>
                  <a:gd name="connsiteX40" fmla="*/ 1097628 w 1825371"/>
                  <a:gd name="connsiteY40" fmla="*/ 1104290 h 4705763"/>
                  <a:gd name="connsiteX41" fmla="*/ 1115579 w 1825371"/>
                  <a:gd name="connsiteY41" fmla="*/ 1107743 h 4705763"/>
                  <a:gd name="connsiteX42" fmla="*/ 1177026 w 1825371"/>
                  <a:gd name="connsiteY42" fmla="*/ 1087375 h 4705763"/>
                  <a:gd name="connsiteX43" fmla="*/ 1179787 w 1825371"/>
                  <a:gd name="connsiteY43" fmla="*/ 1073913 h 4705763"/>
                  <a:gd name="connsiteX44" fmla="*/ 1135255 w 1825371"/>
                  <a:gd name="connsiteY44" fmla="*/ 1041117 h 4705763"/>
                  <a:gd name="connsiteX45" fmla="*/ 939868 w 1825371"/>
                  <a:gd name="connsiteY45" fmla="*/ 883702 h 4705763"/>
                  <a:gd name="connsiteX46" fmla="*/ 549783 w 1825371"/>
                  <a:gd name="connsiteY46" fmla="*/ 496379 h 4705763"/>
                  <a:gd name="connsiteX47" fmla="*/ 40947 w 1825371"/>
                  <a:gd name="connsiteY47" fmla="*/ 48990 h 4705763"/>
                  <a:gd name="connsiteX48" fmla="*/ 5735 w 1825371"/>
                  <a:gd name="connsiteY48" fmla="*/ 17231 h 4705763"/>
                  <a:gd name="connsiteX49" fmla="*/ 902 w 1825371"/>
                  <a:gd name="connsiteY49" fmla="*/ 4114 h 4705763"/>
                  <a:gd name="connsiteX50" fmla="*/ 15747 w 1825371"/>
                  <a:gd name="connsiteY50" fmla="*/ 1352 h 4705763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97493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685667"/>
                  <a:gd name="connsiteX1" fmla="*/ 83062 w 1825371"/>
                  <a:gd name="connsiteY1" fmla="*/ 34837 h 4685667"/>
                  <a:gd name="connsiteX2" fmla="*/ 961270 w 1825371"/>
                  <a:gd name="connsiteY2" fmla="*/ 755975 h 4685667"/>
                  <a:gd name="connsiteX3" fmla="*/ 1239162 w 1825371"/>
                  <a:gd name="connsiteY3" fmla="*/ 1001764 h 4685667"/>
                  <a:gd name="connsiteX4" fmla="*/ 1276445 w 1825371"/>
                  <a:gd name="connsiteY4" fmla="*/ 1025928 h 4685667"/>
                  <a:gd name="connsiteX5" fmla="*/ 1316489 w 1825371"/>
                  <a:gd name="connsiteY5" fmla="*/ 1009704 h 4685667"/>
                  <a:gd name="connsiteX6" fmla="*/ 1345141 w 1825371"/>
                  <a:gd name="connsiteY6" fmla="*/ 948602 h 4685667"/>
                  <a:gd name="connsiteX7" fmla="*/ 1407624 w 1825371"/>
                  <a:gd name="connsiteY7" fmla="*/ 869894 h 4685667"/>
                  <a:gd name="connsiteX8" fmla="*/ 1749379 w 1825371"/>
                  <a:gd name="connsiteY8" fmla="*/ 590967 h 4685667"/>
                  <a:gd name="connsiteX9" fmla="*/ 1808066 w 1825371"/>
                  <a:gd name="connsiteY9" fmla="*/ 545399 h 4685667"/>
                  <a:gd name="connsiteX10" fmla="*/ 1825326 w 1825371"/>
                  <a:gd name="connsiteY10" fmla="*/ 554375 h 4685667"/>
                  <a:gd name="connsiteX11" fmla="*/ 1811172 w 1825371"/>
                  <a:gd name="connsiteY11" fmla="*/ 590277 h 4685667"/>
                  <a:gd name="connsiteX12" fmla="*/ 1721073 w 1825371"/>
                  <a:gd name="connsiteY12" fmla="*/ 698326 h 4685667"/>
                  <a:gd name="connsiteX13" fmla="*/ 1385877 w 1825371"/>
                  <a:gd name="connsiteY13" fmla="*/ 1068389 h 4685667"/>
                  <a:gd name="connsiteX14" fmla="*/ 1376211 w 1825371"/>
                  <a:gd name="connsiteY14" fmla="*/ 1098421 h 4685667"/>
                  <a:gd name="connsiteX15" fmla="*/ 1361366 w 1825371"/>
                  <a:gd name="connsiteY15" fmla="*/ 1135359 h 4685667"/>
                  <a:gd name="connsiteX16" fmla="*/ 1355153 w 1825371"/>
                  <a:gd name="connsiteY16" fmla="*/ 1169879 h 4685667"/>
                  <a:gd name="connsiteX17" fmla="*/ 1409696 w 1825371"/>
                  <a:gd name="connsiteY17" fmla="*/ 1384253 h 4685667"/>
                  <a:gd name="connsiteX18" fmla="*/ 1524994 w 1825371"/>
                  <a:gd name="connsiteY18" fmla="*/ 1739817 h 4685667"/>
                  <a:gd name="connsiteX19" fmla="*/ 1659971 w 1825371"/>
                  <a:gd name="connsiteY19" fmla="*/ 2199288 h 4685667"/>
                  <a:gd name="connsiteX20" fmla="*/ 1782864 w 1825371"/>
                  <a:gd name="connsiteY20" fmla="*/ 2697077 h 4685667"/>
                  <a:gd name="connsiteX21" fmla="*/ 1794257 w 1825371"/>
                  <a:gd name="connsiteY21" fmla="*/ 2767845 h 4685667"/>
                  <a:gd name="connsiteX22" fmla="*/ 1791840 w 1825371"/>
                  <a:gd name="connsiteY22" fmla="*/ 2778202 h 4685667"/>
                  <a:gd name="connsiteX23" fmla="*/ 1784245 w 1825371"/>
                  <a:gd name="connsiteY23" fmla="*/ 2770607 h 4685667"/>
                  <a:gd name="connsiteX24" fmla="*/ 1746617 w 1825371"/>
                  <a:gd name="connsiteY24" fmla="*/ 2660831 h 4685667"/>
                  <a:gd name="connsiteX25" fmla="*/ 1513602 w 1825371"/>
                  <a:gd name="connsiteY25" fmla="*/ 1875484 h 4685667"/>
                  <a:gd name="connsiteX26" fmla="*/ 1297158 w 1825371"/>
                  <a:gd name="connsiteY26" fmla="*/ 1267919 h 4685667"/>
                  <a:gd name="connsiteX27" fmla="*/ 1275064 w 1825371"/>
                  <a:gd name="connsiteY27" fmla="*/ 1217173 h 4685667"/>
                  <a:gd name="connsiteX28" fmla="*/ 1248483 w 1825371"/>
                  <a:gd name="connsiteY28" fmla="*/ 1193353 h 4685667"/>
                  <a:gd name="connsiteX29" fmla="*/ 1232949 w 1825371"/>
                  <a:gd name="connsiteY29" fmla="*/ 1222351 h 4685667"/>
                  <a:gd name="connsiteX30" fmla="*/ 1230877 w 1825371"/>
                  <a:gd name="connsiteY30" fmla="*/ 1283108 h 4685667"/>
                  <a:gd name="connsiteX31" fmla="*/ 1217106 w 1825371"/>
                  <a:gd name="connsiteY31" fmla="*/ 4685667 h 4685667"/>
                  <a:gd name="connsiteX32" fmla="*/ 978613 w 1825371"/>
                  <a:gd name="connsiteY32" fmla="*/ 4685667 h 4685667"/>
                  <a:gd name="connsiteX33" fmla="*/ 1125245 w 1825371"/>
                  <a:gd name="connsiteY33" fmla="*/ 1293464 h 4685667"/>
                  <a:gd name="connsiteX34" fmla="*/ 1096247 w 1825371"/>
                  <a:gd name="connsiteY34" fmla="*/ 1270681 h 4685667"/>
                  <a:gd name="connsiteX35" fmla="*/ 984400 w 1825371"/>
                  <a:gd name="connsiteY35" fmla="*/ 1242374 h 4685667"/>
                  <a:gd name="connsiteX36" fmla="*/ 977149 w 1825371"/>
                  <a:gd name="connsiteY36" fmla="*/ 1225458 h 4685667"/>
                  <a:gd name="connsiteX37" fmla="*/ 983019 w 1825371"/>
                  <a:gd name="connsiteY37" fmla="*/ 1189902 h 4685667"/>
                  <a:gd name="connsiteX38" fmla="*/ 1016158 w 1825371"/>
                  <a:gd name="connsiteY38" fmla="*/ 1097041 h 4685667"/>
                  <a:gd name="connsiteX39" fmla="*/ 1055513 w 1825371"/>
                  <a:gd name="connsiteY39" fmla="*/ 1078055 h 4685667"/>
                  <a:gd name="connsiteX40" fmla="*/ 1097628 w 1825371"/>
                  <a:gd name="connsiteY40" fmla="*/ 1104290 h 4685667"/>
                  <a:gd name="connsiteX41" fmla="*/ 1115579 w 1825371"/>
                  <a:gd name="connsiteY41" fmla="*/ 1107743 h 4685667"/>
                  <a:gd name="connsiteX42" fmla="*/ 1177026 w 1825371"/>
                  <a:gd name="connsiteY42" fmla="*/ 1087375 h 4685667"/>
                  <a:gd name="connsiteX43" fmla="*/ 1179787 w 1825371"/>
                  <a:gd name="connsiteY43" fmla="*/ 1073913 h 4685667"/>
                  <a:gd name="connsiteX44" fmla="*/ 1135255 w 1825371"/>
                  <a:gd name="connsiteY44" fmla="*/ 1041117 h 4685667"/>
                  <a:gd name="connsiteX45" fmla="*/ 939868 w 1825371"/>
                  <a:gd name="connsiteY45" fmla="*/ 883702 h 4685667"/>
                  <a:gd name="connsiteX46" fmla="*/ 549783 w 1825371"/>
                  <a:gd name="connsiteY46" fmla="*/ 496379 h 4685667"/>
                  <a:gd name="connsiteX47" fmla="*/ 40947 w 1825371"/>
                  <a:gd name="connsiteY47" fmla="*/ 48990 h 4685667"/>
                  <a:gd name="connsiteX48" fmla="*/ 5735 w 1825371"/>
                  <a:gd name="connsiteY48" fmla="*/ 17231 h 4685667"/>
                  <a:gd name="connsiteX49" fmla="*/ 902 w 1825371"/>
                  <a:gd name="connsiteY49" fmla="*/ 4114 h 4685667"/>
                  <a:gd name="connsiteX50" fmla="*/ 15747 w 1825371"/>
                  <a:gd name="connsiteY50" fmla="*/ 1352 h 4685667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78613 w 1825371"/>
                  <a:gd name="connsiteY32" fmla="*/ 4685667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  <a:gd name="connsiteX0" fmla="*/ 15747 w 1825371"/>
                  <a:gd name="connsiteY0" fmla="*/ 1352 h 4705764"/>
                  <a:gd name="connsiteX1" fmla="*/ 83062 w 1825371"/>
                  <a:gd name="connsiteY1" fmla="*/ 34837 h 4705764"/>
                  <a:gd name="connsiteX2" fmla="*/ 961270 w 1825371"/>
                  <a:gd name="connsiteY2" fmla="*/ 755975 h 4705764"/>
                  <a:gd name="connsiteX3" fmla="*/ 1239162 w 1825371"/>
                  <a:gd name="connsiteY3" fmla="*/ 1001764 h 4705764"/>
                  <a:gd name="connsiteX4" fmla="*/ 1276445 w 1825371"/>
                  <a:gd name="connsiteY4" fmla="*/ 1025928 h 4705764"/>
                  <a:gd name="connsiteX5" fmla="*/ 1316489 w 1825371"/>
                  <a:gd name="connsiteY5" fmla="*/ 1009704 h 4705764"/>
                  <a:gd name="connsiteX6" fmla="*/ 1345141 w 1825371"/>
                  <a:gd name="connsiteY6" fmla="*/ 948602 h 4705764"/>
                  <a:gd name="connsiteX7" fmla="*/ 1407624 w 1825371"/>
                  <a:gd name="connsiteY7" fmla="*/ 869894 h 4705764"/>
                  <a:gd name="connsiteX8" fmla="*/ 1749379 w 1825371"/>
                  <a:gd name="connsiteY8" fmla="*/ 590967 h 4705764"/>
                  <a:gd name="connsiteX9" fmla="*/ 1808066 w 1825371"/>
                  <a:gd name="connsiteY9" fmla="*/ 545399 h 4705764"/>
                  <a:gd name="connsiteX10" fmla="*/ 1825326 w 1825371"/>
                  <a:gd name="connsiteY10" fmla="*/ 554375 h 4705764"/>
                  <a:gd name="connsiteX11" fmla="*/ 1811172 w 1825371"/>
                  <a:gd name="connsiteY11" fmla="*/ 590277 h 4705764"/>
                  <a:gd name="connsiteX12" fmla="*/ 1721073 w 1825371"/>
                  <a:gd name="connsiteY12" fmla="*/ 698326 h 4705764"/>
                  <a:gd name="connsiteX13" fmla="*/ 1385877 w 1825371"/>
                  <a:gd name="connsiteY13" fmla="*/ 1068389 h 4705764"/>
                  <a:gd name="connsiteX14" fmla="*/ 1376211 w 1825371"/>
                  <a:gd name="connsiteY14" fmla="*/ 1098421 h 4705764"/>
                  <a:gd name="connsiteX15" fmla="*/ 1361366 w 1825371"/>
                  <a:gd name="connsiteY15" fmla="*/ 1135359 h 4705764"/>
                  <a:gd name="connsiteX16" fmla="*/ 1355153 w 1825371"/>
                  <a:gd name="connsiteY16" fmla="*/ 1169879 h 4705764"/>
                  <a:gd name="connsiteX17" fmla="*/ 1409696 w 1825371"/>
                  <a:gd name="connsiteY17" fmla="*/ 1384253 h 4705764"/>
                  <a:gd name="connsiteX18" fmla="*/ 1524994 w 1825371"/>
                  <a:gd name="connsiteY18" fmla="*/ 1739817 h 4705764"/>
                  <a:gd name="connsiteX19" fmla="*/ 1659971 w 1825371"/>
                  <a:gd name="connsiteY19" fmla="*/ 2199288 h 4705764"/>
                  <a:gd name="connsiteX20" fmla="*/ 1782864 w 1825371"/>
                  <a:gd name="connsiteY20" fmla="*/ 2697077 h 4705764"/>
                  <a:gd name="connsiteX21" fmla="*/ 1794257 w 1825371"/>
                  <a:gd name="connsiteY21" fmla="*/ 2767845 h 4705764"/>
                  <a:gd name="connsiteX22" fmla="*/ 1791840 w 1825371"/>
                  <a:gd name="connsiteY22" fmla="*/ 2778202 h 4705764"/>
                  <a:gd name="connsiteX23" fmla="*/ 1784245 w 1825371"/>
                  <a:gd name="connsiteY23" fmla="*/ 2770607 h 4705764"/>
                  <a:gd name="connsiteX24" fmla="*/ 1746617 w 1825371"/>
                  <a:gd name="connsiteY24" fmla="*/ 2660831 h 4705764"/>
                  <a:gd name="connsiteX25" fmla="*/ 1513602 w 1825371"/>
                  <a:gd name="connsiteY25" fmla="*/ 1875484 h 4705764"/>
                  <a:gd name="connsiteX26" fmla="*/ 1297158 w 1825371"/>
                  <a:gd name="connsiteY26" fmla="*/ 1267919 h 4705764"/>
                  <a:gd name="connsiteX27" fmla="*/ 1275064 w 1825371"/>
                  <a:gd name="connsiteY27" fmla="*/ 1217173 h 4705764"/>
                  <a:gd name="connsiteX28" fmla="*/ 1248483 w 1825371"/>
                  <a:gd name="connsiteY28" fmla="*/ 1193353 h 4705764"/>
                  <a:gd name="connsiteX29" fmla="*/ 1232949 w 1825371"/>
                  <a:gd name="connsiteY29" fmla="*/ 1222351 h 4705764"/>
                  <a:gd name="connsiteX30" fmla="*/ 1230877 w 1825371"/>
                  <a:gd name="connsiteY30" fmla="*/ 1283108 h 4705764"/>
                  <a:gd name="connsiteX31" fmla="*/ 1227154 w 1825371"/>
                  <a:gd name="connsiteY31" fmla="*/ 4705764 h 4705764"/>
                  <a:gd name="connsiteX32" fmla="*/ 998710 w 1825371"/>
                  <a:gd name="connsiteY32" fmla="*/ 4695715 h 4705764"/>
                  <a:gd name="connsiteX33" fmla="*/ 1125245 w 1825371"/>
                  <a:gd name="connsiteY33" fmla="*/ 1293464 h 4705764"/>
                  <a:gd name="connsiteX34" fmla="*/ 1096247 w 1825371"/>
                  <a:gd name="connsiteY34" fmla="*/ 1270681 h 4705764"/>
                  <a:gd name="connsiteX35" fmla="*/ 984400 w 1825371"/>
                  <a:gd name="connsiteY35" fmla="*/ 1242374 h 4705764"/>
                  <a:gd name="connsiteX36" fmla="*/ 977149 w 1825371"/>
                  <a:gd name="connsiteY36" fmla="*/ 1225458 h 4705764"/>
                  <a:gd name="connsiteX37" fmla="*/ 983019 w 1825371"/>
                  <a:gd name="connsiteY37" fmla="*/ 1189902 h 4705764"/>
                  <a:gd name="connsiteX38" fmla="*/ 1016158 w 1825371"/>
                  <a:gd name="connsiteY38" fmla="*/ 1097041 h 4705764"/>
                  <a:gd name="connsiteX39" fmla="*/ 1055513 w 1825371"/>
                  <a:gd name="connsiteY39" fmla="*/ 1078055 h 4705764"/>
                  <a:gd name="connsiteX40" fmla="*/ 1097628 w 1825371"/>
                  <a:gd name="connsiteY40" fmla="*/ 1104290 h 4705764"/>
                  <a:gd name="connsiteX41" fmla="*/ 1115579 w 1825371"/>
                  <a:gd name="connsiteY41" fmla="*/ 1107743 h 4705764"/>
                  <a:gd name="connsiteX42" fmla="*/ 1177026 w 1825371"/>
                  <a:gd name="connsiteY42" fmla="*/ 1087375 h 4705764"/>
                  <a:gd name="connsiteX43" fmla="*/ 1179787 w 1825371"/>
                  <a:gd name="connsiteY43" fmla="*/ 1073913 h 4705764"/>
                  <a:gd name="connsiteX44" fmla="*/ 1135255 w 1825371"/>
                  <a:gd name="connsiteY44" fmla="*/ 1041117 h 4705764"/>
                  <a:gd name="connsiteX45" fmla="*/ 939868 w 1825371"/>
                  <a:gd name="connsiteY45" fmla="*/ 883702 h 4705764"/>
                  <a:gd name="connsiteX46" fmla="*/ 549783 w 1825371"/>
                  <a:gd name="connsiteY46" fmla="*/ 496379 h 4705764"/>
                  <a:gd name="connsiteX47" fmla="*/ 40947 w 1825371"/>
                  <a:gd name="connsiteY47" fmla="*/ 48990 h 4705764"/>
                  <a:gd name="connsiteX48" fmla="*/ 5735 w 1825371"/>
                  <a:gd name="connsiteY48" fmla="*/ 17231 h 4705764"/>
                  <a:gd name="connsiteX49" fmla="*/ 902 w 1825371"/>
                  <a:gd name="connsiteY49" fmla="*/ 4114 h 4705764"/>
                  <a:gd name="connsiteX50" fmla="*/ 15747 w 1825371"/>
                  <a:gd name="connsiteY50" fmla="*/ 1352 h 470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825371" h="4705764">
                    <a:moveTo>
                      <a:pt x="15747" y="1352"/>
                    </a:moveTo>
                    <a:cubicBezTo>
                      <a:pt x="40601" y="7565"/>
                      <a:pt x="63040" y="19648"/>
                      <a:pt x="83062" y="34837"/>
                    </a:cubicBezTo>
                    <a:cubicBezTo>
                      <a:pt x="383392" y="265435"/>
                      <a:pt x="679236" y="502594"/>
                      <a:pt x="961270" y="755975"/>
                    </a:cubicBezTo>
                    <a:cubicBezTo>
                      <a:pt x="1053096" y="838826"/>
                      <a:pt x="1146302" y="919949"/>
                      <a:pt x="1239162" y="1001764"/>
                    </a:cubicBezTo>
                    <a:cubicBezTo>
                      <a:pt x="1250209" y="1011775"/>
                      <a:pt x="1262636" y="1020060"/>
                      <a:pt x="1276445" y="1025928"/>
                    </a:cubicBezTo>
                    <a:cubicBezTo>
                      <a:pt x="1296466" y="1034213"/>
                      <a:pt x="1308204" y="1030070"/>
                      <a:pt x="1316489" y="1009704"/>
                    </a:cubicBezTo>
                    <a:cubicBezTo>
                      <a:pt x="1325119" y="988991"/>
                      <a:pt x="1335821" y="968968"/>
                      <a:pt x="1345141" y="948602"/>
                    </a:cubicBezTo>
                    <a:cubicBezTo>
                      <a:pt x="1359640" y="917188"/>
                      <a:pt x="1382079" y="892679"/>
                      <a:pt x="1407624" y="869894"/>
                    </a:cubicBezTo>
                    <a:cubicBezTo>
                      <a:pt x="1517055" y="771511"/>
                      <a:pt x="1634081" y="682447"/>
                      <a:pt x="1749379" y="590967"/>
                    </a:cubicBezTo>
                    <a:cubicBezTo>
                      <a:pt x="1768711" y="575432"/>
                      <a:pt x="1788043" y="559898"/>
                      <a:pt x="1808066" y="545399"/>
                    </a:cubicBezTo>
                    <a:cubicBezTo>
                      <a:pt x="1819802" y="536769"/>
                      <a:pt x="1824634" y="539875"/>
                      <a:pt x="1825326" y="554375"/>
                    </a:cubicBezTo>
                    <a:cubicBezTo>
                      <a:pt x="1826015" y="568528"/>
                      <a:pt x="1818766" y="579575"/>
                      <a:pt x="1811172" y="590277"/>
                    </a:cubicBezTo>
                    <a:cubicBezTo>
                      <a:pt x="1783900" y="628594"/>
                      <a:pt x="1751451" y="662770"/>
                      <a:pt x="1721073" y="698326"/>
                    </a:cubicBezTo>
                    <a:cubicBezTo>
                      <a:pt x="1613023" y="825017"/>
                      <a:pt x="1503592" y="950328"/>
                      <a:pt x="1385877" y="1068389"/>
                    </a:cubicBezTo>
                    <a:cubicBezTo>
                      <a:pt x="1376900" y="1077364"/>
                      <a:pt x="1378626" y="1088411"/>
                      <a:pt x="1376211" y="1098421"/>
                    </a:cubicBezTo>
                    <a:cubicBezTo>
                      <a:pt x="1373449" y="1111885"/>
                      <a:pt x="1370342" y="1124658"/>
                      <a:pt x="1361366" y="1135359"/>
                    </a:cubicBezTo>
                    <a:cubicBezTo>
                      <a:pt x="1352736" y="1145370"/>
                      <a:pt x="1352736" y="1157798"/>
                      <a:pt x="1355153" y="1169879"/>
                    </a:cubicBezTo>
                    <a:cubicBezTo>
                      <a:pt x="1369651" y="1242374"/>
                      <a:pt x="1391054" y="1312796"/>
                      <a:pt x="1409696" y="1384253"/>
                    </a:cubicBezTo>
                    <a:cubicBezTo>
                      <a:pt x="1440764" y="1505076"/>
                      <a:pt x="1484260" y="1622102"/>
                      <a:pt x="1524994" y="1739817"/>
                    </a:cubicBezTo>
                    <a:cubicBezTo>
                      <a:pt x="1577466" y="1890674"/>
                      <a:pt x="1615785" y="2046016"/>
                      <a:pt x="1659971" y="2199288"/>
                    </a:cubicBezTo>
                    <a:cubicBezTo>
                      <a:pt x="1707264" y="2363607"/>
                      <a:pt x="1746273" y="2529998"/>
                      <a:pt x="1782864" y="2697077"/>
                    </a:cubicBezTo>
                    <a:cubicBezTo>
                      <a:pt x="1788043" y="2720207"/>
                      <a:pt x="1790460" y="2744026"/>
                      <a:pt x="1794257" y="2767845"/>
                    </a:cubicBezTo>
                    <a:cubicBezTo>
                      <a:pt x="1794947" y="2771643"/>
                      <a:pt x="1797364" y="2776822"/>
                      <a:pt x="1791840" y="2778202"/>
                    </a:cubicBezTo>
                    <a:cubicBezTo>
                      <a:pt x="1786662" y="2779583"/>
                      <a:pt x="1785626" y="2774405"/>
                      <a:pt x="1784245" y="2770607"/>
                    </a:cubicBezTo>
                    <a:cubicBezTo>
                      <a:pt x="1770437" y="2734360"/>
                      <a:pt x="1756975" y="2698113"/>
                      <a:pt x="1746617" y="2660831"/>
                    </a:cubicBezTo>
                    <a:cubicBezTo>
                      <a:pt x="1673779" y="2397784"/>
                      <a:pt x="1595762" y="2136116"/>
                      <a:pt x="1513602" y="1875484"/>
                    </a:cubicBezTo>
                    <a:cubicBezTo>
                      <a:pt x="1448704" y="1670431"/>
                      <a:pt x="1380007" y="1466759"/>
                      <a:pt x="1297158" y="1267919"/>
                    </a:cubicBezTo>
                    <a:cubicBezTo>
                      <a:pt x="1289909" y="1251004"/>
                      <a:pt x="1282659" y="1234089"/>
                      <a:pt x="1275064" y="1217173"/>
                    </a:cubicBezTo>
                    <a:cubicBezTo>
                      <a:pt x="1269541" y="1205436"/>
                      <a:pt x="1260911" y="1191628"/>
                      <a:pt x="1248483" y="1193353"/>
                    </a:cubicBezTo>
                    <a:cubicBezTo>
                      <a:pt x="1238128" y="1194734"/>
                      <a:pt x="1235711" y="1211649"/>
                      <a:pt x="1232949" y="1222351"/>
                    </a:cubicBezTo>
                    <a:cubicBezTo>
                      <a:pt x="1228115" y="1242374"/>
                      <a:pt x="1229843" y="1262740"/>
                      <a:pt x="1230877" y="1283108"/>
                    </a:cubicBezTo>
                    <a:cubicBezTo>
                      <a:pt x="1226287" y="2417294"/>
                      <a:pt x="1231744" y="3571578"/>
                      <a:pt x="1227154" y="4705764"/>
                    </a:cubicBezTo>
                    <a:lnTo>
                      <a:pt x="998710" y="4695715"/>
                    </a:lnTo>
                    <a:cubicBezTo>
                      <a:pt x="1020244" y="4110251"/>
                      <a:pt x="1098940" y="1865978"/>
                      <a:pt x="1125245" y="1293464"/>
                    </a:cubicBezTo>
                    <a:cubicBezTo>
                      <a:pt x="1126970" y="1262740"/>
                      <a:pt x="1124553" y="1258943"/>
                      <a:pt x="1096247" y="1270681"/>
                    </a:cubicBezTo>
                    <a:cubicBezTo>
                      <a:pt x="1050679" y="1289666"/>
                      <a:pt x="1018575" y="1263776"/>
                      <a:pt x="984400" y="1242374"/>
                    </a:cubicBezTo>
                    <a:cubicBezTo>
                      <a:pt x="979221" y="1238921"/>
                      <a:pt x="977841" y="1232017"/>
                      <a:pt x="977149" y="1225458"/>
                    </a:cubicBezTo>
                    <a:cubicBezTo>
                      <a:pt x="976115" y="1213030"/>
                      <a:pt x="978530" y="1200949"/>
                      <a:pt x="983019" y="1189902"/>
                    </a:cubicBezTo>
                    <a:cubicBezTo>
                      <a:pt x="995792" y="1159523"/>
                      <a:pt x="1005457" y="1128109"/>
                      <a:pt x="1016158" y="1097041"/>
                    </a:cubicBezTo>
                    <a:cubicBezTo>
                      <a:pt x="1022717" y="1078055"/>
                      <a:pt x="1036181" y="1071841"/>
                      <a:pt x="1055513" y="1078055"/>
                    </a:cubicBezTo>
                    <a:cubicBezTo>
                      <a:pt x="1071737" y="1082887"/>
                      <a:pt x="1084855" y="1093934"/>
                      <a:pt x="1097628" y="1104290"/>
                    </a:cubicBezTo>
                    <a:cubicBezTo>
                      <a:pt x="1103496" y="1108779"/>
                      <a:pt x="1107983" y="1110504"/>
                      <a:pt x="1115579" y="1107743"/>
                    </a:cubicBezTo>
                    <a:cubicBezTo>
                      <a:pt x="1135945" y="1100147"/>
                      <a:pt x="1156313" y="1093589"/>
                      <a:pt x="1177026" y="1087375"/>
                    </a:cubicBezTo>
                    <a:cubicBezTo>
                      <a:pt x="1187726" y="1084268"/>
                      <a:pt x="1185655" y="1080126"/>
                      <a:pt x="1179787" y="1073913"/>
                    </a:cubicBezTo>
                    <a:cubicBezTo>
                      <a:pt x="1166668" y="1060449"/>
                      <a:pt x="1151134" y="1050438"/>
                      <a:pt x="1135255" y="1041117"/>
                    </a:cubicBezTo>
                    <a:cubicBezTo>
                      <a:pt x="1062417" y="998311"/>
                      <a:pt x="998207" y="944460"/>
                      <a:pt x="939868" y="883702"/>
                    </a:cubicBezTo>
                    <a:cubicBezTo>
                      <a:pt x="813177" y="751488"/>
                      <a:pt x="683379" y="622035"/>
                      <a:pt x="549783" y="496379"/>
                    </a:cubicBezTo>
                    <a:cubicBezTo>
                      <a:pt x="385809" y="341382"/>
                      <a:pt x="211479" y="197084"/>
                      <a:pt x="40947" y="48990"/>
                    </a:cubicBezTo>
                    <a:cubicBezTo>
                      <a:pt x="28864" y="38635"/>
                      <a:pt x="17472" y="27933"/>
                      <a:pt x="5735" y="17231"/>
                    </a:cubicBezTo>
                    <a:cubicBezTo>
                      <a:pt x="2283" y="13780"/>
                      <a:pt x="-1859" y="9292"/>
                      <a:pt x="902" y="4114"/>
                    </a:cubicBezTo>
                    <a:cubicBezTo>
                      <a:pt x="4009" y="-1755"/>
                      <a:pt x="10568" y="-29"/>
                      <a:pt x="15747" y="1352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9" name="Group 32">
              <a:extLst>
                <a:ext uri="{FF2B5EF4-FFF2-40B4-BE49-F238E27FC236}">
                  <a16:creationId xmlns:a16="http://schemas.microsoft.com/office/drawing/2014/main" id="{958F0F2D-B6F9-942D-F1EB-66981EF9ECA9}"/>
                </a:ext>
              </a:extLst>
            </p:cNvPr>
            <p:cNvGrpSpPr/>
            <p:nvPr/>
          </p:nvGrpSpPr>
          <p:grpSpPr>
            <a:xfrm>
              <a:off x="2706829" y="1567555"/>
              <a:ext cx="3252149" cy="1216846"/>
              <a:chOff x="5615841" y="4238904"/>
              <a:chExt cx="1552845" cy="581023"/>
            </a:xfrm>
            <a:solidFill>
              <a:schemeClr val="accent3"/>
            </a:solidFill>
          </p:grpSpPr>
          <p:sp>
            <p:nvSpPr>
              <p:cNvPr id="10" name="Freeform: Shape 30">
                <a:extLst>
                  <a:ext uri="{FF2B5EF4-FFF2-40B4-BE49-F238E27FC236}">
                    <a16:creationId xmlns:a16="http://schemas.microsoft.com/office/drawing/2014/main" id="{C232724E-2297-3960-50D1-BF0F430AAEFC}"/>
                  </a:ext>
                </a:extLst>
              </p:cNvPr>
              <p:cNvSpPr/>
              <p:nvPr/>
            </p:nvSpPr>
            <p:spPr>
              <a:xfrm rot="221733">
                <a:off x="5615841" y="4238904"/>
                <a:ext cx="906894" cy="577971"/>
              </a:xfrm>
              <a:custGeom>
                <a:avLst/>
                <a:gdLst>
                  <a:gd name="connsiteX0" fmla="*/ 891999 w 904552"/>
                  <a:gd name="connsiteY0" fmla="*/ 534735 h 576210"/>
                  <a:gd name="connsiteX1" fmla="*/ 789633 w 904552"/>
                  <a:gd name="connsiteY1" fmla="*/ 575295 h 576210"/>
                  <a:gd name="connsiteX2" fmla="*/ 691774 w 904552"/>
                  <a:gd name="connsiteY2" fmla="*/ 575295 h 576210"/>
                  <a:gd name="connsiteX3" fmla="*/ 618379 w 904552"/>
                  <a:gd name="connsiteY3" fmla="*/ 559521 h 576210"/>
                  <a:gd name="connsiteX4" fmla="*/ 453242 w 904552"/>
                  <a:gd name="connsiteY4" fmla="*/ 479045 h 576210"/>
                  <a:gd name="connsiteX5" fmla="*/ 366006 w 904552"/>
                  <a:gd name="connsiteY5" fmla="*/ 381186 h 576210"/>
                  <a:gd name="connsiteX6" fmla="*/ 297762 w 904552"/>
                  <a:gd name="connsiteY6" fmla="*/ 286224 h 576210"/>
                  <a:gd name="connsiteX7" fmla="*/ 206985 w 904552"/>
                  <a:gd name="connsiteY7" fmla="*/ 196091 h 576210"/>
                  <a:gd name="connsiteX8" fmla="*/ 135844 w 904552"/>
                  <a:gd name="connsiteY8" fmla="*/ 135250 h 576210"/>
                  <a:gd name="connsiteX9" fmla="*/ 37663 w 904552"/>
                  <a:gd name="connsiteY9" fmla="*/ 58959 h 576210"/>
                  <a:gd name="connsiteX10" fmla="*/ 0 w 904552"/>
                  <a:gd name="connsiteY10" fmla="*/ 31919 h 576210"/>
                  <a:gd name="connsiteX11" fmla="*/ 67278 w 904552"/>
                  <a:gd name="connsiteY11" fmla="*/ 31919 h 576210"/>
                  <a:gd name="connsiteX12" fmla="*/ 351198 w 904552"/>
                  <a:gd name="connsiteY12" fmla="*/ 7776 h 576210"/>
                  <a:gd name="connsiteX13" fmla="*/ 639625 w 904552"/>
                  <a:gd name="connsiteY13" fmla="*/ 45761 h 576210"/>
                  <a:gd name="connsiteX14" fmla="*/ 823111 w 904552"/>
                  <a:gd name="connsiteY14" fmla="*/ 233110 h 576210"/>
                  <a:gd name="connsiteX15" fmla="*/ 906806 w 904552"/>
                  <a:gd name="connsiteY15" fmla="*/ 491921 h 576210"/>
                  <a:gd name="connsiteX16" fmla="*/ 906163 w 904552"/>
                  <a:gd name="connsiteY16" fmla="*/ 499325 h 576210"/>
                  <a:gd name="connsiteX17" fmla="*/ 833734 w 904552"/>
                  <a:gd name="connsiteY17" fmla="*/ 455868 h 576210"/>
                  <a:gd name="connsiteX18" fmla="*/ 717526 w 904552"/>
                  <a:gd name="connsiteY18" fmla="*/ 356077 h 576210"/>
                  <a:gd name="connsiteX19" fmla="*/ 642844 w 904552"/>
                  <a:gd name="connsiteY19" fmla="*/ 254677 h 576210"/>
                  <a:gd name="connsiteX20" fmla="*/ 559471 w 904552"/>
                  <a:gd name="connsiteY20" fmla="*/ 178708 h 576210"/>
                  <a:gd name="connsiteX21" fmla="*/ 481248 w 904552"/>
                  <a:gd name="connsiteY21" fmla="*/ 168407 h 576210"/>
                  <a:gd name="connsiteX22" fmla="*/ 502172 w 904552"/>
                  <a:gd name="connsiteY22" fmla="*/ 175167 h 576210"/>
                  <a:gd name="connsiteX23" fmla="*/ 607435 w 904552"/>
                  <a:gd name="connsiteY23" fmla="*/ 247595 h 576210"/>
                  <a:gd name="connsiteX24" fmla="*/ 673747 w 904552"/>
                  <a:gd name="connsiteY24" fmla="*/ 347386 h 576210"/>
                  <a:gd name="connsiteX25" fmla="*/ 769031 w 904552"/>
                  <a:gd name="connsiteY25" fmla="*/ 441704 h 576210"/>
                  <a:gd name="connsiteX26" fmla="*/ 891999 w 904552"/>
                  <a:gd name="connsiteY26" fmla="*/ 534735 h 576210"/>
                  <a:gd name="connsiteX0" fmla="*/ 891999 w 906893"/>
                  <a:gd name="connsiteY0" fmla="*/ 534735 h 577971"/>
                  <a:gd name="connsiteX1" fmla="*/ 789633 w 906893"/>
                  <a:gd name="connsiteY1" fmla="*/ 575295 h 577971"/>
                  <a:gd name="connsiteX2" fmla="*/ 691774 w 906893"/>
                  <a:gd name="connsiteY2" fmla="*/ 575295 h 577971"/>
                  <a:gd name="connsiteX3" fmla="*/ 618379 w 906893"/>
                  <a:gd name="connsiteY3" fmla="*/ 559521 h 577971"/>
                  <a:gd name="connsiteX4" fmla="*/ 453242 w 906893"/>
                  <a:gd name="connsiteY4" fmla="*/ 479045 h 577971"/>
                  <a:gd name="connsiteX5" fmla="*/ 366006 w 906893"/>
                  <a:gd name="connsiteY5" fmla="*/ 381186 h 577971"/>
                  <a:gd name="connsiteX6" fmla="*/ 297762 w 906893"/>
                  <a:gd name="connsiteY6" fmla="*/ 286224 h 577971"/>
                  <a:gd name="connsiteX7" fmla="*/ 206985 w 906893"/>
                  <a:gd name="connsiteY7" fmla="*/ 196091 h 577971"/>
                  <a:gd name="connsiteX8" fmla="*/ 135844 w 906893"/>
                  <a:gd name="connsiteY8" fmla="*/ 135250 h 577971"/>
                  <a:gd name="connsiteX9" fmla="*/ 37663 w 906893"/>
                  <a:gd name="connsiteY9" fmla="*/ 58959 h 577971"/>
                  <a:gd name="connsiteX10" fmla="*/ 0 w 906893"/>
                  <a:gd name="connsiteY10" fmla="*/ 31919 h 577971"/>
                  <a:gd name="connsiteX11" fmla="*/ 351198 w 906893"/>
                  <a:gd name="connsiteY11" fmla="*/ 7776 h 577971"/>
                  <a:gd name="connsiteX12" fmla="*/ 639625 w 906893"/>
                  <a:gd name="connsiteY12" fmla="*/ 45761 h 577971"/>
                  <a:gd name="connsiteX13" fmla="*/ 823111 w 906893"/>
                  <a:gd name="connsiteY13" fmla="*/ 233110 h 577971"/>
                  <a:gd name="connsiteX14" fmla="*/ 906806 w 906893"/>
                  <a:gd name="connsiteY14" fmla="*/ 491921 h 577971"/>
                  <a:gd name="connsiteX15" fmla="*/ 906163 w 906893"/>
                  <a:gd name="connsiteY15" fmla="*/ 499325 h 577971"/>
                  <a:gd name="connsiteX16" fmla="*/ 833734 w 906893"/>
                  <a:gd name="connsiteY16" fmla="*/ 455868 h 577971"/>
                  <a:gd name="connsiteX17" fmla="*/ 717526 w 906893"/>
                  <a:gd name="connsiteY17" fmla="*/ 356077 h 577971"/>
                  <a:gd name="connsiteX18" fmla="*/ 642844 w 906893"/>
                  <a:gd name="connsiteY18" fmla="*/ 254677 h 577971"/>
                  <a:gd name="connsiteX19" fmla="*/ 559471 w 906893"/>
                  <a:gd name="connsiteY19" fmla="*/ 178708 h 577971"/>
                  <a:gd name="connsiteX20" fmla="*/ 481248 w 906893"/>
                  <a:gd name="connsiteY20" fmla="*/ 168407 h 577971"/>
                  <a:gd name="connsiteX21" fmla="*/ 502172 w 906893"/>
                  <a:gd name="connsiteY21" fmla="*/ 175167 h 577971"/>
                  <a:gd name="connsiteX22" fmla="*/ 607435 w 906893"/>
                  <a:gd name="connsiteY22" fmla="*/ 247595 h 577971"/>
                  <a:gd name="connsiteX23" fmla="*/ 673747 w 906893"/>
                  <a:gd name="connsiteY23" fmla="*/ 347386 h 577971"/>
                  <a:gd name="connsiteX24" fmla="*/ 769031 w 906893"/>
                  <a:gd name="connsiteY24" fmla="*/ 441704 h 577971"/>
                  <a:gd name="connsiteX25" fmla="*/ 891999 w 906893"/>
                  <a:gd name="connsiteY25" fmla="*/ 534735 h 577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06893" h="577971">
                    <a:moveTo>
                      <a:pt x="891999" y="534735"/>
                    </a:moveTo>
                    <a:cubicBezTo>
                      <a:pt x="860774" y="558878"/>
                      <a:pt x="826330" y="570466"/>
                      <a:pt x="789633" y="575295"/>
                    </a:cubicBezTo>
                    <a:cubicBezTo>
                      <a:pt x="757121" y="579479"/>
                      <a:pt x="724286" y="578192"/>
                      <a:pt x="691774" y="575295"/>
                    </a:cubicBezTo>
                    <a:cubicBezTo>
                      <a:pt x="666987" y="573363"/>
                      <a:pt x="642522" y="566603"/>
                      <a:pt x="618379" y="559521"/>
                    </a:cubicBezTo>
                    <a:cubicBezTo>
                      <a:pt x="558827" y="541817"/>
                      <a:pt x="502816" y="516708"/>
                      <a:pt x="453242" y="479045"/>
                    </a:cubicBezTo>
                    <a:cubicBezTo>
                      <a:pt x="418155" y="452005"/>
                      <a:pt x="386286" y="422068"/>
                      <a:pt x="366006" y="381186"/>
                    </a:cubicBezTo>
                    <a:cubicBezTo>
                      <a:pt x="348623" y="345776"/>
                      <a:pt x="322549" y="316483"/>
                      <a:pt x="297762" y="286224"/>
                    </a:cubicBezTo>
                    <a:cubicBezTo>
                      <a:pt x="270400" y="253068"/>
                      <a:pt x="237244" y="226028"/>
                      <a:pt x="206985" y="196091"/>
                    </a:cubicBezTo>
                    <a:cubicBezTo>
                      <a:pt x="184773" y="174201"/>
                      <a:pt x="160309" y="154887"/>
                      <a:pt x="135844" y="135250"/>
                    </a:cubicBezTo>
                    <a:cubicBezTo>
                      <a:pt x="103653" y="109176"/>
                      <a:pt x="70497" y="84068"/>
                      <a:pt x="37663" y="58959"/>
                    </a:cubicBezTo>
                    <a:cubicBezTo>
                      <a:pt x="25431" y="49624"/>
                      <a:pt x="12232" y="40932"/>
                      <a:pt x="0" y="31919"/>
                    </a:cubicBezTo>
                    <a:lnTo>
                      <a:pt x="351198" y="7776"/>
                    </a:lnTo>
                    <a:cubicBezTo>
                      <a:pt x="450667" y="-7997"/>
                      <a:pt x="548204" y="-1881"/>
                      <a:pt x="639625" y="45761"/>
                    </a:cubicBezTo>
                    <a:cubicBezTo>
                      <a:pt x="721067" y="88252"/>
                      <a:pt x="779654" y="153599"/>
                      <a:pt x="823111" y="233110"/>
                    </a:cubicBezTo>
                    <a:cubicBezTo>
                      <a:pt x="867212" y="313908"/>
                      <a:pt x="892321" y="401144"/>
                      <a:pt x="906806" y="491921"/>
                    </a:cubicBezTo>
                    <a:cubicBezTo>
                      <a:pt x="907128" y="493853"/>
                      <a:pt x="906484" y="496106"/>
                      <a:pt x="906163" y="499325"/>
                    </a:cubicBezTo>
                    <a:cubicBezTo>
                      <a:pt x="879444" y="488059"/>
                      <a:pt x="856911" y="470997"/>
                      <a:pt x="833734" y="455868"/>
                    </a:cubicBezTo>
                    <a:cubicBezTo>
                      <a:pt x="790599" y="427540"/>
                      <a:pt x="752614" y="393418"/>
                      <a:pt x="717526" y="356077"/>
                    </a:cubicBezTo>
                    <a:cubicBezTo>
                      <a:pt x="688555" y="325496"/>
                      <a:pt x="667953" y="288155"/>
                      <a:pt x="642844" y="254677"/>
                    </a:cubicBezTo>
                    <a:cubicBezTo>
                      <a:pt x="619989" y="224096"/>
                      <a:pt x="594880" y="196091"/>
                      <a:pt x="559471" y="178708"/>
                    </a:cubicBezTo>
                    <a:cubicBezTo>
                      <a:pt x="534362" y="166475"/>
                      <a:pt x="508288" y="167119"/>
                      <a:pt x="481248" y="168407"/>
                    </a:cubicBezTo>
                    <a:cubicBezTo>
                      <a:pt x="487364" y="174523"/>
                      <a:pt x="495090" y="173879"/>
                      <a:pt x="502172" y="175167"/>
                    </a:cubicBezTo>
                    <a:cubicBezTo>
                      <a:pt x="548848" y="182571"/>
                      <a:pt x="580395" y="211542"/>
                      <a:pt x="607435" y="247595"/>
                    </a:cubicBezTo>
                    <a:cubicBezTo>
                      <a:pt x="631256" y="279786"/>
                      <a:pt x="652823" y="313264"/>
                      <a:pt x="673747" y="347386"/>
                    </a:cubicBezTo>
                    <a:cubicBezTo>
                      <a:pt x="697890" y="386336"/>
                      <a:pt x="735231" y="412411"/>
                      <a:pt x="769031" y="441704"/>
                    </a:cubicBezTo>
                    <a:cubicBezTo>
                      <a:pt x="807338" y="474860"/>
                      <a:pt x="848220" y="506085"/>
                      <a:pt x="891999" y="534735"/>
                    </a:cubicBezTo>
                    <a:close/>
                  </a:path>
                </a:pathLst>
              </a:custGeom>
              <a:grpFill/>
              <a:ln w="32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  <p:sp>
            <p:nvSpPr>
              <p:cNvPr id="11" name="Freeform: Shape 31">
                <a:extLst>
                  <a:ext uri="{FF2B5EF4-FFF2-40B4-BE49-F238E27FC236}">
                    <a16:creationId xmlns:a16="http://schemas.microsoft.com/office/drawing/2014/main" id="{F43DC82D-26A2-8B3A-EF67-9C34EC5FFF40}"/>
                  </a:ext>
                </a:extLst>
              </p:cNvPr>
              <p:cNvSpPr/>
              <p:nvPr/>
            </p:nvSpPr>
            <p:spPr>
              <a:xfrm>
                <a:off x="6530026" y="4411923"/>
                <a:ext cx="638660" cy="408004"/>
              </a:xfrm>
              <a:custGeom>
                <a:avLst/>
                <a:gdLst>
                  <a:gd name="connsiteX0" fmla="*/ 638659 w 637371"/>
                  <a:gd name="connsiteY0" fmla="*/ 20878 h 405600"/>
                  <a:gd name="connsiteX1" fmla="*/ 469338 w 637371"/>
                  <a:gd name="connsiteY1" fmla="*/ 158653 h 405600"/>
                  <a:gd name="connsiteX2" fmla="*/ 380170 w 637371"/>
                  <a:gd name="connsiteY2" fmla="*/ 269066 h 405600"/>
                  <a:gd name="connsiteX3" fmla="*/ 283276 w 637371"/>
                  <a:gd name="connsiteY3" fmla="*/ 359522 h 405600"/>
                  <a:gd name="connsiteX4" fmla="*/ 136810 w 637371"/>
                  <a:gd name="connsiteY4" fmla="*/ 406520 h 405600"/>
                  <a:gd name="connsiteX5" fmla="*/ 24143 w 637371"/>
                  <a:gd name="connsiteY5" fmla="*/ 387849 h 405600"/>
                  <a:gd name="connsiteX6" fmla="*/ 9657 w 637371"/>
                  <a:gd name="connsiteY6" fmla="*/ 377227 h 405600"/>
                  <a:gd name="connsiteX7" fmla="*/ 114598 w 637371"/>
                  <a:gd name="connsiteY7" fmla="*/ 296107 h 405600"/>
                  <a:gd name="connsiteX8" fmla="*/ 176404 w 637371"/>
                  <a:gd name="connsiteY8" fmla="*/ 224966 h 405600"/>
                  <a:gd name="connsiteX9" fmla="*/ 219861 w 637371"/>
                  <a:gd name="connsiteY9" fmla="*/ 163160 h 405600"/>
                  <a:gd name="connsiteX10" fmla="*/ 286817 w 637371"/>
                  <a:gd name="connsiteY10" fmla="*/ 122278 h 405600"/>
                  <a:gd name="connsiteX11" fmla="*/ 300337 w 637371"/>
                  <a:gd name="connsiteY11" fmla="*/ 117771 h 405600"/>
                  <a:gd name="connsiteX12" fmla="*/ 214711 w 637371"/>
                  <a:gd name="connsiteY12" fmla="*/ 145133 h 405600"/>
                  <a:gd name="connsiteX13" fmla="*/ 168034 w 637371"/>
                  <a:gd name="connsiteY13" fmla="*/ 204364 h 405600"/>
                  <a:gd name="connsiteX14" fmla="*/ 0 w 637371"/>
                  <a:gd name="connsiteY14" fmla="*/ 352118 h 405600"/>
                  <a:gd name="connsiteX15" fmla="*/ 21889 w 637371"/>
                  <a:gd name="connsiteY15" fmla="*/ 253293 h 405600"/>
                  <a:gd name="connsiteX16" fmla="*/ 161274 w 637371"/>
                  <a:gd name="connsiteY16" fmla="*/ 46308 h 405600"/>
                  <a:gd name="connsiteX17" fmla="*/ 264928 w 637371"/>
                  <a:gd name="connsiteY17" fmla="*/ 5104 h 405600"/>
                  <a:gd name="connsiteX18" fmla="*/ 426846 w 637371"/>
                  <a:gd name="connsiteY18" fmla="*/ 10577 h 405600"/>
                  <a:gd name="connsiteX19" fmla="*/ 602606 w 637371"/>
                  <a:gd name="connsiteY19" fmla="*/ 21522 h 405600"/>
                  <a:gd name="connsiteX20" fmla="*/ 638659 w 637371"/>
                  <a:gd name="connsiteY20" fmla="*/ 20878 h 405600"/>
                  <a:gd name="connsiteX0" fmla="*/ 638659 w 638659"/>
                  <a:gd name="connsiteY0" fmla="*/ 20878 h 408004"/>
                  <a:gd name="connsiteX1" fmla="*/ 469338 w 638659"/>
                  <a:gd name="connsiteY1" fmla="*/ 158653 h 408004"/>
                  <a:gd name="connsiteX2" fmla="*/ 380170 w 638659"/>
                  <a:gd name="connsiteY2" fmla="*/ 269066 h 408004"/>
                  <a:gd name="connsiteX3" fmla="*/ 283276 w 638659"/>
                  <a:gd name="connsiteY3" fmla="*/ 359522 h 408004"/>
                  <a:gd name="connsiteX4" fmla="*/ 136810 w 638659"/>
                  <a:gd name="connsiteY4" fmla="*/ 406520 h 408004"/>
                  <a:gd name="connsiteX5" fmla="*/ 24143 w 638659"/>
                  <a:gd name="connsiteY5" fmla="*/ 387849 h 408004"/>
                  <a:gd name="connsiteX6" fmla="*/ 9657 w 638659"/>
                  <a:gd name="connsiteY6" fmla="*/ 377227 h 408004"/>
                  <a:gd name="connsiteX7" fmla="*/ 114598 w 638659"/>
                  <a:gd name="connsiteY7" fmla="*/ 296107 h 408004"/>
                  <a:gd name="connsiteX8" fmla="*/ 176404 w 638659"/>
                  <a:gd name="connsiteY8" fmla="*/ 224966 h 408004"/>
                  <a:gd name="connsiteX9" fmla="*/ 219861 w 638659"/>
                  <a:gd name="connsiteY9" fmla="*/ 163160 h 408004"/>
                  <a:gd name="connsiteX10" fmla="*/ 286817 w 638659"/>
                  <a:gd name="connsiteY10" fmla="*/ 122278 h 408004"/>
                  <a:gd name="connsiteX11" fmla="*/ 300337 w 638659"/>
                  <a:gd name="connsiteY11" fmla="*/ 117771 h 408004"/>
                  <a:gd name="connsiteX12" fmla="*/ 214711 w 638659"/>
                  <a:gd name="connsiteY12" fmla="*/ 145133 h 408004"/>
                  <a:gd name="connsiteX13" fmla="*/ 168034 w 638659"/>
                  <a:gd name="connsiteY13" fmla="*/ 204364 h 408004"/>
                  <a:gd name="connsiteX14" fmla="*/ 0 w 638659"/>
                  <a:gd name="connsiteY14" fmla="*/ 352118 h 408004"/>
                  <a:gd name="connsiteX15" fmla="*/ 21889 w 638659"/>
                  <a:gd name="connsiteY15" fmla="*/ 253293 h 408004"/>
                  <a:gd name="connsiteX16" fmla="*/ 161274 w 638659"/>
                  <a:gd name="connsiteY16" fmla="*/ 46308 h 408004"/>
                  <a:gd name="connsiteX17" fmla="*/ 264928 w 638659"/>
                  <a:gd name="connsiteY17" fmla="*/ 5104 h 408004"/>
                  <a:gd name="connsiteX18" fmla="*/ 426846 w 638659"/>
                  <a:gd name="connsiteY18" fmla="*/ 10577 h 408004"/>
                  <a:gd name="connsiteX19" fmla="*/ 638659 w 638659"/>
                  <a:gd name="connsiteY19" fmla="*/ 20878 h 40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38659" h="408004">
                    <a:moveTo>
                      <a:pt x="638659" y="20878"/>
                    </a:moveTo>
                    <a:cubicBezTo>
                      <a:pt x="576854" y="64657"/>
                      <a:pt x="521486" y="109723"/>
                      <a:pt x="469338" y="158653"/>
                    </a:cubicBezTo>
                    <a:cubicBezTo>
                      <a:pt x="434572" y="191166"/>
                      <a:pt x="402703" y="226253"/>
                      <a:pt x="380170" y="269066"/>
                    </a:cubicBezTo>
                    <a:cubicBezTo>
                      <a:pt x="358602" y="310592"/>
                      <a:pt x="322549" y="336989"/>
                      <a:pt x="283276" y="359522"/>
                    </a:cubicBezTo>
                    <a:cubicBezTo>
                      <a:pt x="237888" y="385596"/>
                      <a:pt x="188958" y="400726"/>
                      <a:pt x="136810" y="406520"/>
                    </a:cubicBezTo>
                    <a:cubicBezTo>
                      <a:pt x="97215" y="410705"/>
                      <a:pt x="59552" y="406520"/>
                      <a:pt x="24143" y="387849"/>
                    </a:cubicBezTo>
                    <a:cubicBezTo>
                      <a:pt x="18670" y="384952"/>
                      <a:pt x="15129" y="381411"/>
                      <a:pt x="9657" y="377227"/>
                    </a:cubicBezTo>
                    <a:cubicBezTo>
                      <a:pt x="46998" y="351796"/>
                      <a:pt x="81442" y="324756"/>
                      <a:pt x="114598" y="296107"/>
                    </a:cubicBezTo>
                    <a:cubicBezTo>
                      <a:pt x="138741" y="275183"/>
                      <a:pt x="160631" y="253293"/>
                      <a:pt x="176404" y="224966"/>
                    </a:cubicBezTo>
                    <a:cubicBezTo>
                      <a:pt x="188636" y="203076"/>
                      <a:pt x="203766" y="182796"/>
                      <a:pt x="219861" y="163160"/>
                    </a:cubicBezTo>
                    <a:cubicBezTo>
                      <a:pt x="237566" y="141914"/>
                      <a:pt x="258812" y="126463"/>
                      <a:pt x="286817" y="122278"/>
                    </a:cubicBezTo>
                    <a:cubicBezTo>
                      <a:pt x="291002" y="121634"/>
                      <a:pt x="296475" y="122600"/>
                      <a:pt x="300337" y="117771"/>
                    </a:cubicBezTo>
                    <a:cubicBezTo>
                      <a:pt x="267181" y="113265"/>
                      <a:pt x="238853" y="122278"/>
                      <a:pt x="214711" y="145133"/>
                    </a:cubicBezTo>
                    <a:cubicBezTo>
                      <a:pt x="196362" y="162516"/>
                      <a:pt x="181876" y="183118"/>
                      <a:pt x="168034" y="204364"/>
                    </a:cubicBezTo>
                    <a:cubicBezTo>
                      <a:pt x="126187" y="268101"/>
                      <a:pt x="67922" y="313811"/>
                      <a:pt x="0" y="352118"/>
                    </a:cubicBezTo>
                    <a:cubicBezTo>
                      <a:pt x="3863" y="316709"/>
                      <a:pt x="11910" y="284518"/>
                      <a:pt x="21889" y="253293"/>
                    </a:cubicBezTo>
                    <a:cubicBezTo>
                      <a:pt x="47964" y="170564"/>
                      <a:pt x="89811" y="98457"/>
                      <a:pt x="161274" y="46308"/>
                    </a:cubicBezTo>
                    <a:cubicBezTo>
                      <a:pt x="192177" y="23775"/>
                      <a:pt x="227909" y="12186"/>
                      <a:pt x="264928" y="5104"/>
                    </a:cubicBezTo>
                    <a:cubicBezTo>
                      <a:pt x="319330" y="-5197"/>
                      <a:pt x="372766" y="1885"/>
                      <a:pt x="426846" y="10577"/>
                    </a:cubicBezTo>
                    <a:cubicBezTo>
                      <a:pt x="489134" y="13206"/>
                      <a:pt x="631577" y="-3801"/>
                      <a:pt x="638659" y="20878"/>
                    </a:cubicBezTo>
                    <a:close/>
                  </a:path>
                </a:pathLst>
              </a:custGeom>
              <a:grpFill/>
              <a:ln w="32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</p:grpSp>
        <p:grpSp>
          <p:nvGrpSpPr>
            <p:cNvPr id="13" name="Group 44">
              <a:extLst>
                <a:ext uri="{FF2B5EF4-FFF2-40B4-BE49-F238E27FC236}">
                  <a16:creationId xmlns:a16="http://schemas.microsoft.com/office/drawing/2014/main" id="{7CCFCAFD-8C25-38AE-6192-BDE6841115C5}"/>
                </a:ext>
              </a:extLst>
            </p:cNvPr>
            <p:cNvGrpSpPr/>
            <p:nvPr/>
          </p:nvGrpSpPr>
          <p:grpSpPr>
            <a:xfrm>
              <a:off x="2740048" y="1205445"/>
              <a:ext cx="1159616" cy="378840"/>
              <a:chOff x="4723437" y="2782010"/>
              <a:chExt cx="1546155" cy="505120"/>
            </a:xfrm>
          </p:grpSpPr>
          <p:sp>
            <p:nvSpPr>
              <p:cNvPr id="14" name="Freeform: Shape 37">
                <a:extLst>
                  <a:ext uri="{FF2B5EF4-FFF2-40B4-BE49-F238E27FC236}">
                    <a16:creationId xmlns:a16="http://schemas.microsoft.com/office/drawing/2014/main" id="{22110FD6-3563-BB0D-BF6D-5F786273FB1D}"/>
                  </a:ext>
                </a:extLst>
              </p:cNvPr>
              <p:cNvSpPr/>
              <p:nvPr/>
            </p:nvSpPr>
            <p:spPr>
              <a:xfrm>
                <a:off x="4723437" y="3035109"/>
                <a:ext cx="303918" cy="252021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5" name="Freeform: Shape 38">
                <a:extLst>
                  <a:ext uri="{FF2B5EF4-FFF2-40B4-BE49-F238E27FC236}">
                    <a16:creationId xmlns:a16="http://schemas.microsoft.com/office/drawing/2014/main" id="{7368BA2B-9785-B64B-4F8B-1C7BA2450935}"/>
                  </a:ext>
                </a:extLst>
              </p:cNvPr>
              <p:cNvSpPr/>
              <p:nvPr/>
            </p:nvSpPr>
            <p:spPr>
              <a:xfrm>
                <a:off x="4990334" y="2782010"/>
                <a:ext cx="609135" cy="505120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" name="Freeform: Shape 39">
                <a:extLst>
                  <a:ext uri="{FF2B5EF4-FFF2-40B4-BE49-F238E27FC236}">
                    <a16:creationId xmlns:a16="http://schemas.microsoft.com/office/drawing/2014/main" id="{ED961EEF-5C4A-2A7D-1377-3B50B8925718}"/>
                  </a:ext>
                </a:extLst>
              </p:cNvPr>
              <p:cNvSpPr/>
              <p:nvPr/>
            </p:nvSpPr>
            <p:spPr>
              <a:xfrm>
                <a:off x="5589947" y="2972095"/>
                <a:ext cx="379909" cy="315035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7" name="Freeform: Shape 40">
                <a:extLst>
                  <a:ext uri="{FF2B5EF4-FFF2-40B4-BE49-F238E27FC236}">
                    <a16:creationId xmlns:a16="http://schemas.microsoft.com/office/drawing/2014/main" id="{162B4639-7218-19DF-0FD8-40A33F4D4F51}"/>
                  </a:ext>
                </a:extLst>
              </p:cNvPr>
              <p:cNvSpPr/>
              <p:nvPr/>
            </p:nvSpPr>
            <p:spPr>
              <a:xfrm>
                <a:off x="5965674" y="3035109"/>
                <a:ext cx="303918" cy="252021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</p:grpSp>
      <p:sp>
        <p:nvSpPr>
          <p:cNvPr id="18" name="Oval 61">
            <a:extLst>
              <a:ext uri="{FF2B5EF4-FFF2-40B4-BE49-F238E27FC236}">
                <a16:creationId xmlns:a16="http://schemas.microsoft.com/office/drawing/2014/main" id="{1654D98A-EDF4-BDB0-D0AF-795A7B309FE3}"/>
              </a:ext>
            </a:extLst>
          </p:cNvPr>
          <p:cNvSpPr/>
          <p:nvPr/>
        </p:nvSpPr>
        <p:spPr>
          <a:xfrm>
            <a:off x="8456904" y="2263288"/>
            <a:ext cx="579953" cy="5799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62">
            <a:extLst>
              <a:ext uri="{FF2B5EF4-FFF2-40B4-BE49-F238E27FC236}">
                <a16:creationId xmlns:a16="http://schemas.microsoft.com/office/drawing/2014/main" id="{0A86B3E6-2EFD-7589-DB8A-62E71398162E}"/>
              </a:ext>
            </a:extLst>
          </p:cNvPr>
          <p:cNvSpPr/>
          <p:nvPr/>
        </p:nvSpPr>
        <p:spPr>
          <a:xfrm>
            <a:off x="10863244" y="2587761"/>
            <a:ext cx="379795" cy="37979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Oval 63">
            <a:extLst>
              <a:ext uri="{FF2B5EF4-FFF2-40B4-BE49-F238E27FC236}">
                <a16:creationId xmlns:a16="http://schemas.microsoft.com/office/drawing/2014/main" id="{C59EF8CB-2AA1-D549-71E4-46ED2DC582AA}"/>
              </a:ext>
            </a:extLst>
          </p:cNvPr>
          <p:cNvSpPr/>
          <p:nvPr/>
        </p:nvSpPr>
        <p:spPr>
          <a:xfrm>
            <a:off x="8905565" y="1315845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64">
            <a:extLst>
              <a:ext uri="{FF2B5EF4-FFF2-40B4-BE49-F238E27FC236}">
                <a16:creationId xmlns:a16="http://schemas.microsoft.com/office/drawing/2014/main" id="{51ECC1A9-B186-06E6-F7DC-8A4E36D77DB7}"/>
              </a:ext>
            </a:extLst>
          </p:cNvPr>
          <p:cNvSpPr/>
          <p:nvPr/>
        </p:nvSpPr>
        <p:spPr>
          <a:xfrm>
            <a:off x="10338859" y="2523003"/>
            <a:ext cx="676169" cy="67616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65">
            <a:extLst>
              <a:ext uri="{FF2B5EF4-FFF2-40B4-BE49-F238E27FC236}">
                <a16:creationId xmlns:a16="http://schemas.microsoft.com/office/drawing/2014/main" id="{EA80B945-E259-F736-7151-AF37FAA881CF}"/>
              </a:ext>
            </a:extLst>
          </p:cNvPr>
          <p:cNvSpPr/>
          <p:nvPr/>
        </p:nvSpPr>
        <p:spPr>
          <a:xfrm>
            <a:off x="3105860" y="312802"/>
            <a:ext cx="721731" cy="72173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66">
            <a:extLst>
              <a:ext uri="{FF2B5EF4-FFF2-40B4-BE49-F238E27FC236}">
                <a16:creationId xmlns:a16="http://schemas.microsoft.com/office/drawing/2014/main" id="{DCA79095-A145-9A76-44CE-C881CA51C2BE}"/>
              </a:ext>
            </a:extLst>
          </p:cNvPr>
          <p:cNvSpPr/>
          <p:nvPr/>
        </p:nvSpPr>
        <p:spPr>
          <a:xfrm>
            <a:off x="1928437" y="1680866"/>
            <a:ext cx="492453" cy="4924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Oval 67">
            <a:extLst>
              <a:ext uri="{FF2B5EF4-FFF2-40B4-BE49-F238E27FC236}">
                <a16:creationId xmlns:a16="http://schemas.microsoft.com/office/drawing/2014/main" id="{61AFB79A-E360-4C9A-A67C-56AEE1ADF653}"/>
              </a:ext>
            </a:extLst>
          </p:cNvPr>
          <p:cNvSpPr/>
          <p:nvPr/>
        </p:nvSpPr>
        <p:spPr>
          <a:xfrm>
            <a:off x="5106050" y="1321563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68">
            <a:extLst>
              <a:ext uri="{FF2B5EF4-FFF2-40B4-BE49-F238E27FC236}">
                <a16:creationId xmlns:a16="http://schemas.microsoft.com/office/drawing/2014/main" id="{A7CC0112-FB02-92A8-52D9-A7206738F0D9}"/>
              </a:ext>
            </a:extLst>
          </p:cNvPr>
          <p:cNvSpPr/>
          <p:nvPr/>
        </p:nvSpPr>
        <p:spPr>
          <a:xfrm>
            <a:off x="3827591" y="1641874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Oval 69">
            <a:extLst>
              <a:ext uri="{FF2B5EF4-FFF2-40B4-BE49-F238E27FC236}">
                <a16:creationId xmlns:a16="http://schemas.microsoft.com/office/drawing/2014/main" id="{7FA00F3C-C925-E0C7-5D80-373125BA6C19}"/>
              </a:ext>
            </a:extLst>
          </p:cNvPr>
          <p:cNvSpPr/>
          <p:nvPr/>
        </p:nvSpPr>
        <p:spPr>
          <a:xfrm>
            <a:off x="3042804" y="828384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70">
            <a:extLst>
              <a:ext uri="{FF2B5EF4-FFF2-40B4-BE49-F238E27FC236}">
                <a16:creationId xmlns:a16="http://schemas.microsoft.com/office/drawing/2014/main" id="{50C2F15A-1544-3B95-EB36-EA9A61038BD9}"/>
              </a:ext>
            </a:extLst>
          </p:cNvPr>
          <p:cNvSpPr/>
          <p:nvPr/>
        </p:nvSpPr>
        <p:spPr>
          <a:xfrm>
            <a:off x="1018378" y="2662225"/>
            <a:ext cx="374120" cy="3741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71">
            <a:extLst>
              <a:ext uri="{FF2B5EF4-FFF2-40B4-BE49-F238E27FC236}">
                <a16:creationId xmlns:a16="http://schemas.microsoft.com/office/drawing/2014/main" id="{59264144-1114-B6D8-D7F3-5B4C4AE4DC8D}"/>
              </a:ext>
            </a:extLst>
          </p:cNvPr>
          <p:cNvSpPr/>
          <p:nvPr/>
        </p:nvSpPr>
        <p:spPr>
          <a:xfrm>
            <a:off x="28358" y="2564279"/>
            <a:ext cx="1008576" cy="100857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72">
            <a:extLst>
              <a:ext uri="{FF2B5EF4-FFF2-40B4-BE49-F238E27FC236}">
                <a16:creationId xmlns:a16="http://schemas.microsoft.com/office/drawing/2014/main" id="{892E9FAC-6B58-4C53-E738-5A6F324470AA}"/>
              </a:ext>
            </a:extLst>
          </p:cNvPr>
          <p:cNvSpPr/>
          <p:nvPr/>
        </p:nvSpPr>
        <p:spPr>
          <a:xfrm>
            <a:off x="10207000" y="282316"/>
            <a:ext cx="830122" cy="83012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73">
            <a:extLst>
              <a:ext uri="{FF2B5EF4-FFF2-40B4-BE49-F238E27FC236}">
                <a16:creationId xmlns:a16="http://schemas.microsoft.com/office/drawing/2014/main" id="{AFD30D1F-C3F2-D12E-A4BF-C88F5FFEEFA4}"/>
              </a:ext>
            </a:extLst>
          </p:cNvPr>
          <p:cNvSpPr/>
          <p:nvPr/>
        </p:nvSpPr>
        <p:spPr>
          <a:xfrm>
            <a:off x="1768348" y="1708098"/>
            <a:ext cx="248537" cy="24853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74">
            <a:extLst>
              <a:ext uri="{FF2B5EF4-FFF2-40B4-BE49-F238E27FC236}">
                <a16:creationId xmlns:a16="http://schemas.microsoft.com/office/drawing/2014/main" id="{1EA6B60E-180A-9529-4A8B-7802FD7C5FCC}"/>
              </a:ext>
            </a:extLst>
          </p:cNvPr>
          <p:cNvSpPr/>
          <p:nvPr/>
        </p:nvSpPr>
        <p:spPr>
          <a:xfrm>
            <a:off x="108852" y="1065207"/>
            <a:ext cx="615659" cy="61565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75">
            <a:extLst>
              <a:ext uri="{FF2B5EF4-FFF2-40B4-BE49-F238E27FC236}">
                <a16:creationId xmlns:a16="http://schemas.microsoft.com/office/drawing/2014/main" id="{12A59080-B802-B679-02E5-33F99EDDCAA7}"/>
              </a:ext>
            </a:extLst>
          </p:cNvPr>
          <p:cNvSpPr/>
          <p:nvPr/>
        </p:nvSpPr>
        <p:spPr>
          <a:xfrm>
            <a:off x="360843" y="4186854"/>
            <a:ext cx="571640" cy="57164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76">
            <a:extLst>
              <a:ext uri="{FF2B5EF4-FFF2-40B4-BE49-F238E27FC236}">
                <a16:creationId xmlns:a16="http://schemas.microsoft.com/office/drawing/2014/main" id="{7DC44857-B76C-14D3-CE5A-AD3089A35FD1}"/>
              </a:ext>
            </a:extLst>
          </p:cNvPr>
          <p:cNvSpPr/>
          <p:nvPr/>
        </p:nvSpPr>
        <p:spPr>
          <a:xfrm>
            <a:off x="9959775" y="6226084"/>
            <a:ext cx="348098" cy="34809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77">
            <a:extLst>
              <a:ext uri="{FF2B5EF4-FFF2-40B4-BE49-F238E27FC236}">
                <a16:creationId xmlns:a16="http://schemas.microsoft.com/office/drawing/2014/main" id="{859DE6DE-78C9-E767-5566-7A3DAAF06BB0}"/>
              </a:ext>
            </a:extLst>
          </p:cNvPr>
          <p:cNvSpPr/>
          <p:nvPr/>
        </p:nvSpPr>
        <p:spPr>
          <a:xfrm>
            <a:off x="8871389" y="6432839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78">
            <a:extLst>
              <a:ext uri="{FF2B5EF4-FFF2-40B4-BE49-F238E27FC236}">
                <a16:creationId xmlns:a16="http://schemas.microsoft.com/office/drawing/2014/main" id="{1A3ED9D0-32E4-E5DB-D0C1-18D5262C4BB0}"/>
              </a:ext>
            </a:extLst>
          </p:cNvPr>
          <p:cNvSpPr/>
          <p:nvPr/>
        </p:nvSpPr>
        <p:spPr>
          <a:xfrm>
            <a:off x="8144034" y="4697012"/>
            <a:ext cx="619738" cy="61973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79">
            <a:extLst>
              <a:ext uri="{FF2B5EF4-FFF2-40B4-BE49-F238E27FC236}">
                <a16:creationId xmlns:a16="http://schemas.microsoft.com/office/drawing/2014/main" id="{995B8706-CA32-7DF4-9DFB-8C2A08281D8B}"/>
              </a:ext>
            </a:extLst>
          </p:cNvPr>
          <p:cNvSpPr/>
          <p:nvPr/>
        </p:nvSpPr>
        <p:spPr>
          <a:xfrm>
            <a:off x="7637842" y="6031010"/>
            <a:ext cx="721731" cy="7217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80">
            <a:extLst>
              <a:ext uri="{FF2B5EF4-FFF2-40B4-BE49-F238E27FC236}">
                <a16:creationId xmlns:a16="http://schemas.microsoft.com/office/drawing/2014/main" id="{4C428908-B324-7DAE-3EFD-48F0DC1B66F0}"/>
              </a:ext>
            </a:extLst>
          </p:cNvPr>
          <p:cNvSpPr/>
          <p:nvPr/>
        </p:nvSpPr>
        <p:spPr>
          <a:xfrm>
            <a:off x="2691082" y="6484576"/>
            <a:ext cx="215040" cy="2150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81">
            <a:extLst>
              <a:ext uri="{FF2B5EF4-FFF2-40B4-BE49-F238E27FC236}">
                <a16:creationId xmlns:a16="http://schemas.microsoft.com/office/drawing/2014/main" id="{E8DE6E81-A67F-423D-9A69-AC328B2B6301}"/>
              </a:ext>
            </a:extLst>
          </p:cNvPr>
          <p:cNvSpPr/>
          <p:nvPr/>
        </p:nvSpPr>
        <p:spPr>
          <a:xfrm>
            <a:off x="2034499" y="5060594"/>
            <a:ext cx="492453" cy="4924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Oval 82">
            <a:extLst>
              <a:ext uri="{FF2B5EF4-FFF2-40B4-BE49-F238E27FC236}">
                <a16:creationId xmlns:a16="http://schemas.microsoft.com/office/drawing/2014/main" id="{F43E4B9B-D934-282D-88B7-BDC9A9A93DC9}"/>
              </a:ext>
            </a:extLst>
          </p:cNvPr>
          <p:cNvSpPr/>
          <p:nvPr/>
        </p:nvSpPr>
        <p:spPr>
          <a:xfrm>
            <a:off x="1584131" y="6068314"/>
            <a:ext cx="512137" cy="51213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Oval 83">
            <a:extLst>
              <a:ext uri="{FF2B5EF4-FFF2-40B4-BE49-F238E27FC236}">
                <a16:creationId xmlns:a16="http://schemas.microsoft.com/office/drawing/2014/main" id="{A9F68D7F-2860-1EAA-1521-A417C0AAF043}"/>
              </a:ext>
            </a:extLst>
          </p:cNvPr>
          <p:cNvSpPr/>
          <p:nvPr/>
        </p:nvSpPr>
        <p:spPr>
          <a:xfrm>
            <a:off x="3587282" y="5435486"/>
            <a:ext cx="582258" cy="58225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84">
            <a:extLst>
              <a:ext uri="{FF2B5EF4-FFF2-40B4-BE49-F238E27FC236}">
                <a16:creationId xmlns:a16="http://schemas.microsoft.com/office/drawing/2014/main" id="{CBFBF098-5159-DB7B-B2E5-6C57C4C59994}"/>
              </a:ext>
            </a:extLst>
          </p:cNvPr>
          <p:cNvSpPr/>
          <p:nvPr/>
        </p:nvSpPr>
        <p:spPr>
          <a:xfrm>
            <a:off x="5139356" y="4891747"/>
            <a:ext cx="182234" cy="18223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85">
            <a:extLst>
              <a:ext uri="{FF2B5EF4-FFF2-40B4-BE49-F238E27FC236}">
                <a16:creationId xmlns:a16="http://schemas.microsoft.com/office/drawing/2014/main" id="{662FA6F3-4738-2548-AE0A-125CF2712EE3}"/>
              </a:ext>
            </a:extLst>
          </p:cNvPr>
          <p:cNvSpPr/>
          <p:nvPr/>
        </p:nvSpPr>
        <p:spPr>
          <a:xfrm>
            <a:off x="4446044" y="5248320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Oval 86">
            <a:extLst>
              <a:ext uri="{FF2B5EF4-FFF2-40B4-BE49-F238E27FC236}">
                <a16:creationId xmlns:a16="http://schemas.microsoft.com/office/drawing/2014/main" id="{A5706712-CA4C-F346-3FFF-EE4B8C291C3C}"/>
              </a:ext>
            </a:extLst>
          </p:cNvPr>
          <p:cNvSpPr/>
          <p:nvPr/>
        </p:nvSpPr>
        <p:spPr>
          <a:xfrm>
            <a:off x="450293" y="6540502"/>
            <a:ext cx="164705" cy="16470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Oval 87">
            <a:extLst>
              <a:ext uri="{FF2B5EF4-FFF2-40B4-BE49-F238E27FC236}">
                <a16:creationId xmlns:a16="http://schemas.microsoft.com/office/drawing/2014/main" id="{59D84ED6-CAE7-5400-D0A7-63FCB34BAB5D}"/>
              </a:ext>
            </a:extLst>
          </p:cNvPr>
          <p:cNvSpPr/>
          <p:nvPr/>
        </p:nvSpPr>
        <p:spPr>
          <a:xfrm>
            <a:off x="2864675" y="2905493"/>
            <a:ext cx="721731" cy="7217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Oval 88">
            <a:extLst>
              <a:ext uri="{FF2B5EF4-FFF2-40B4-BE49-F238E27FC236}">
                <a16:creationId xmlns:a16="http://schemas.microsoft.com/office/drawing/2014/main" id="{F135861E-C959-9CCE-FB34-C7E358FD0246}"/>
              </a:ext>
            </a:extLst>
          </p:cNvPr>
          <p:cNvSpPr/>
          <p:nvPr/>
        </p:nvSpPr>
        <p:spPr>
          <a:xfrm>
            <a:off x="7843140" y="3128653"/>
            <a:ext cx="357252" cy="35725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B436B49F-1D69-42DC-B37F-9255827451FE}"/>
              </a:ext>
            </a:extLst>
          </p:cNvPr>
          <p:cNvSpPr/>
          <p:nvPr/>
        </p:nvSpPr>
        <p:spPr>
          <a:xfrm>
            <a:off x="0" y="4241222"/>
            <a:ext cx="12192000" cy="202981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ct val="125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姓名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+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職稱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02-1234-5678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#123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hlinkClick r:id="rId2"/>
              </a:rPr>
              <a:t>123@abc.com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514350" indent="-514350">
              <a:lnSpc>
                <a:spcPct val="125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姓名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+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職稱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02-1234-5678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#456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　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456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hlinkClick r:id="rId2"/>
              </a:rPr>
              <a:t>@abc.com</a:t>
            </a:r>
            <a:endParaRPr lang="ko-KR" altLang="en-US" sz="3200" b="1" dirty="0">
              <a:solidFill>
                <a:schemeClr val="bg1"/>
              </a:solidFill>
              <a:latin typeface="微軟正黑體" panose="020B0604030504040204" pitchFamily="34" charset="-12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en-US" sz="135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4E0365E-C9BB-B8CD-6F96-C18703D1B29A}"/>
              </a:ext>
            </a:extLst>
          </p:cNvPr>
          <p:cNvSpPr txBox="1"/>
          <p:nvPr/>
        </p:nvSpPr>
        <p:spPr>
          <a:xfrm>
            <a:off x="4598640" y="3299109"/>
            <a:ext cx="29947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聯絡窗口</a:t>
            </a:r>
          </a:p>
        </p:txBody>
      </p:sp>
    </p:spTree>
    <p:extLst>
      <p:ext uri="{BB962C8B-B14F-4D97-AF65-F5344CB8AC3E}">
        <p14:creationId xmlns:p14="http://schemas.microsoft.com/office/powerpoint/2010/main" val="161881089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202</Words>
  <Application>Microsoft Office PowerPoint</Application>
  <PresentationFormat>寬螢幕</PresentationFormat>
  <Paragraphs>38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Arial</vt:lpstr>
      <vt:lpstr>Calibri</vt:lpstr>
      <vt:lpstr>Verdana Pro Cond Black</vt:lpstr>
      <vt:lpstr>Wingdings</vt:lpstr>
      <vt:lpstr>Contents Slide Master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低碳-賴巧娟</dc:creator>
  <cp:lastModifiedBy>Morris Chang</cp:lastModifiedBy>
  <cp:revision>1</cp:revision>
  <dcterms:created xsi:type="dcterms:W3CDTF">2022-12-17T00:34:45Z</dcterms:created>
  <dcterms:modified xsi:type="dcterms:W3CDTF">2023-03-03T01:00:57Z</dcterms:modified>
</cp:coreProperties>
</file>