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notesMasterIdLst>
    <p:notesMasterId r:id="rId16"/>
  </p:notesMasterIdLst>
  <p:handoutMasterIdLst>
    <p:handoutMasterId r:id="rId17"/>
  </p:handoutMasterIdLst>
  <p:sldIdLst>
    <p:sldId id="316" r:id="rId4"/>
    <p:sldId id="272" r:id="rId5"/>
    <p:sldId id="403" r:id="rId6"/>
    <p:sldId id="392" r:id="rId7"/>
    <p:sldId id="400" r:id="rId8"/>
    <p:sldId id="401" r:id="rId9"/>
    <p:sldId id="406" r:id="rId10"/>
    <p:sldId id="412" r:id="rId11"/>
    <p:sldId id="393" r:id="rId12"/>
    <p:sldId id="413" r:id="rId13"/>
    <p:sldId id="414" r:id="rId14"/>
    <p:sldId id="404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E6E3"/>
    <a:srgbClr val="E8F3F2"/>
    <a:srgbClr val="2CB8A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97D0BC-5344-453F-89DF-B7EECE5CE073}" v="2" dt="2021-01-04T05:04:17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58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44" y="67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59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8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T" userId="6855ec35d2e6355a" providerId="LiveId" clId="{6D97D0BC-5344-453F-89DF-B7EECE5CE073}"/>
    <pc:docChg chg="undo custSel modSld">
      <pc:chgData name="TT" userId="6855ec35d2e6355a" providerId="LiveId" clId="{6D97D0BC-5344-453F-89DF-B7EECE5CE073}" dt="2021-01-04T05:04:35.397" v="8" actId="478"/>
      <pc:docMkLst>
        <pc:docMk/>
      </pc:docMkLst>
      <pc:sldChg chg="addSp delSp modSp mod">
        <pc:chgData name="TT" userId="6855ec35d2e6355a" providerId="LiveId" clId="{6D97D0BC-5344-453F-89DF-B7EECE5CE073}" dt="2021-01-04T05:04:35.397" v="8" actId="478"/>
        <pc:sldMkLst>
          <pc:docMk/>
          <pc:sldMk cId="3693200974" sldId="316"/>
        </pc:sldMkLst>
        <pc:spChg chg="mod topLvl">
          <ac:chgData name="TT" userId="6855ec35d2e6355a" providerId="LiveId" clId="{6D97D0BC-5344-453F-89DF-B7EECE5CE073}" dt="2021-01-04T05:04:17.369" v="3" actId="165"/>
          <ac:spMkLst>
            <pc:docMk/>
            <pc:sldMk cId="3693200974" sldId="316"/>
            <ac:spMk id="30" creationId="{3B1C6AFA-88AF-4D8B-BC17-FEAA96E5DEF6}"/>
          </ac:spMkLst>
        </pc:spChg>
        <pc:spChg chg="mod topLvl">
          <ac:chgData name="TT" userId="6855ec35d2e6355a" providerId="LiveId" clId="{6D97D0BC-5344-453F-89DF-B7EECE5CE073}" dt="2021-01-04T05:04:17.369" v="3" actId="165"/>
          <ac:spMkLst>
            <pc:docMk/>
            <pc:sldMk cId="3693200974" sldId="316"/>
            <ac:spMk id="31" creationId="{799CDF91-0782-4C4C-B05E-F5002EE9E7C0}"/>
          </ac:spMkLst>
        </pc:spChg>
        <pc:spChg chg="add del mod topLvl">
          <ac:chgData name="TT" userId="6855ec35d2e6355a" providerId="LiveId" clId="{6D97D0BC-5344-453F-89DF-B7EECE5CE073}" dt="2021-01-04T05:04:35.397" v="8" actId="478"/>
          <ac:spMkLst>
            <pc:docMk/>
            <pc:sldMk cId="3693200974" sldId="316"/>
            <ac:spMk id="442" creationId="{7FD89977-D42A-4241-98AA-EB063326B00D}"/>
          </ac:spMkLst>
        </pc:spChg>
        <pc:spChg chg="add del mod topLvl">
          <ac:chgData name="TT" userId="6855ec35d2e6355a" providerId="LiveId" clId="{6D97D0BC-5344-453F-89DF-B7EECE5CE073}" dt="2021-01-04T05:04:34.767" v="7" actId="478"/>
          <ac:spMkLst>
            <pc:docMk/>
            <pc:sldMk cId="3693200974" sldId="316"/>
            <ac:spMk id="443" creationId="{B29D219B-1BEC-4492-8F9C-B6CDFA92E57F}"/>
          </ac:spMkLst>
        </pc:spChg>
        <pc:grpChg chg="del mod">
          <ac:chgData name="TT" userId="6855ec35d2e6355a" providerId="LiveId" clId="{6D97D0BC-5344-453F-89DF-B7EECE5CE073}" dt="2021-01-04T05:04:17.369" v="3" actId="165"/>
          <ac:grpSpMkLst>
            <pc:docMk/>
            <pc:sldMk cId="3693200974" sldId="316"/>
            <ac:grpSpMk id="382" creationId="{67C2B4FD-8EB5-4234-94DE-7FAC05593A4C}"/>
          </ac:grpSpMkLst>
        </pc:grpChg>
        <pc:grpChg chg="del">
          <ac:chgData name="TT" userId="6855ec35d2e6355a" providerId="LiveId" clId="{6D97D0BC-5344-453F-89DF-B7EECE5CE073}" dt="2021-01-04T05:04:22.683" v="4" actId="478"/>
          <ac:grpSpMkLst>
            <pc:docMk/>
            <pc:sldMk cId="3693200974" sldId="316"/>
            <ac:grpSpMk id="429" creationId="{71BBEA78-3C9A-4A6A-A1E8-E0370212B167}"/>
          </ac:grpSpMkLst>
        </pc:grpChg>
        <pc:grpChg chg="del">
          <ac:chgData name="TT" userId="6855ec35d2e6355a" providerId="LiveId" clId="{6D97D0BC-5344-453F-89DF-B7EECE5CE073}" dt="2021-01-04T05:04:12.207" v="2" actId="165"/>
          <ac:grpSpMkLst>
            <pc:docMk/>
            <pc:sldMk cId="3693200974" sldId="316"/>
            <ac:grpSpMk id="445" creationId="{5F98764B-AE26-42DD-8889-13B26F768170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8439FE-94A4-4394-BEC7-0F98A62231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5EB94D-D734-48CF-9D74-A503AF9711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08336-F1CD-467F-8FDC-ABD4B658DC6B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B9547-E2B2-442A-99FE-388E5C7728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DB4FD-0ECC-403B-9800-DA17BC88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82CE0-FBF7-4D86-8DEC-B86BC83DA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1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F036-9BEF-42F2-A356-589E868B7D72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B355F-7DE4-4D29-AD17-021F57811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1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1DE2E88-6A87-4923-A695-C08C6C89DECA}"/>
              </a:ext>
            </a:extLst>
          </p:cNvPr>
          <p:cNvSpPr/>
          <p:nvPr userDrawn="1"/>
        </p:nvSpPr>
        <p:spPr>
          <a:xfrm>
            <a:off x="173632" y="4"/>
            <a:ext cx="942221" cy="1583239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115276D-F3BF-43F2-930C-943D3CCC450E}"/>
              </a:ext>
            </a:extLst>
          </p:cNvPr>
          <p:cNvSpPr/>
          <p:nvPr userDrawn="1"/>
        </p:nvSpPr>
        <p:spPr>
          <a:xfrm>
            <a:off x="1265751" y="0"/>
            <a:ext cx="542368" cy="911356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9827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07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1DE2E88-6A87-4923-A695-C08C6C89DECA}"/>
              </a:ext>
            </a:extLst>
          </p:cNvPr>
          <p:cNvSpPr/>
          <p:nvPr userDrawn="1"/>
        </p:nvSpPr>
        <p:spPr>
          <a:xfrm>
            <a:off x="173632" y="4"/>
            <a:ext cx="942221" cy="1583239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115276D-F3BF-43F2-930C-943D3CCC450E}"/>
              </a:ext>
            </a:extLst>
          </p:cNvPr>
          <p:cNvSpPr/>
          <p:nvPr userDrawn="1"/>
        </p:nvSpPr>
        <p:spPr>
          <a:xfrm>
            <a:off x="1265751" y="0"/>
            <a:ext cx="542368" cy="911356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31" y="4603539"/>
            <a:ext cx="11654799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1023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524873-6BE5-4879-B50F-EC3ECF1F2BA1}"/>
              </a:ext>
            </a:extLst>
          </p:cNvPr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DB7680-BCD7-4C1B-97B4-C82E082C47C2}"/>
              </a:ext>
            </a:extLst>
          </p:cNvPr>
          <p:cNvGrpSpPr/>
          <p:nvPr userDrawn="1"/>
        </p:nvGrpSpPr>
        <p:grpSpPr>
          <a:xfrm>
            <a:off x="623567" y="-9292"/>
            <a:ext cx="2434936" cy="1219200"/>
            <a:chOff x="623567" y="20852"/>
            <a:chExt cx="2434936" cy="12192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0C6E2EE-321A-47CB-9B17-01A6C7F54C53}"/>
                </a:ext>
              </a:extLst>
            </p:cNvPr>
            <p:cNvSpPr/>
            <p:nvPr userDrawn="1"/>
          </p:nvSpPr>
          <p:spPr>
            <a:xfrm>
              <a:off x="1538287" y="20852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81EE286-F844-4771-9CFC-94BF60D78565}"/>
                </a:ext>
              </a:extLst>
            </p:cNvPr>
            <p:cNvSpPr/>
            <p:nvPr userDrawn="1"/>
          </p:nvSpPr>
          <p:spPr>
            <a:xfrm>
              <a:off x="2161853" y="284463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19794EC-70B7-4CA7-B86F-B7DD5B250116}"/>
                </a:ext>
              </a:extLst>
            </p:cNvPr>
            <p:cNvSpPr/>
            <p:nvPr userDrawn="1"/>
          </p:nvSpPr>
          <p:spPr>
            <a:xfrm>
              <a:off x="1378101" y="436863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5923C14-7C77-40CC-82DB-9E1F4A7524AB}"/>
                </a:ext>
              </a:extLst>
            </p:cNvPr>
            <p:cNvSpPr/>
            <p:nvPr userDrawn="1"/>
          </p:nvSpPr>
          <p:spPr>
            <a:xfrm>
              <a:off x="745171" y="282011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35BE877-79E4-493D-8CCE-9682FE0748AA}"/>
                </a:ext>
              </a:extLst>
            </p:cNvPr>
            <p:cNvSpPr/>
            <p:nvPr userDrawn="1"/>
          </p:nvSpPr>
          <p:spPr>
            <a:xfrm>
              <a:off x="623567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92FD92A-CC13-4DFD-A85C-8CE910B21828}"/>
                </a:ext>
              </a:extLst>
            </p:cNvPr>
            <p:cNvSpPr/>
            <p:nvPr userDrawn="1"/>
          </p:nvSpPr>
          <p:spPr>
            <a:xfrm>
              <a:off x="1235073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C05787A-C43E-453A-BE07-3D337B74A2E0}"/>
                </a:ext>
              </a:extLst>
            </p:cNvPr>
            <p:cNvSpPr/>
            <p:nvPr userDrawn="1"/>
          </p:nvSpPr>
          <p:spPr>
            <a:xfrm>
              <a:off x="2674902" y="576526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A36D23-48BD-4BA3-8545-A3920D835DF4}"/>
              </a:ext>
            </a:extLst>
          </p:cNvPr>
          <p:cNvGrpSpPr/>
          <p:nvPr userDrawn="1"/>
        </p:nvGrpSpPr>
        <p:grpSpPr>
          <a:xfrm flipH="1">
            <a:off x="9757064" y="5636998"/>
            <a:ext cx="2434936" cy="1240052"/>
            <a:chOff x="328292" y="0"/>
            <a:chExt cx="2434936" cy="1240052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22CDA6-66B0-4261-8AAB-F61537EBC5C1}"/>
                </a:ext>
              </a:extLst>
            </p:cNvPr>
            <p:cNvSpPr/>
            <p:nvPr userDrawn="1"/>
          </p:nvSpPr>
          <p:spPr>
            <a:xfrm>
              <a:off x="1243012" y="0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E29A8A-7472-4C7B-B2D8-F2CA911113E6}"/>
                </a:ext>
              </a:extLst>
            </p:cNvPr>
            <p:cNvSpPr/>
            <p:nvPr userDrawn="1"/>
          </p:nvSpPr>
          <p:spPr>
            <a:xfrm>
              <a:off x="1866578" y="263611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F2D5BA9-02F0-4EBF-8047-65342716CF01}"/>
                </a:ext>
              </a:extLst>
            </p:cNvPr>
            <p:cNvSpPr/>
            <p:nvPr userDrawn="1"/>
          </p:nvSpPr>
          <p:spPr>
            <a:xfrm>
              <a:off x="1082826" y="422492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4CD11AB-8BFB-424D-B3CC-4FEB6AB5C821}"/>
                </a:ext>
              </a:extLst>
            </p:cNvPr>
            <p:cNvSpPr/>
            <p:nvPr userDrawn="1"/>
          </p:nvSpPr>
          <p:spPr>
            <a:xfrm>
              <a:off x="449896" y="280904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82DE08-397D-4848-B109-C55EEF52BDA4}"/>
                </a:ext>
              </a:extLst>
            </p:cNvPr>
            <p:cNvSpPr/>
            <p:nvPr userDrawn="1"/>
          </p:nvSpPr>
          <p:spPr>
            <a:xfrm>
              <a:off x="328292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598C0A-7EE6-4767-B149-6F044CB9FD7B}"/>
                </a:ext>
              </a:extLst>
            </p:cNvPr>
            <p:cNvSpPr/>
            <p:nvPr userDrawn="1"/>
          </p:nvSpPr>
          <p:spPr>
            <a:xfrm>
              <a:off x="939798" y="608493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736E712-C4F3-4B0A-8585-2B8D1DBCB0CC}"/>
                </a:ext>
              </a:extLst>
            </p:cNvPr>
            <p:cNvSpPr/>
            <p:nvPr userDrawn="1"/>
          </p:nvSpPr>
          <p:spPr>
            <a:xfrm>
              <a:off x="2379627" y="555674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758FE55-F2E3-411E-B08B-7BB726147569}"/>
              </a:ext>
            </a:extLst>
          </p:cNvPr>
          <p:cNvSpPr/>
          <p:nvPr userDrawn="1"/>
        </p:nvSpPr>
        <p:spPr>
          <a:xfrm>
            <a:off x="1" y="6359795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8BD529C-F177-4014-858A-48426744683D}"/>
              </a:ext>
            </a:extLst>
          </p:cNvPr>
          <p:cNvSpPr/>
          <p:nvPr userDrawn="1"/>
        </p:nvSpPr>
        <p:spPr>
          <a:xfrm>
            <a:off x="1" y="6512195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9A4EDC-BC81-48B2-A5D1-5C42D2143CB0}"/>
              </a:ext>
            </a:extLst>
          </p:cNvPr>
          <p:cNvSpPr/>
          <p:nvPr userDrawn="1"/>
        </p:nvSpPr>
        <p:spPr>
          <a:xfrm>
            <a:off x="1" y="6664595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198628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2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0DE4DB8-95B1-490C-9ADC-E0A3E777B4A5}"/>
              </a:ext>
            </a:extLst>
          </p:cNvPr>
          <p:cNvSpPr/>
          <p:nvPr userDrawn="1"/>
        </p:nvSpPr>
        <p:spPr>
          <a:xfrm>
            <a:off x="419102" y="490541"/>
            <a:ext cx="8429625" cy="5876925"/>
          </a:xfrm>
          <a:prstGeom prst="roundRect">
            <a:avLst>
              <a:gd name="adj" fmla="val 4836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13827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DA522A-2DEF-4520-8803-18075D5AFB6D}"/>
              </a:ext>
            </a:extLst>
          </p:cNvPr>
          <p:cNvSpPr/>
          <p:nvPr userDrawn="1"/>
        </p:nvSpPr>
        <p:spPr>
          <a:xfrm>
            <a:off x="405727" y="347409"/>
            <a:ext cx="11380551" cy="6163182"/>
          </a:xfrm>
          <a:prstGeom prst="roundRect">
            <a:avLst>
              <a:gd name="adj" fmla="val 388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5733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995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B75548DB-9145-4C14-977F-BF3E634F8427}"/>
              </a:ext>
            </a:extLst>
          </p:cNvPr>
          <p:cNvSpPr/>
          <p:nvPr userDrawn="1"/>
        </p:nvSpPr>
        <p:spPr>
          <a:xfrm>
            <a:off x="3857626" y="601907"/>
            <a:ext cx="7771585" cy="5654186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1BB11-CE0C-4E0F-902B-E0070B16AAE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68565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37E444D-D0F8-454F-BC8D-5B07A246403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94435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7A26C-1F87-42E7-AD5B-9E66527C1297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120304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44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2E541B56-E562-45F7-AF65-DC212716E3B3}"/>
              </a:ext>
            </a:extLst>
          </p:cNvPr>
          <p:cNvSpPr/>
          <p:nvPr userDrawn="1"/>
        </p:nvSpPr>
        <p:spPr>
          <a:xfrm>
            <a:off x="0" y="2638425"/>
            <a:ext cx="12192000" cy="3356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1D487A8B-D75C-45FC-8BC1-0D4AF5ACE0C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096000" y="2959216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9C5F99C-EA45-41DC-966E-F17A247EA3C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38176" y="478948"/>
            <a:ext cx="2533651" cy="574098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41225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6C6AC5C-B6EC-435C-A85E-3D6239B8E699}"/>
              </a:ext>
            </a:extLst>
          </p:cNvPr>
          <p:cNvSpPr/>
          <p:nvPr userDrawn="1"/>
        </p:nvSpPr>
        <p:spPr>
          <a:xfrm>
            <a:off x="5706237" y="1134294"/>
            <a:ext cx="6485763" cy="27497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061880F9-20D3-4626-A329-F4C73B4556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68939" y="1889760"/>
            <a:ext cx="3277824" cy="4968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F69E93-AE09-4200-A06B-AF62BA2DEF83}"/>
              </a:ext>
            </a:extLst>
          </p:cNvPr>
          <p:cNvSpPr/>
          <p:nvPr userDrawn="1"/>
        </p:nvSpPr>
        <p:spPr>
          <a:xfrm>
            <a:off x="2" y="0"/>
            <a:ext cx="39188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C10B3C62-656F-435D-9524-4DDA6D575D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77707" y="-1"/>
            <a:ext cx="3277824" cy="364889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661880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042BDB-2F8A-4632-BB44-DDEED52675C4}"/>
              </a:ext>
            </a:extLst>
          </p:cNvPr>
          <p:cNvSpPr/>
          <p:nvPr userDrawn="1"/>
        </p:nvSpPr>
        <p:spPr>
          <a:xfrm>
            <a:off x="5255664" y="3153398"/>
            <a:ext cx="6355221" cy="32461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8D69A-BFC2-4B10-BE3B-DDECB81DE897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88680" y="458499"/>
            <a:ext cx="9358627" cy="5369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350" baseline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3202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640593" y="238552"/>
            <a:ext cx="5568619" cy="165618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392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&amp;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3356997"/>
            <a:ext cx="12192000" cy="35010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" name="그림 개체 틀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26571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3265714"/>
            <a:ext cx="12192000" cy="91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</p:spTree>
    <p:extLst>
      <p:ext uri="{BB962C8B-B14F-4D97-AF65-F5344CB8AC3E}">
        <p14:creationId xmlns:p14="http://schemas.microsoft.com/office/powerpoint/2010/main" val="1999636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AB6BE5-3958-49E8-8991-D22E07717048}"/>
              </a:ext>
            </a:extLst>
          </p:cNvPr>
          <p:cNvSpPr/>
          <p:nvPr userDrawn="1"/>
        </p:nvSpPr>
        <p:spPr>
          <a:xfrm>
            <a:off x="1500807" y="1260376"/>
            <a:ext cx="5040000" cy="50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2721" y="548680"/>
            <a:ext cx="5040000" cy="50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 baseline="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01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439889" y="5"/>
            <a:ext cx="2520000" cy="4725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6235775" y="692696"/>
            <a:ext cx="2520000" cy="6165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66777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2562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C0D4C10-C2A4-4F08-8784-50572298CBD4}"/>
              </a:ext>
            </a:extLst>
          </p:cNvPr>
          <p:cNvGrpSpPr/>
          <p:nvPr userDrawn="1"/>
        </p:nvGrpSpPr>
        <p:grpSpPr>
          <a:xfrm>
            <a:off x="7405926" y="441839"/>
            <a:ext cx="3829033" cy="4683742"/>
            <a:chOff x="6446339" y="1280897"/>
            <a:chExt cx="4320717" cy="528517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C281C3-54A3-4D17-90D3-3C22D885DC3D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276248D-1491-483D-8DA7-980D548EAFD0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086D30-B45E-4AE5-A39A-ADF73985F3B7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6C450B-5BE9-4F31-B8AE-78C2BD8E0ABA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38283BE-C719-442C-B842-C6A9E6D61E9D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15058D7-0B43-45B3-9958-CCB1DE474417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F607027-3C81-4740-96D4-A8C5B8B0438F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047F23E5-8B4D-418C-B537-E74418615C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7589" y="618680"/>
            <a:ext cx="3533199" cy="3162749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1831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-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C1A878D-07A3-41D4-969A-CEC7DA6439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"/>
            <a:ext cx="12192000" cy="6857999"/>
          </a:xfrm>
          <a:prstGeom prst="parallelogram">
            <a:avLst>
              <a:gd name="adj" fmla="val 90695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4065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slide layout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676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 slide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F5F9F48-A0D7-42AF-B746-871E3E140EE9}"/>
              </a:ext>
            </a:extLst>
          </p:cNvPr>
          <p:cNvSpPr/>
          <p:nvPr userDrawn="1"/>
        </p:nvSpPr>
        <p:spPr>
          <a:xfrm>
            <a:off x="4457702" y="0"/>
            <a:ext cx="7734300" cy="6858000"/>
          </a:xfrm>
          <a:custGeom>
            <a:avLst/>
            <a:gdLst>
              <a:gd name="connsiteX0" fmla="*/ 3160975 w 7734300"/>
              <a:gd name="connsiteY0" fmla="*/ 0 h 6858000"/>
              <a:gd name="connsiteX1" fmla="*/ 3167701 w 7734300"/>
              <a:gd name="connsiteY1" fmla="*/ 0 h 6858000"/>
              <a:gd name="connsiteX2" fmla="*/ 7734300 w 7734300"/>
              <a:gd name="connsiteY2" fmla="*/ 0 h 6858000"/>
              <a:gd name="connsiteX3" fmla="*/ 7734300 w 7734300"/>
              <a:gd name="connsiteY3" fmla="*/ 6858000 h 6858000"/>
              <a:gd name="connsiteX4" fmla="*/ 3167701 w 7734300"/>
              <a:gd name="connsiteY4" fmla="*/ 6858000 h 6858000"/>
              <a:gd name="connsiteX5" fmla="*/ 3160975 w 7734300"/>
              <a:gd name="connsiteY5" fmla="*/ 6858000 h 6858000"/>
              <a:gd name="connsiteX6" fmla="*/ 3160975 w 7734300"/>
              <a:gd name="connsiteY6" fmla="*/ 6850774 h 6858000"/>
              <a:gd name="connsiteX7" fmla="*/ 0 w 7734300"/>
              <a:gd name="connsiteY7" fmla="*/ 3454443 h 6858000"/>
              <a:gd name="connsiteX8" fmla="*/ 3160975 w 7734300"/>
              <a:gd name="connsiteY8" fmla="*/ 733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34300" h="6858000">
                <a:moveTo>
                  <a:pt x="3160975" y="0"/>
                </a:moveTo>
                <a:lnTo>
                  <a:pt x="3167701" y="0"/>
                </a:lnTo>
                <a:lnTo>
                  <a:pt x="7734300" y="0"/>
                </a:lnTo>
                <a:lnTo>
                  <a:pt x="7734300" y="6858000"/>
                </a:lnTo>
                <a:lnTo>
                  <a:pt x="3167701" y="6858000"/>
                </a:lnTo>
                <a:lnTo>
                  <a:pt x="3160975" y="6858000"/>
                </a:lnTo>
                <a:lnTo>
                  <a:pt x="3160975" y="6850774"/>
                </a:lnTo>
                <a:lnTo>
                  <a:pt x="0" y="3454443"/>
                </a:lnTo>
                <a:lnTo>
                  <a:pt x="3160975" y="73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CF90682-C775-4F81-8230-DD7BF250795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" y="0"/>
            <a:ext cx="7734300" cy="6858000"/>
          </a:xfrm>
          <a:custGeom>
            <a:avLst/>
            <a:gdLst>
              <a:gd name="connsiteX0" fmla="*/ 0 w 7302500"/>
              <a:gd name="connsiteY0" fmla="*/ 0 h 6858000"/>
              <a:gd name="connsiteX1" fmla="*/ 4311650 w 7302500"/>
              <a:gd name="connsiteY1" fmla="*/ 0 h 6858000"/>
              <a:gd name="connsiteX2" fmla="*/ 4318000 w 7302500"/>
              <a:gd name="connsiteY2" fmla="*/ 0 h 6858000"/>
              <a:gd name="connsiteX3" fmla="*/ 4318000 w 7302500"/>
              <a:gd name="connsiteY3" fmla="*/ 7226 h 6858000"/>
              <a:gd name="connsiteX4" fmla="*/ 7302500 w 7302500"/>
              <a:gd name="connsiteY4" fmla="*/ 3403557 h 6858000"/>
              <a:gd name="connsiteX5" fmla="*/ 4318000 w 7302500"/>
              <a:gd name="connsiteY5" fmla="*/ 6850666 h 6858000"/>
              <a:gd name="connsiteX6" fmla="*/ 4318000 w 7302500"/>
              <a:gd name="connsiteY6" fmla="*/ 6858000 h 6858000"/>
              <a:gd name="connsiteX7" fmla="*/ 4311650 w 7302500"/>
              <a:gd name="connsiteY7" fmla="*/ 6858000 h 6858000"/>
              <a:gd name="connsiteX8" fmla="*/ 0 w 73025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2500" h="6858000">
                <a:moveTo>
                  <a:pt x="0" y="0"/>
                </a:moveTo>
                <a:lnTo>
                  <a:pt x="4311650" y="0"/>
                </a:lnTo>
                <a:lnTo>
                  <a:pt x="4318000" y="0"/>
                </a:lnTo>
                <a:lnTo>
                  <a:pt x="4318000" y="7226"/>
                </a:lnTo>
                <a:lnTo>
                  <a:pt x="7302500" y="3403557"/>
                </a:lnTo>
                <a:lnTo>
                  <a:pt x="4318000" y="6850666"/>
                </a:lnTo>
                <a:lnTo>
                  <a:pt x="4318000" y="6858000"/>
                </a:lnTo>
                <a:lnTo>
                  <a:pt x="43116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0901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1" y="0"/>
            <a:ext cx="3780891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2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3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30" y="3377153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80" y="3595194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8" y="5741793"/>
            <a:ext cx="715839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8" y="361112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20" y="82495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6" y="38884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9" y="3716896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7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306769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248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3" y="1131592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5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80" y="1276655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91075"/>
            <a:ext cx="223224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0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289048"/>
            <a:ext cx="223224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0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35368"/>
            <a:ext cx="22320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5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773491"/>
            <a:ext cx="271729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1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1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0173921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1" y="0"/>
            <a:ext cx="3780891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2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3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30" y="3377153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80" y="3595194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8" y="5741793"/>
            <a:ext cx="715839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8" y="361112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20" y="82495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6" y="38884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9" y="3716896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7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84501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31" y="4603539"/>
            <a:ext cx="11654799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77125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B75548DB-9145-4C14-977F-BF3E634F8427}"/>
              </a:ext>
            </a:extLst>
          </p:cNvPr>
          <p:cNvSpPr/>
          <p:nvPr userDrawn="1"/>
        </p:nvSpPr>
        <p:spPr>
          <a:xfrm>
            <a:off x="3857626" y="601907"/>
            <a:ext cx="7771585" cy="5654186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1BB11-CE0C-4E0F-902B-E0070B16AAE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68565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37E444D-D0F8-454F-BC8D-5B07A246403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94435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7A26C-1F87-42E7-AD5B-9E66527C1297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120304" y="783490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17634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2E541B56-E562-45F7-AF65-DC212716E3B3}"/>
              </a:ext>
            </a:extLst>
          </p:cNvPr>
          <p:cNvSpPr/>
          <p:nvPr userDrawn="1"/>
        </p:nvSpPr>
        <p:spPr>
          <a:xfrm>
            <a:off x="0" y="2638425"/>
            <a:ext cx="12192000" cy="3356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1D487A8B-D75C-45FC-8BC1-0D4AF5ACE0C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096000" y="2959216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9C5F99C-EA45-41DC-966E-F17A247EA3C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38176" y="478948"/>
            <a:ext cx="2533651" cy="574098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6120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6C6AC5C-B6EC-435C-A85E-3D6239B8E699}"/>
              </a:ext>
            </a:extLst>
          </p:cNvPr>
          <p:cNvSpPr/>
          <p:nvPr userDrawn="1"/>
        </p:nvSpPr>
        <p:spPr>
          <a:xfrm>
            <a:off x="5706237" y="1134294"/>
            <a:ext cx="6485763" cy="27497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061880F9-20D3-4626-A329-F4C73B4556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68939" y="1889760"/>
            <a:ext cx="3277824" cy="4968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F69E93-AE09-4200-A06B-AF62BA2DEF83}"/>
              </a:ext>
            </a:extLst>
          </p:cNvPr>
          <p:cNvSpPr/>
          <p:nvPr userDrawn="1"/>
        </p:nvSpPr>
        <p:spPr>
          <a:xfrm>
            <a:off x="2" y="0"/>
            <a:ext cx="39188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C10B3C62-656F-435D-9524-4DDA6D575D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77707" y="-1"/>
            <a:ext cx="3277824" cy="364889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4736269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439889" y="5"/>
            <a:ext cx="2520000" cy="47251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6235775" y="692696"/>
            <a:ext cx="2520000" cy="6165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33317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08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6123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 slide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F5F9F48-A0D7-42AF-B746-871E3E140EE9}"/>
              </a:ext>
            </a:extLst>
          </p:cNvPr>
          <p:cNvSpPr/>
          <p:nvPr userDrawn="1"/>
        </p:nvSpPr>
        <p:spPr>
          <a:xfrm>
            <a:off x="4457702" y="0"/>
            <a:ext cx="7734300" cy="6858000"/>
          </a:xfrm>
          <a:custGeom>
            <a:avLst/>
            <a:gdLst>
              <a:gd name="connsiteX0" fmla="*/ 3160975 w 7734300"/>
              <a:gd name="connsiteY0" fmla="*/ 0 h 6858000"/>
              <a:gd name="connsiteX1" fmla="*/ 3167701 w 7734300"/>
              <a:gd name="connsiteY1" fmla="*/ 0 h 6858000"/>
              <a:gd name="connsiteX2" fmla="*/ 7734300 w 7734300"/>
              <a:gd name="connsiteY2" fmla="*/ 0 h 6858000"/>
              <a:gd name="connsiteX3" fmla="*/ 7734300 w 7734300"/>
              <a:gd name="connsiteY3" fmla="*/ 6858000 h 6858000"/>
              <a:gd name="connsiteX4" fmla="*/ 3167701 w 7734300"/>
              <a:gd name="connsiteY4" fmla="*/ 6858000 h 6858000"/>
              <a:gd name="connsiteX5" fmla="*/ 3160975 w 7734300"/>
              <a:gd name="connsiteY5" fmla="*/ 6858000 h 6858000"/>
              <a:gd name="connsiteX6" fmla="*/ 3160975 w 7734300"/>
              <a:gd name="connsiteY6" fmla="*/ 6850774 h 6858000"/>
              <a:gd name="connsiteX7" fmla="*/ 0 w 7734300"/>
              <a:gd name="connsiteY7" fmla="*/ 3454443 h 6858000"/>
              <a:gd name="connsiteX8" fmla="*/ 3160975 w 7734300"/>
              <a:gd name="connsiteY8" fmla="*/ 733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34300" h="6858000">
                <a:moveTo>
                  <a:pt x="3160975" y="0"/>
                </a:moveTo>
                <a:lnTo>
                  <a:pt x="3167701" y="0"/>
                </a:lnTo>
                <a:lnTo>
                  <a:pt x="7734300" y="0"/>
                </a:lnTo>
                <a:lnTo>
                  <a:pt x="7734300" y="6858000"/>
                </a:lnTo>
                <a:lnTo>
                  <a:pt x="3167701" y="6858000"/>
                </a:lnTo>
                <a:lnTo>
                  <a:pt x="3160975" y="6858000"/>
                </a:lnTo>
                <a:lnTo>
                  <a:pt x="3160975" y="6850774"/>
                </a:lnTo>
                <a:lnTo>
                  <a:pt x="0" y="3454443"/>
                </a:lnTo>
                <a:lnTo>
                  <a:pt x="3160975" y="73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CF90682-C775-4F81-8230-DD7BF250795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" y="0"/>
            <a:ext cx="7734300" cy="6858000"/>
          </a:xfrm>
          <a:custGeom>
            <a:avLst/>
            <a:gdLst>
              <a:gd name="connsiteX0" fmla="*/ 0 w 7302500"/>
              <a:gd name="connsiteY0" fmla="*/ 0 h 6858000"/>
              <a:gd name="connsiteX1" fmla="*/ 4311650 w 7302500"/>
              <a:gd name="connsiteY1" fmla="*/ 0 h 6858000"/>
              <a:gd name="connsiteX2" fmla="*/ 4318000 w 7302500"/>
              <a:gd name="connsiteY2" fmla="*/ 0 h 6858000"/>
              <a:gd name="connsiteX3" fmla="*/ 4318000 w 7302500"/>
              <a:gd name="connsiteY3" fmla="*/ 7226 h 6858000"/>
              <a:gd name="connsiteX4" fmla="*/ 7302500 w 7302500"/>
              <a:gd name="connsiteY4" fmla="*/ 3403557 h 6858000"/>
              <a:gd name="connsiteX5" fmla="*/ 4318000 w 7302500"/>
              <a:gd name="connsiteY5" fmla="*/ 6850666 h 6858000"/>
              <a:gd name="connsiteX6" fmla="*/ 4318000 w 7302500"/>
              <a:gd name="connsiteY6" fmla="*/ 6858000 h 6858000"/>
              <a:gd name="connsiteX7" fmla="*/ 4311650 w 7302500"/>
              <a:gd name="connsiteY7" fmla="*/ 6858000 h 6858000"/>
              <a:gd name="connsiteX8" fmla="*/ 0 w 73025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2500" h="6858000">
                <a:moveTo>
                  <a:pt x="0" y="0"/>
                </a:moveTo>
                <a:lnTo>
                  <a:pt x="4311650" y="0"/>
                </a:lnTo>
                <a:lnTo>
                  <a:pt x="4318000" y="0"/>
                </a:lnTo>
                <a:lnTo>
                  <a:pt x="4318000" y="7226"/>
                </a:lnTo>
                <a:lnTo>
                  <a:pt x="7302500" y="3403557"/>
                </a:lnTo>
                <a:lnTo>
                  <a:pt x="4318000" y="6850666"/>
                </a:lnTo>
                <a:lnTo>
                  <a:pt x="4318000" y="6858000"/>
                </a:lnTo>
                <a:lnTo>
                  <a:pt x="43116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46376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-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C1A878D-07A3-41D4-969A-CEC7DA6439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"/>
            <a:ext cx="12192000" cy="6857999"/>
          </a:xfrm>
          <a:prstGeom prst="parallelogram">
            <a:avLst>
              <a:gd name="adj" fmla="val 90695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89582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C0D4C10-C2A4-4F08-8784-50572298CBD4}"/>
              </a:ext>
            </a:extLst>
          </p:cNvPr>
          <p:cNvGrpSpPr/>
          <p:nvPr userDrawn="1"/>
        </p:nvGrpSpPr>
        <p:grpSpPr>
          <a:xfrm>
            <a:off x="7405926" y="441839"/>
            <a:ext cx="3829033" cy="4683742"/>
            <a:chOff x="6446339" y="1280897"/>
            <a:chExt cx="4320717" cy="528517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C281C3-54A3-4D17-90D3-3C22D885DC3D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276248D-1491-483D-8DA7-980D548EAFD0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086D30-B45E-4AE5-A39A-ADF73985F3B7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6C450B-5BE9-4F31-B8AE-78C2BD8E0ABA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38283BE-C719-442C-B842-C6A9E6D61E9D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15058D7-0B43-45B3-9958-CCB1DE474417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F607027-3C81-4740-96D4-A8C5B8B0438F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047F23E5-8B4D-418C-B537-E74418615C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7589" y="618680"/>
            <a:ext cx="3533199" cy="3162749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0746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AB6BE5-3958-49E8-8991-D22E07717048}"/>
              </a:ext>
            </a:extLst>
          </p:cNvPr>
          <p:cNvSpPr/>
          <p:nvPr userDrawn="1"/>
        </p:nvSpPr>
        <p:spPr>
          <a:xfrm>
            <a:off x="1500807" y="1260376"/>
            <a:ext cx="5040000" cy="50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2721" y="548680"/>
            <a:ext cx="5040000" cy="50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 baseline="0"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75994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Images &amp;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3356997"/>
            <a:ext cx="12192000" cy="35010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" name="그림 개체 틀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26571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3265714"/>
            <a:ext cx="12192000" cy="91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</p:spTree>
    <p:extLst>
      <p:ext uri="{BB962C8B-B14F-4D97-AF65-F5344CB8AC3E}">
        <p14:creationId xmlns:p14="http://schemas.microsoft.com/office/powerpoint/2010/main" val="2527205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640593" y="238552"/>
            <a:ext cx="5568619" cy="165618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3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45713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042BDB-2F8A-4632-BB44-DDEED52675C4}"/>
              </a:ext>
            </a:extLst>
          </p:cNvPr>
          <p:cNvSpPr/>
          <p:nvPr userDrawn="1"/>
        </p:nvSpPr>
        <p:spPr>
          <a:xfrm>
            <a:off x="5255664" y="3153398"/>
            <a:ext cx="6355221" cy="32461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8D69A-BFC2-4B10-BE3B-DDECB81DE897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88680" y="458499"/>
            <a:ext cx="9358627" cy="5369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350" baseline="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12472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248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2555914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3" y="1131592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5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80" y="1276655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91075"/>
            <a:ext cx="223224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0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289048"/>
            <a:ext cx="223224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0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35368"/>
            <a:ext cx="22320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5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773491"/>
            <a:ext cx="271729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1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1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11999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1" y="0"/>
            <a:ext cx="3780891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2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3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30" y="3377153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80" y="3595194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8" y="5741793"/>
            <a:ext cx="715839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8" y="361112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20" y="82495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6" y="38884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9" y="3716896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7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平行四邊形 17"/>
          <p:cNvSpPr/>
          <p:nvPr userDrawn="1"/>
        </p:nvSpPr>
        <p:spPr>
          <a:xfrm>
            <a:off x="9211733" y="6419418"/>
            <a:ext cx="3352800" cy="438582"/>
          </a:xfrm>
          <a:prstGeom prst="parallelogram">
            <a:avLst>
              <a:gd name="adj" fmla="val 6554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9" name="矩形 18"/>
          <p:cNvSpPr/>
          <p:nvPr userDrawn="1"/>
        </p:nvSpPr>
        <p:spPr>
          <a:xfrm>
            <a:off x="9377867" y="6488671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</a:t>
            </a:r>
            <a:endParaRPr lang="zh-TW" alt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888430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21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平行四邊形 6"/>
          <p:cNvSpPr/>
          <p:nvPr userDrawn="1"/>
        </p:nvSpPr>
        <p:spPr>
          <a:xfrm>
            <a:off x="9211733" y="6419418"/>
            <a:ext cx="3352800" cy="438582"/>
          </a:xfrm>
          <a:prstGeom prst="parallelogram">
            <a:avLst>
              <a:gd name="adj" fmla="val 6554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/>
          <p:cNvSpPr/>
          <p:nvPr userDrawn="1"/>
        </p:nvSpPr>
        <p:spPr>
          <a:xfrm>
            <a:off x="9377867" y="6488671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</a:t>
            </a:r>
            <a:endParaRPr lang="zh-TW" altLang="en-US" sz="1400" b="1" i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31" y="4603539"/>
            <a:ext cx="11654799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821266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ver slide layout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90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1" y="0"/>
            <a:ext cx="3780891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2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3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30" y="3377153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80" y="3595194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8" y="5741793"/>
            <a:ext cx="715839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8" y="361112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20" y="82495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6" y="388840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9" y="3716896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7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平行四邊形 17"/>
          <p:cNvSpPr/>
          <p:nvPr userDrawn="1"/>
        </p:nvSpPr>
        <p:spPr>
          <a:xfrm>
            <a:off x="9211733" y="6419418"/>
            <a:ext cx="3352800" cy="438582"/>
          </a:xfrm>
          <a:prstGeom prst="parallelogram">
            <a:avLst>
              <a:gd name="adj" fmla="val 6554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9" name="矩形 18"/>
          <p:cNvSpPr/>
          <p:nvPr userDrawn="1"/>
        </p:nvSpPr>
        <p:spPr>
          <a:xfrm>
            <a:off x="9377867" y="6488671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</a:t>
            </a:r>
            <a:endParaRPr lang="zh-TW" alt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101253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平行四邊形 6"/>
          <p:cNvSpPr/>
          <p:nvPr userDrawn="1"/>
        </p:nvSpPr>
        <p:spPr>
          <a:xfrm>
            <a:off x="9211733" y="6419418"/>
            <a:ext cx="3352800" cy="438582"/>
          </a:xfrm>
          <a:prstGeom prst="parallelogram">
            <a:avLst>
              <a:gd name="adj" fmla="val 6554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/>
          <p:cNvSpPr/>
          <p:nvPr userDrawn="1"/>
        </p:nvSpPr>
        <p:spPr>
          <a:xfrm>
            <a:off x="9377867" y="6488671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</a:t>
            </a:r>
            <a:endParaRPr lang="zh-TW" altLang="en-US" sz="1400" b="1" i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31" y="4603539"/>
            <a:ext cx="11654799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38316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91" r:id="rId3"/>
    <p:sldLayoutId id="2147483692" r:id="rId4"/>
    <p:sldLayoutId id="2147483721" r:id="rId5"/>
    <p:sldLayoutId id="2147483722" r:id="rId6"/>
    <p:sldLayoutId id="2147483736" r:id="rId7"/>
    <p:sldLayoutId id="2147483737" r:id="rId8"/>
    <p:sldLayoutId id="2147483738" r:id="rId9"/>
    <p:sldLayoutId id="2147483751" r:id="rId10"/>
    <p:sldLayoutId id="214748375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邊形 2"/>
          <p:cNvSpPr/>
          <p:nvPr userDrawn="1"/>
        </p:nvSpPr>
        <p:spPr>
          <a:xfrm>
            <a:off x="9211733" y="6419418"/>
            <a:ext cx="3352800" cy="438582"/>
          </a:xfrm>
          <a:prstGeom prst="parallelogram">
            <a:avLst>
              <a:gd name="adj" fmla="val 6554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" name="矩形 1"/>
          <p:cNvSpPr/>
          <p:nvPr userDrawn="1"/>
        </p:nvSpPr>
        <p:spPr>
          <a:xfrm>
            <a:off x="9377867" y="6488671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</a:t>
            </a:r>
            <a:endParaRPr lang="zh-TW" alt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58" r:id="rId4"/>
    <p:sldLayoutId id="2147483666" r:id="rId5"/>
    <p:sldLayoutId id="2147483665" r:id="rId6"/>
    <p:sldLayoutId id="2147483664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63" r:id="rId20"/>
    <p:sldLayoutId id="2147483660" r:id="rId21"/>
    <p:sldLayoutId id="2147483659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4" r:id="rId32"/>
    <p:sldLayoutId id="2147483715" r:id="rId33"/>
    <p:sldLayoutId id="2147483716" r:id="rId34"/>
    <p:sldLayoutId id="2147483717" r:id="rId35"/>
    <p:sldLayoutId id="2147483718" r:id="rId36"/>
    <p:sldLayoutId id="2147483719" r:id="rId37"/>
    <p:sldLayoutId id="2147483720" r:id="rId38"/>
    <p:sldLayoutId id="2147483723" r:id="rId39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Oval 419">
            <a:extLst>
              <a:ext uri="{FF2B5EF4-FFF2-40B4-BE49-F238E27FC236}">
                <a16:creationId xmlns:a16="http://schemas.microsoft.com/office/drawing/2014/main" id="{1AB10920-13D4-4C1E-9AC1-39B88C51974D}"/>
              </a:ext>
            </a:extLst>
          </p:cNvPr>
          <p:cNvSpPr/>
          <p:nvPr/>
        </p:nvSpPr>
        <p:spPr>
          <a:xfrm>
            <a:off x="7461050" y="923297"/>
            <a:ext cx="579953" cy="57995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2FAA82C2-1E4E-472D-96A4-9AA743706C45}"/>
              </a:ext>
            </a:extLst>
          </p:cNvPr>
          <p:cNvGrpSpPr/>
          <p:nvPr/>
        </p:nvGrpSpPr>
        <p:grpSpPr>
          <a:xfrm>
            <a:off x="0" y="4743469"/>
            <a:ext cx="12280900" cy="2116632"/>
            <a:chOff x="5766" y="3861713"/>
            <a:chExt cx="12269851" cy="3026948"/>
          </a:xfrm>
        </p:grpSpPr>
        <p:sp>
          <p:nvSpPr>
            <p:cNvPr id="348" name="Graphic 346">
              <a:extLst>
                <a:ext uri="{FF2B5EF4-FFF2-40B4-BE49-F238E27FC236}">
                  <a16:creationId xmlns:a16="http://schemas.microsoft.com/office/drawing/2014/main" id="{922012E8-225F-4604-AA9E-94F0160A2042}"/>
                </a:ext>
              </a:extLst>
            </p:cNvPr>
            <p:cNvSpPr/>
            <p:nvPr/>
          </p:nvSpPr>
          <p:spPr>
            <a:xfrm>
              <a:off x="5766" y="3861713"/>
              <a:ext cx="12186576" cy="3026948"/>
            </a:xfrm>
            <a:custGeom>
              <a:avLst/>
              <a:gdLst>
                <a:gd name="connsiteX0" fmla="*/ 0 w 6029325"/>
                <a:gd name="connsiteY0" fmla="*/ 578168 h 2667000"/>
                <a:gd name="connsiteX1" fmla="*/ 826770 w 6029325"/>
                <a:gd name="connsiteY1" fmla="*/ 521018 h 2667000"/>
                <a:gd name="connsiteX2" fmla="*/ 4795838 w 6029325"/>
                <a:gd name="connsiteY2" fmla="*/ 951548 h 2667000"/>
                <a:gd name="connsiteX3" fmla="*/ 6034088 w 6029325"/>
                <a:gd name="connsiteY3" fmla="*/ 0 h 2667000"/>
                <a:gd name="connsiteX4" fmla="*/ 6034088 w 6029325"/>
                <a:gd name="connsiteY4" fmla="*/ 2594610 h 2667000"/>
                <a:gd name="connsiteX5" fmla="*/ 0 w 6029325"/>
                <a:gd name="connsiteY5" fmla="*/ 2675573 h 2667000"/>
                <a:gd name="connsiteX6" fmla="*/ 0 w 6029325"/>
                <a:gd name="connsiteY6" fmla="*/ 578168 h 2667000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335100 w 6034088"/>
                <a:gd name="connsiteY1" fmla="*/ 479353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92768 w 6034088"/>
                <a:gd name="connsiteY1" fmla="*/ 458520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92768 w 6034088"/>
                <a:gd name="connsiteY1" fmla="*/ 458520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80935 w 6034088"/>
                <a:gd name="connsiteY1" fmla="*/ 430744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62267 w 6034088"/>
                <a:gd name="connsiteY1" fmla="*/ 422473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9494" h="2436930">
                  <a:moveTo>
                    <a:pt x="0" y="338294"/>
                  </a:moveTo>
                  <a:cubicBezTo>
                    <a:pt x="0" y="338294"/>
                    <a:pt x="610403" y="-48255"/>
                    <a:pt x="1162267" y="182599"/>
                  </a:cubicBezTo>
                  <a:cubicBezTo>
                    <a:pt x="3102084" y="994057"/>
                    <a:pt x="3903382" y="1069293"/>
                    <a:pt x="4699255" y="774172"/>
                  </a:cubicBezTo>
                  <a:cubicBezTo>
                    <a:pt x="5460310" y="491962"/>
                    <a:pt x="6029005" y="0"/>
                    <a:pt x="6029005" y="0"/>
                  </a:cubicBezTo>
                  <a:cubicBezTo>
                    <a:pt x="6027311" y="892268"/>
                    <a:pt x="6030699" y="1544662"/>
                    <a:pt x="6029005" y="2436930"/>
                  </a:cubicBezTo>
                  <a:lnTo>
                    <a:pt x="0" y="2435699"/>
                  </a:lnTo>
                  <a:lnTo>
                    <a:pt x="0" y="33829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77A79572-5308-4EBA-8E28-18D379155367}"/>
                </a:ext>
              </a:extLst>
            </p:cNvPr>
            <p:cNvSpPr/>
            <p:nvPr/>
          </p:nvSpPr>
          <p:spPr>
            <a:xfrm rot="21037873">
              <a:off x="6504119" y="4502327"/>
              <a:ext cx="5771498" cy="510387"/>
            </a:xfrm>
            <a:custGeom>
              <a:avLst/>
              <a:gdLst>
                <a:gd name="connsiteX0" fmla="*/ 0 w 6785839"/>
                <a:gd name="connsiteY0" fmla="*/ 0 h 798186"/>
                <a:gd name="connsiteX1" fmla="*/ 346779 w 6785839"/>
                <a:gd name="connsiteY1" fmla="*/ 136280 h 798186"/>
                <a:gd name="connsiteX2" fmla="*/ 876369 w 6785839"/>
                <a:gd name="connsiteY2" fmla="*/ 348095 h 798186"/>
                <a:gd name="connsiteX3" fmla="*/ 1584076 w 6785839"/>
                <a:gd name="connsiteY3" fmla="*/ 521330 h 798186"/>
                <a:gd name="connsiteX4" fmla="*/ 2204154 w 6785839"/>
                <a:gd name="connsiteY4" fmla="*/ 636315 h 798186"/>
                <a:gd name="connsiteX5" fmla="*/ 3103314 w 6785839"/>
                <a:gd name="connsiteY5" fmla="*/ 733145 h 798186"/>
                <a:gd name="connsiteX6" fmla="*/ 4044383 w 6785839"/>
                <a:gd name="connsiteY6" fmla="*/ 754327 h 798186"/>
                <a:gd name="connsiteX7" fmla="*/ 5875088 w 6785839"/>
                <a:gd name="connsiteY7" fmla="*/ 465350 h 798186"/>
                <a:gd name="connsiteX8" fmla="*/ 6482784 w 6785839"/>
                <a:gd name="connsiteY8" fmla="*/ 203606 h 798186"/>
                <a:gd name="connsiteX9" fmla="*/ 6699834 w 6785839"/>
                <a:gd name="connsiteY9" fmla="*/ 74815 h 798186"/>
                <a:gd name="connsiteX10" fmla="*/ 6785839 w 6785839"/>
                <a:gd name="connsiteY10" fmla="*/ 15755 h 798186"/>
                <a:gd name="connsiteX11" fmla="*/ 6785839 w 6785839"/>
                <a:gd name="connsiteY11" fmla="*/ 44461 h 798186"/>
                <a:gd name="connsiteX12" fmla="*/ 6731061 w 6785839"/>
                <a:gd name="connsiteY12" fmla="*/ 83894 h 798186"/>
                <a:gd name="connsiteX13" fmla="*/ 6513412 w 6785839"/>
                <a:gd name="connsiteY13" fmla="*/ 219277 h 798186"/>
                <a:gd name="connsiteX14" fmla="*/ 5904039 w 6785839"/>
                <a:gd name="connsiteY14" fmla="*/ 494418 h 798186"/>
                <a:gd name="connsiteX15" fmla="*/ 4068283 w 6785839"/>
                <a:gd name="connsiteY15" fmla="*/ 798186 h 798186"/>
                <a:gd name="connsiteX16" fmla="*/ 3124618 w 6785839"/>
                <a:gd name="connsiteY16" fmla="*/ 775920 h 798186"/>
                <a:gd name="connsiteX17" fmla="*/ 2222978 w 6785839"/>
                <a:gd name="connsiteY17" fmla="*/ 674134 h 798186"/>
                <a:gd name="connsiteX18" fmla="*/ 1601188 w 6785839"/>
                <a:gd name="connsiteY18" fmla="*/ 553263 h 798186"/>
                <a:gd name="connsiteX19" fmla="*/ 891529 w 6785839"/>
                <a:gd name="connsiteY19" fmla="*/ 371162 h 798186"/>
                <a:gd name="connsiteX20" fmla="*/ 360478 w 6785839"/>
                <a:gd name="connsiteY20" fmla="*/ 148504 h 79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5839" h="798186">
                  <a:moveTo>
                    <a:pt x="0" y="0"/>
                  </a:moveTo>
                  <a:lnTo>
                    <a:pt x="346779" y="136280"/>
                  </a:lnTo>
                  <a:cubicBezTo>
                    <a:pt x="448696" y="179399"/>
                    <a:pt x="804931" y="328427"/>
                    <a:pt x="876369" y="348095"/>
                  </a:cubicBezTo>
                  <a:cubicBezTo>
                    <a:pt x="1109731" y="413153"/>
                    <a:pt x="1344046" y="475185"/>
                    <a:pt x="1584076" y="521330"/>
                  </a:cubicBezTo>
                  <a:cubicBezTo>
                    <a:pt x="1787911" y="568989"/>
                    <a:pt x="1995556" y="604543"/>
                    <a:pt x="2204154" y="636315"/>
                  </a:cubicBezTo>
                  <a:cubicBezTo>
                    <a:pt x="2501334" y="681705"/>
                    <a:pt x="2801371" y="712721"/>
                    <a:pt x="3103314" y="733145"/>
                  </a:cubicBezTo>
                  <a:cubicBezTo>
                    <a:pt x="3273811" y="744493"/>
                    <a:pt x="3901508" y="754327"/>
                    <a:pt x="4044383" y="754327"/>
                  </a:cubicBezTo>
                  <a:cubicBezTo>
                    <a:pt x="4476819" y="754327"/>
                    <a:pt x="5147378" y="689269"/>
                    <a:pt x="5875088" y="465350"/>
                  </a:cubicBezTo>
                  <a:cubicBezTo>
                    <a:pt x="6091306" y="398779"/>
                    <a:pt x="6294188" y="312540"/>
                    <a:pt x="6482784" y="203606"/>
                  </a:cubicBezTo>
                  <a:cubicBezTo>
                    <a:pt x="6556126" y="161243"/>
                    <a:pt x="6629706" y="119637"/>
                    <a:pt x="6699834" y="74815"/>
                  </a:cubicBezTo>
                  <a:lnTo>
                    <a:pt x="6785839" y="15755"/>
                  </a:lnTo>
                  <a:lnTo>
                    <a:pt x="6785839" y="44461"/>
                  </a:lnTo>
                  <a:lnTo>
                    <a:pt x="6731061" y="83894"/>
                  </a:lnTo>
                  <a:cubicBezTo>
                    <a:pt x="6660739" y="131009"/>
                    <a:pt x="6586956" y="174746"/>
                    <a:pt x="6513412" y="219277"/>
                  </a:cubicBezTo>
                  <a:cubicBezTo>
                    <a:pt x="6324294" y="333787"/>
                    <a:pt x="6120854" y="424440"/>
                    <a:pt x="5904039" y="494418"/>
                  </a:cubicBezTo>
                  <a:cubicBezTo>
                    <a:pt x="5174321" y="729798"/>
                    <a:pt x="4501912" y="798186"/>
                    <a:pt x="4068283" y="798186"/>
                  </a:cubicBezTo>
                  <a:cubicBezTo>
                    <a:pt x="3925014" y="798186"/>
                    <a:pt x="3295585" y="787849"/>
                    <a:pt x="3124618" y="775920"/>
                  </a:cubicBezTo>
                  <a:cubicBezTo>
                    <a:pt x="2821842" y="754450"/>
                    <a:pt x="2520978" y="721846"/>
                    <a:pt x="2222978" y="674134"/>
                  </a:cubicBezTo>
                  <a:cubicBezTo>
                    <a:pt x="2013804" y="640735"/>
                    <a:pt x="1805586" y="603361"/>
                    <a:pt x="1601188" y="553263"/>
                  </a:cubicBezTo>
                  <a:cubicBezTo>
                    <a:pt x="1360496" y="504756"/>
                    <a:pt x="1125535" y="439549"/>
                    <a:pt x="891529" y="371162"/>
                  </a:cubicBezTo>
                  <a:cubicBezTo>
                    <a:pt x="819894" y="350486"/>
                    <a:pt x="462676" y="193831"/>
                    <a:pt x="360478" y="14850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A0F79E74-7863-4F84-9768-87F1D95D1B66}"/>
              </a:ext>
            </a:extLst>
          </p:cNvPr>
          <p:cNvGrpSpPr/>
          <p:nvPr/>
        </p:nvGrpSpPr>
        <p:grpSpPr>
          <a:xfrm>
            <a:off x="0" y="4743469"/>
            <a:ext cx="12192000" cy="2083854"/>
            <a:chOff x="-3146" y="3803889"/>
            <a:chExt cx="12196901" cy="3041068"/>
          </a:xfrm>
        </p:grpSpPr>
        <p:grpSp>
          <p:nvGrpSpPr>
            <p:cNvPr id="351" name="Graphic 349">
              <a:extLst>
                <a:ext uri="{FF2B5EF4-FFF2-40B4-BE49-F238E27FC236}">
                  <a16:creationId xmlns:a16="http://schemas.microsoft.com/office/drawing/2014/main" id="{6AAE5BC0-A965-49C8-A586-C52F08D1FAA6}"/>
                </a:ext>
              </a:extLst>
            </p:cNvPr>
            <p:cNvGrpSpPr/>
            <p:nvPr/>
          </p:nvGrpSpPr>
          <p:grpSpPr>
            <a:xfrm>
              <a:off x="802" y="3803889"/>
              <a:ext cx="12192953" cy="3041068"/>
              <a:chOff x="-953" y="1514475"/>
              <a:chExt cx="12192953" cy="3829050"/>
            </a:xfrm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E763ECF9-1217-4C2B-BC2D-C3F301931A10}"/>
                  </a:ext>
                </a:extLst>
              </p:cNvPr>
              <p:cNvSpPr/>
              <p:nvPr/>
            </p:nvSpPr>
            <p:spPr>
              <a:xfrm>
                <a:off x="0" y="4151037"/>
                <a:ext cx="4867275" cy="904875"/>
              </a:xfrm>
              <a:custGeom>
                <a:avLst/>
                <a:gdLst>
                  <a:gd name="connsiteX0" fmla="*/ 3367088 w 4867275"/>
                  <a:gd name="connsiteY0" fmla="*/ 86082 h 904875"/>
                  <a:gd name="connsiteX1" fmla="*/ 2744153 w 4867275"/>
                  <a:gd name="connsiteY1" fmla="*/ 68937 h 904875"/>
                  <a:gd name="connsiteX2" fmla="*/ 2684145 w 4867275"/>
                  <a:gd name="connsiteY2" fmla="*/ 80367 h 904875"/>
                  <a:gd name="connsiteX3" fmla="*/ 4870133 w 4867275"/>
                  <a:gd name="connsiteY3" fmla="*/ 529947 h 904875"/>
                  <a:gd name="connsiteX4" fmla="*/ 4868228 w 4867275"/>
                  <a:gd name="connsiteY4" fmla="*/ 542330 h 904875"/>
                  <a:gd name="connsiteX5" fmla="*/ 4690110 w 4867275"/>
                  <a:gd name="connsiteY5" fmla="*/ 508992 h 904875"/>
                  <a:gd name="connsiteX6" fmla="*/ 3483293 w 4867275"/>
                  <a:gd name="connsiteY6" fmla="*/ 348020 h 904875"/>
                  <a:gd name="connsiteX7" fmla="*/ 2422208 w 4867275"/>
                  <a:gd name="connsiteY7" fmla="*/ 342305 h 904875"/>
                  <a:gd name="connsiteX8" fmla="*/ 31433 w 4867275"/>
                  <a:gd name="connsiteY8" fmla="*/ 902374 h 904875"/>
                  <a:gd name="connsiteX9" fmla="*/ 0 w 4867275"/>
                  <a:gd name="connsiteY9" fmla="*/ 911899 h 904875"/>
                  <a:gd name="connsiteX10" fmla="*/ 0 w 4867275"/>
                  <a:gd name="connsiteY10" fmla="*/ 321349 h 904875"/>
                  <a:gd name="connsiteX11" fmla="*/ 27623 w 4867275"/>
                  <a:gd name="connsiteY11" fmla="*/ 316587 h 904875"/>
                  <a:gd name="connsiteX12" fmla="*/ 1003935 w 4867275"/>
                  <a:gd name="connsiteY12" fmla="*/ 71795 h 904875"/>
                  <a:gd name="connsiteX13" fmla="*/ 2651760 w 4867275"/>
                  <a:gd name="connsiteY13" fmla="*/ 5120 h 904875"/>
                  <a:gd name="connsiteX14" fmla="*/ 3345180 w 4867275"/>
                  <a:gd name="connsiteY14" fmla="*/ 81320 h 904875"/>
                  <a:gd name="connsiteX15" fmla="*/ 3367088 w 4867275"/>
                  <a:gd name="connsiteY15" fmla="*/ 86082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67275" h="904875">
                    <a:moveTo>
                      <a:pt x="3367088" y="86082"/>
                    </a:moveTo>
                    <a:cubicBezTo>
                      <a:pt x="3159443" y="75605"/>
                      <a:pt x="2951798" y="66080"/>
                      <a:pt x="2744153" y="68937"/>
                    </a:cubicBezTo>
                    <a:cubicBezTo>
                      <a:pt x="2726055" y="68937"/>
                      <a:pt x="2707005" y="64174"/>
                      <a:pt x="2684145" y="80367"/>
                    </a:cubicBezTo>
                    <a:cubicBezTo>
                      <a:pt x="3433763" y="147042"/>
                      <a:pt x="4161473" y="293727"/>
                      <a:pt x="4870133" y="529947"/>
                    </a:cubicBezTo>
                    <a:cubicBezTo>
                      <a:pt x="4869180" y="533757"/>
                      <a:pt x="4868228" y="538520"/>
                      <a:pt x="4868228" y="542330"/>
                    </a:cubicBezTo>
                    <a:cubicBezTo>
                      <a:pt x="4809173" y="530899"/>
                      <a:pt x="4749165" y="520422"/>
                      <a:pt x="4690110" y="508992"/>
                    </a:cubicBezTo>
                    <a:cubicBezTo>
                      <a:pt x="4291013" y="429934"/>
                      <a:pt x="3889058" y="376595"/>
                      <a:pt x="3483293" y="348020"/>
                    </a:cubicBezTo>
                    <a:cubicBezTo>
                      <a:pt x="3129915" y="324207"/>
                      <a:pt x="2775585" y="320397"/>
                      <a:pt x="2422208" y="342305"/>
                    </a:cubicBezTo>
                    <a:cubicBezTo>
                      <a:pt x="1593533" y="393739"/>
                      <a:pt x="793433" y="567095"/>
                      <a:pt x="31433" y="902374"/>
                    </a:cubicBezTo>
                    <a:cubicBezTo>
                      <a:pt x="21908" y="907137"/>
                      <a:pt x="10478" y="909042"/>
                      <a:pt x="0" y="911899"/>
                    </a:cubicBezTo>
                    <a:cubicBezTo>
                      <a:pt x="0" y="714732"/>
                      <a:pt x="0" y="518517"/>
                      <a:pt x="0" y="321349"/>
                    </a:cubicBezTo>
                    <a:cubicBezTo>
                      <a:pt x="9525" y="319445"/>
                      <a:pt x="19050" y="319445"/>
                      <a:pt x="27623" y="316587"/>
                    </a:cubicBezTo>
                    <a:cubicBezTo>
                      <a:pt x="345758" y="206097"/>
                      <a:pt x="671513" y="127992"/>
                      <a:pt x="1003935" y="71795"/>
                    </a:cubicBezTo>
                    <a:cubicBezTo>
                      <a:pt x="1211580" y="36552"/>
                      <a:pt x="2363153" y="-16788"/>
                      <a:pt x="2651760" y="5120"/>
                    </a:cubicBezTo>
                    <a:cubicBezTo>
                      <a:pt x="2884170" y="23217"/>
                      <a:pt x="3114675" y="49887"/>
                      <a:pt x="3345180" y="81320"/>
                    </a:cubicBezTo>
                    <a:cubicBezTo>
                      <a:pt x="3352800" y="82272"/>
                      <a:pt x="3359468" y="84177"/>
                      <a:pt x="3367088" y="86082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3FD31BFE-8D18-4A1D-AF17-983FEE9B8C3D}"/>
                  </a:ext>
                </a:extLst>
              </p:cNvPr>
              <p:cNvSpPr/>
              <p:nvPr/>
            </p:nvSpPr>
            <p:spPr>
              <a:xfrm>
                <a:off x="7269480" y="3256597"/>
                <a:ext cx="4914900" cy="1352550"/>
              </a:xfrm>
              <a:custGeom>
                <a:avLst/>
                <a:gdLst>
                  <a:gd name="connsiteX0" fmla="*/ 4913947 w 4914900"/>
                  <a:gd name="connsiteY0" fmla="*/ 0 h 1352550"/>
                  <a:gd name="connsiteX1" fmla="*/ 4640580 w 4914900"/>
                  <a:gd name="connsiteY1" fmla="*/ 204788 h 1352550"/>
                  <a:gd name="connsiteX2" fmla="*/ 4413885 w 4914900"/>
                  <a:gd name="connsiteY2" fmla="*/ 350520 h 1352550"/>
                  <a:gd name="connsiteX3" fmla="*/ 3948112 w 4914900"/>
                  <a:gd name="connsiteY3" fmla="*/ 570548 h 1352550"/>
                  <a:gd name="connsiteX4" fmla="*/ 3041333 w 4914900"/>
                  <a:gd name="connsiteY4" fmla="*/ 811530 h 1352550"/>
                  <a:gd name="connsiteX5" fmla="*/ 2436495 w 4914900"/>
                  <a:gd name="connsiteY5" fmla="*/ 864870 h 1352550"/>
                  <a:gd name="connsiteX6" fmla="*/ 1454468 w 4914900"/>
                  <a:gd name="connsiteY6" fmla="*/ 805815 h 1352550"/>
                  <a:gd name="connsiteX7" fmla="*/ 44768 w 4914900"/>
                  <a:gd name="connsiteY7" fmla="*/ 455295 h 1352550"/>
                  <a:gd name="connsiteX8" fmla="*/ 0 w 4914900"/>
                  <a:gd name="connsiteY8" fmla="*/ 450533 h 1352550"/>
                  <a:gd name="connsiteX9" fmla="*/ 10477 w 4914900"/>
                  <a:gd name="connsiteY9" fmla="*/ 459105 h 1352550"/>
                  <a:gd name="connsiteX10" fmla="*/ 549593 w 4914900"/>
                  <a:gd name="connsiteY10" fmla="*/ 739140 h 1352550"/>
                  <a:gd name="connsiteX11" fmla="*/ 1250632 w 4914900"/>
                  <a:gd name="connsiteY11" fmla="*/ 1040130 h 1352550"/>
                  <a:gd name="connsiteX12" fmla="*/ 1898332 w 4914900"/>
                  <a:gd name="connsiteY12" fmla="*/ 1231583 h 1352550"/>
                  <a:gd name="connsiteX13" fmla="*/ 2636520 w 4914900"/>
                  <a:gd name="connsiteY13" fmla="*/ 1341120 h 1352550"/>
                  <a:gd name="connsiteX14" fmla="*/ 3229928 w 4914900"/>
                  <a:gd name="connsiteY14" fmla="*/ 1342073 h 1352550"/>
                  <a:gd name="connsiteX15" fmla="*/ 3962400 w 4914900"/>
                  <a:gd name="connsiteY15" fmla="*/ 1213485 h 1352550"/>
                  <a:gd name="connsiteX16" fmla="*/ 4923472 w 4914900"/>
                  <a:gd name="connsiteY16" fmla="*/ 731520 h 1352550"/>
                  <a:gd name="connsiteX17" fmla="*/ 4913947 w 4914900"/>
                  <a:gd name="connsiteY17" fmla="*/ 0 h 13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4900" h="1352550">
                    <a:moveTo>
                      <a:pt x="4913947" y="0"/>
                    </a:moveTo>
                    <a:cubicBezTo>
                      <a:pt x="4825366" y="71438"/>
                      <a:pt x="4734878" y="141923"/>
                      <a:pt x="4640580" y="204788"/>
                    </a:cubicBezTo>
                    <a:cubicBezTo>
                      <a:pt x="4565333" y="254318"/>
                      <a:pt x="4491991" y="307658"/>
                      <a:pt x="4413885" y="350520"/>
                    </a:cubicBezTo>
                    <a:cubicBezTo>
                      <a:pt x="4292918" y="416243"/>
                      <a:pt x="3958590" y="566738"/>
                      <a:pt x="3948112" y="570548"/>
                    </a:cubicBezTo>
                    <a:cubicBezTo>
                      <a:pt x="3655695" y="686753"/>
                      <a:pt x="3352800" y="764858"/>
                      <a:pt x="3041333" y="811530"/>
                    </a:cubicBezTo>
                    <a:cubicBezTo>
                      <a:pt x="2856547" y="840105"/>
                      <a:pt x="2451735" y="864870"/>
                      <a:pt x="2436495" y="864870"/>
                    </a:cubicBezTo>
                    <a:cubicBezTo>
                      <a:pt x="2106930" y="872490"/>
                      <a:pt x="1780222" y="852488"/>
                      <a:pt x="1454468" y="805815"/>
                    </a:cubicBezTo>
                    <a:cubicBezTo>
                      <a:pt x="972502" y="737235"/>
                      <a:pt x="502920" y="621030"/>
                      <a:pt x="44768" y="455295"/>
                    </a:cubicBezTo>
                    <a:cubicBezTo>
                      <a:pt x="31432" y="450533"/>
                      <a:pt x="18097" y="438150"/>
                      <a:pt x="0" y="450533"/>
                    </a:cubicBezTo>
                    <a:cubicBezTo>
                      <a:pt x="3810" y="453390"/>
                      <a:pt x="7620" y="457200"/>
                      <a:pt x="10477" y="459105"/>
                    </a:cubicBezTo>
                    <a:cubicBezTo>
                      <a:pt x="192405" y="547688"/>
                      <a:pt x="367665" y="649605"/>
                      <a:pt x="549593" y="739140"/>
                    </a:cubicBezTo>
                    <a:cubicBezTo>
                      <a:pt x="778193" y="852488"/>
                      <a:pt x="1011555" y="952500"/>
                      <a:pt x="1250632" y="1040130"/>
                    </a:cubicBezTo>
                    <a:cubicBezTo>
                      <a:pt x="1462088" y="1118235"/>
                      <a:pt x="1679257" y="1180148"/>
                      <a:pt x="1898332" y="1231583"/>
                    </a:cubicBezTo>
                    <a:cubicBezTo>
                      <a:pt x="2109788" y="1281113"/>
                      <a:pt x="2629853" y="1341120"/>
                      <a:pt x="2636520" y="1341120"/>
                    </a:cubicBezTo>
                    <a:cubicBezTo>
                      <a:pt x="2833687" y="1360170"/>
                      <a:pt x="3031808" y="1356360"/>
                      <a:pt x="3229928" y="1342073"/>
                    </a:cubicBezTo>
                    <a:cubicBezTo>
                      <a:pt x="3478530" y="1324928"/>
                      <a:pt x="3723322" y="1283970"/>
                      <a:pt x="3962400" y="1213485"/>
                    </a:cubicBezTo>
                    <a:cubicBezTo>
                      <a:pt x="4297680" y="1122998"/>
                      <a:pt x="4923472" y="756285"/>
                      <a:pt x="4923472" y="731520"/>
                    </a:cubicBezTo>
                    <a:cubicBezTo>
                      <a:pt x="4922520" y="500063"/>
                      <a:pt x="4928235" y="12383"/>
                      <a:pt x="4913947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4530FCFB-B2EF-45D5-8D3D-4D287DAF9CA0}"/>
                  </a:ext>
                </a:extLst>
              </p:cNvPr>
              <p:cNvSpPr/>
              <p:nvPr/>
            </p:nvSpPr>
            <p:spPr>
              <a:xfrm>
                <a:off x="0" y="1514475"/>
                <a:ext cx="12192000" cy="3829050"/>
              </a:xfrm>
              <a:custGeom>
                <a:avLst/>
                <a:gdLst>
                  <a:gd name="connsiteX0" fmla="*/ 12189142 w 12192000"/>
                  <a:gd name="connsiteY0" fmla="*/ 2646998 h 3829050"/>
                  <a:gd name="connsiteX1" fmla="*/ 12141517 w 12192000"/>
                  <a:gd name="connsiteY1" fmla="*/ 2670810 h 3829050"/>
                  <a:gd name="connsiteX2" fmla="*/ 11187112 w 12192000"/>
                  <a:gd name="connsiteY2" fmla="*/ 3076575 h 3829050"/>
                  <a:gd name="connsiteX3" fmla="*/ 10240327 w 12192000"/>
                  <a:gd name="connsiteY3" fmla="*/ 3248978 h 3829050"/>
                  <a:gd name="connsiteX4" fmla="*/ 9317355 w 12192000"/>
                  <a:gd name="connsiteY4" fmla="*/ 3191828 h 3829050"/>
                  <a:gd name="connsiteX5" fmla="*/ 8830627 w 12192000"/>
                  <a:gd name="connsiteY5" fmla="*/ 3085148 h 3829050"/>
                  <a:gd name="connsiteX6" fmla="*/ 8441055 w 12192000"/>
                  <a:gd name="connsiteY6" fmla="*/ 2957513 h 3829050"/>
                  <a:gd name="connsiteX7" fmla="*/ 7615238 w 12192000"/>
                  <a:gd name="connsiteY7" fmla="*/ 2605088 h 3829050"/>
                  <a:gd name="connsiteX8" fmla="*/ 5779770 w 12192000"/>
                  <a:gd name="connsiteY8" fmla="*/ 1497330 h 3829050"/>
                  <a:gd name="connsiteX9" fmla="*/ 3469005 w 12192000"/>
                  <a:gd name="connsiteY9" fmla="*/ 353378 h 3829050"/>
                  <a:gd name="connsiteX10" fmla="*/ 2181225 w 12192000"/>
                  <a:gd name="connsiteY10" fmla="*/ 64770 h 3829050"/>
                  <a:gd name="connsiteX11" fmla="*/ 1381125 w 12192000"/>
                  <a:gd name="connsiteY11" fmla="*/ 0 h 3829050"/>
                  <a:gd name="connsiteX12" fmla="*/ 466725 w 12192000"/>
                  <a:gd name="connsiteY12" fmla="*/ 26670 h 3829050"/>
                  <a:gd name="connsiteX13" fmla="*/ 0 w 12192000"/>
                  <a:gd name="connsiteY13" fmla="*/ 83820 h 3829050"/>
                  <a:gd name="connsiteX14" fmla="*/ 0 w 12192000"/>
                  <a:gd name="connsiteY14" fmla="*/ 2274570 h 3829050"/>
                  <a:gd name="connsiteX15" fmla="*/ 647700 w 12192000"/>
                  <a:gd name="connsiteY15" fmla="*/ 2130743 h 3829050"/>
                  <a:gd name="connsiteX16" fmla="*/ 647700 w 12192000"/>
                  <a:gd name="connsiteY16" fmla="*/ 2130743 h 3829050"/>
                  <a:gd name="connsiteX17" fmla="*/ 1829753 w 12192000"/>
                  <a:gd name="connsiteY17" fmla="*/ 2048828 h 3829050"/>
                  <a:gd name="connsiteX18" fmla="*/ 3505200 w 12192000"/>
                  <a:gd name="connsiteY18" fmla="*/ 2263140 h 3829050"/>
                  <a:gd name="connsiteX19" fmla="*/ 3523298 w 12192000"/>
                  <a:gd name="connsiteY19" fmla="*/ 2266950 h 3829050"/>
                  <a:gd name="connsiteX20" fmla="*/ 3525203 w 12192000"/>
                  <a:gd name="connsiteY20" fmla="*/ 2273618 h 3829050"/>
                  <a:gd name="connsiteX21" fmla="*/ 3963353 w 12192000"/>
                  <a:gd name="connsiteY21" fmla="*/ 2388870 h 3829050"/>
                  <a:gd name="connsiteX22" fmla="*/ 5601653 w 12192000"/>
                  <a:gd name="connsiteY22" fmla="*/ 3054668 h 3829050"/>
                  <a:gd name="connsiteX23" fmla="*/ 6131243 w 12192000"/>
                  <a:gd name="connsiteY23" fmla="*/ 3321368 h 3829050"/>
                  <a:gd name="connsiteX24" fmla="*/ 6838950 w 12192000"/>
                  <a:gd name="connsiteY24" fmla="*/ 3539490 h 3829050"/>
                  <a:gd name="connsiteX25" fmla="*/ 6838950 w 12192000"/>
                  <a:gd name="connsiteY25" fmla="*/ 3539490 h 3829050"/>
                  <a:gd name="connsiteX26" fmla="*/ 7459028 w 12192000"/>
                  <a:gd name="connsiteY26" fmla="*/ 3684270 h 3829050"/>
                  <a:gd name="connsiteX27" fmla="*/ 8358188 w 12192000"/>
                  <a:gd name="connsiteY27" fmla="*/ 3806190 h 3829050"/>
                  <a:gd name="connsiteX28" fmla="*/ 9299257 w 12192000"/>
                  <a:gd name="connsiteY28" fmla="*/ 3832860 h 3829050"/>
                  <a:gd name="connsiteX29" fmla="*/ 11129962 w 12192000"/>
                  <a:gd name="connsiteY29" fmla="*/ 3469005 h 3829050"/>
                  <a:gd name="connsiteX30" fmla="*/ 11737658 w 12192000"/>
                  <a:gd name="connsiteY30" fmla="*/ 3139440 h 3829050"/>
                  <a:gd name="connsiteX31" fmla="*/ 12151042 w 12192000"/>
                  <a:gd name="connsiteY31" fmla="*/ 2790825 h 3829050"/>
                  <a:gd name="connsiteX32" fmla="*/ 12189142 w 12192000"/>
                  <a:gd name="connsiteY32" fmla="*/ 2646998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2192000" h="3829050">
                    <a:moveTo>
                      <a:pt x="12189142" y="2646998"/>
                    </a:moveTo>
                    <a:cubicBezTo>
                      <a:pt x="12171998" y="2655570"/>
                      <a:pt x="12155805" y="2663190"/>
                      <a:pt x="12141517" y="2670810"/>
                    </a:cubicBezTo>
                    <a:cubicBezTo>
                      <a:pt x="11835765" y="2834640"/>
                      <a:pt x="11519535" y="2975610"/>
                      <a:pt x="11187112" y="3076575"/>
                    </a:cubicBezTo>
                    <a:cubicBezTo>
                      <a:pt x="10877550" y="3170873"/>
                      <a:pt x="10562273" y="3228023"/>
                      <a:pt x="10240327" y="3248978"/>
                    </a:cubicBezTo>
                    <a:cubicBezTo>
                      <a:pt x="10189845" y="3250883"/>
                      <a:pt x="9434512" y="3210878"/>
                      <a:pt x="9317355" y="3191828"/>
                    </a:cubicBezTo>
                    <a:cubicBezTo>
                      <a:pt x="9153525" y="3165158"/>
                      <a:pt x="8992552" y="3122295"/>
                      <a:pt x="8830627" y="3085148"/>
                    </a:cubicBezTo>
                    <a:cubicBezTo>
                      <a:pt x="8827770" y="3084195"/>
                      <a:pt x="8547735" y="2997518"/>
                      <a:pt x="8441055" y="2957513"/>
                    </a:cubicBezTo>
                    <a:cubicBezTo>
                      <a:pt x="8285798" y="2900363"/>
                      <a:pt x="7646670" y="2621280"/>
                      <a:pt x="7615238" y="2605088"/>
                    </a:cubicBezTo>
                    <a:cubicBezTo>
                      <a:pt x="6972300" y="2286953"/>
                      <a:pt x="6367463" y="1905000"/>
                      <a:pt x="5779770" y="1497330"/>
                    </a:cubicBezTo>
                    <a:cubicBezTo>
                      <a:pt x="5065395" y="1002030"/>
                      <a:pt x="4297680" y="615315"/>
                      <a:pt x="3469005" y="353378"/>
                    </a:cubicBezTo>
                    <a:cubicBezTo>
                      <a:pt x="3279458" y="293370"/>
                      <a:pt x="2514600" y="93345"/>
                      <a:pt x="2181225" y="64770"/>
                    </a:cubicBezTo>
                    <a:cubicBezTo>
                      <a:pt x="2171700" y="63818"/>
                      <a:pt x="1553528" y="0"/>
                      <a:pt x="1381125" y="0"/>
                    </a:cubicBezTo>
                    <a:cubicBezTo>
                      <a:pt x="1359218" y="0"/>
                      <a:pt x="576263" y="8573"/>
                      <a:pt x="466725" y="26670"/>
                    </a:cubicBezTo>
                    <a:cubicBezTo>
                      <a:pt x="309563" y="36195"/>
                      <a:pt x="154305" y="55245"/>
                      <a:pt x="0" y="83820"/>
                    </a:cubicBezTo>
                    <a:cubicBezTo>
                      <a:pt x="0" y="814388"/>
                      <a:pt x="0" y="1544003"/>
                      <a:pt x="0" y="2274570"/>
                    </a:cubicBezTo>
                    <a:cubicBezTo>
                      <a:pt x="212408" y="2212658"/>
                      <a:pt x="430530" y="2172653"/>
                      <a:pt x="647700" y="2130743"/>
                    </a:cubicBezTo>
                    <a:cubicBezTo>
                      <a:pt x="647700" y="2130743"/>
                      <a:pt x="647700" y="2130743"/>
                      <a:pt x="647700" y="2130743"/>
                    </a:cubicBezTo>
                    <a:cubicBezTo>
                      <a:pt x="748665" y="2117408"/>
                      <a:pt x="1756410" y="2044065"/>
                      <a:pt x="1829753" y="2048828"/>
                    </a:cubicBezTo>
                    <a:cubicBezTo>
                      <a:pt x="2273618" y="2045970"/>
                      <a:pt x="2845118" y="2131695"/>
                      <a:pt x="3505200" y="2263140"/>
                    </a:cubicBezTo>
                    <a:cubicBezTo>
                      <a:pt x="3510915" y="2264093"/>
                      <a:pt x="3517583" y="2265998"/>
                      <a:pt x="3523298" y="2266950"/>
                    </a:cubicBezTo>
                    <a:cubicBezTo>
                      <a:pt x="3524250" y="2268855"/>
                      <a:pt x="3524250" y="2271713"/>
                      <a:pt x="3525203" y="2273618"/>
                    </a:cubicBezTo>
                    <a:cubicBezTo>
                      <a:pt x="3671888" y="2308860"/>
                      <a:pt x="3818573" y="2345055"/>
                      <a:pt x="3963353" y="2388870"/>
                    </a:cubicBezTo>
                    <a:cubicBezTo>
                      <a:pt x="4530090" y="2559368"/>
                      <a:pt x="5077778" y="2778443"/>
                      <a:pt x="5601653" y="3054668"/>
                    </a:cubicBezTo>
                    <a:cubicBezTo>
                      <a:pt x="5703570" y="3108960"/>
                      <a:pt x="6059805" y="3296603"/>
                      <a:pt x="6131243" y="3321368"/>
                    </a:cubicBezTo>
                    <a:cubicBezTo>
                      <a:pt x="6364605" y="3403283"/>
                      <a:pt x="6598920" y="3481388"/>
                      <a:pt x="6838950" y="3539490"/>
                    </a:cubicBezTo>
                    <a:lnTo>
                      <a:pt x="6838950" y="3539490"/>
                    </a:lnTo>
                    <a:cubicBezTo>
                      <a:pt x="7042785" y="3599498"/>
                      <a:pt x="7250430" y="3644265"/>
                      <a:pt x="7459028" y="3684270"/>
                    </a:cubicBezTo>
                    <a:cubicBezTo>
                      <a:pt x="7756208" y="3741420"/>
                      <a:pt x="8056245" y="3780473"/>
                      <a:pt x="8358188" y="3806190"/>
                    </a:cubicBezTo>
                    <a:cubicBezTo>
                      <a:pt x="8528685" y="3820478"/>
                      <a:pt x="9156382" y="3832860"/>
                      <a:pt x="9299257" y="3832860"/>
                    </a:cubicBezTo>
                    <a:cubicBezTo>
                      <a:pt x="9731693" y="3832860"/>
                      <a:pt x="10402252" y="3750945"/>
                      <a:pt x="11129962" y="3469005"/>
                    </a:cubicBezTo>
                    <a:cubicBezTo>
                      <a:pt x="11346180" y="3385185"/>
                      <a:pt x="11549062" y="3276600"/>
                      <a:pt x="11737658" y="3139440"/>
                    </a:cubicBezTo>
                    <a:cubicBezTo>
                      <a:pt x="11884342" y="3032760"/>
                      <a:pt x="12031980" y="2929890"/>
                      <a:pt x="12151042" y="2790825"/>
                    </a:cubicBezTo>
                    <a:cubicBezTo>
                      <a:pt x="12185333" y="2749868"/>
                      <a:pt x="12198667" y="2704148"/>
                      <a:pt x="12189142" y="2646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40309ABF-4CC7-44F7-9A48-F67189F0D932}"/>
                  </a:ext>
                </a:extLst>
              </p:cNvPr>
              <p:cNvSpPr/>
              <p:nvPr/>
            </p:nvSpPr>
            <p:spPr>
              <a:xfrm>
                <a:off x="-953" y="3549998"/>
                <a:ext cx="5915025" cy="1371600"/>
              </a:xfrm>
              <a:custGeom>
                <a:avLst/>
                <a:gdLst>
                  <a:gd name="connsiteX0" fmla="*/ 5905500 w 5915025"/>
                  <a:gd name="connsiteY0" fmla="*/ 1174801 h 1371600"/>
                  <a:gd name="connsiteX1" fmla="*/ 5602605 w 5915025"/>
                  <a:gd name="connsiteY1" fmla="*/ 1006209 h 1371600"/>
                  <a:gd name="connsiteX2" fmla="*/ 3964305 w 5915025"/>
                  <a:gd name="connsiteY2" fmla="*/ 340411 h 1371600"/>
                  <a:gd name="connsiteX3" fmla="*/ 3505200 w 5915025"/>
                  <a:gd name="connsiteY3" fmla="*/ 214681 h 1371600"/>
                  <a:gd name="connsiteX4" fmla="*/ 3086100 w 5915025"/>
                  <a:gd name="connsiteY4" fmla="*/ 128956 h 1371600"/>
                  <a:gd name="connsiteX5" fmla="*/ 1829753 w 5915025"/>
                  <a:gd name="connsiteY5" fmla="*/ 369 h 1371600"/>
                  <a:gd name="connsiteX6" fmla="*/ 951548 w 5915025"/>
                  <a:gd name="connsiteY6" fmla="*/ 44183 h 1371600"/>
                  <a:gd name="connsiteX7" fmla="*/ 647700 w 5915025"/>
                  <a:gd name="connsiteY7" fmla="*/ 82283 h 1371600"/>
                  <a:gd name="connsiteX8" fmla="*/ 0 w 5915025"/>
                  <a:gd name="connsiteY8" fmla="*/ 226111 h 1371600"/>
                  <a:gd name="connsiteX9" fmla="*/ 0 w 5915025"/>
                  <a:gd name="connsiteY9" fmla="*/ 921436 h 1371600"/>
                  <a:gd name="connsiteX10" fmla="*/ 27623 w 5915025"/>
                  <a:gd name="connsiteY10" fmla="*/ 916673 h 1371600"/>
                  <a:gd name="connsiteX11" fmla="*/ 1003935 w 5915025"/>
                  <a:gd name="connsiteY11" fmla="*/ 671881 h 1371600"/>
                  <a:gd name="connsiteX12" fmla="*/ 2651760 w 5915025"/>
                  <a:gd name="connsiteY12" fmla="*/ 605206 h 1371600"/>
                  <a:gd name="connsiteX13" fmla="*/ 3636645 w 5915025"/>
                  <a:gd name="connsiteY13" fmla="*/ 733794 h 1371600"/>
                  <a:gd name="connsiteX14" fmla="*/ 5668328 w 5915025"/>
                  <a:gd name="connsiteY14" fmla="*/ 1356729 h 1371600"/>
                  <a:gd name="connsiteX15" fmla="*/ 5753100 w 5915025"/>
                  <a:gd name="connsiteY15" fmla="*/ 1371969 h 1371600"/>
                  <a:gd name="connsiteX16" fmla="*/ 4879658 w 5915025"/>
                  <a:gd name="connsiteY16" fmla="*/ 926198 h 1371600"/>
                  <a:gd name="connsiteX17" fmla="*/ 3968115 w 5915025"/>
                  <a:gd name="connsiteY17" fmla="*/ 569963 h 1371600"/>
                  <a:gd name="connsiteX18" fmla="*/ 5295900 w 5915025"/>
                  <a:gd name="connsiteY18" fmla="*/ 950011 h 1371600"/>
                  <a:gd name="connsiteX19" fmla="*/ 5700713 w 5915025"/>
                  <a:gd name="connsiteY19" fmla="*/ 1102411 h 1371600"/>
                  <a:gd name="connsiteX20" fmla="*/ 5920740 w 5915025"/>
                  <a:gd name="connsiteY20" fmla="*/ 1190041 h 1371600"/>
                  <a:gd name="connsiteX21" fmla="*/ 5905500 w 5915025"/>
                  <a:gd name="connsiteY21" fmla="*/ 1174801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915025" h="1371600">
                    <a:moveTo>
                      <a:pt x="5905500" y="1174801"/>
                    </a:moveTo>
                    <a:cubicBezTo>
                      <a:pt x="5804535" y="1117651"/>
                      <a:pt x="5704523" y="1059548"/>
                      <a:pt x="5602605" y="1006209"/>
                    </a:cubicBezTo>
                    <a:cubicBezTo>
                      <a:pt x="5078730" y="729984"/>
                      <a:pt x="4531043" y="511861"/>
                      <a:pt x="3964305" y="340411"/>
                    </a:cubicBezTo>
                    <a:cubicBezTo>
                      <a:pt x="3819525" y="296596"/>
                      <a:pt x="3510915" y="215633"/>
                      <a:pt x="3505200" y="214681"/>
                    </a:cubicBezTo>
                    <a:cubicBezTo>
                      <a:pt x="3494723" y="214681"/>
                      <a:pt x="3216593" y="154674"/>
                      <a:pt x="3086100" y="128956"/>
                    </a:cubicBezTo>
                    <a:cubicBezTo>
                      <a:pt x="2921318" y="96571"/>
                      <a:pt x="2266950" y="18466"/>
                      <a:pt x="1829753" y="369"/>
                    </a:cubicBezTo>
                    <a:cubicBezTo>
                      <a:pt x="1756410" y="-4394"/>
                      <a:pt x="1012508" y="38469"/>
                      <a:pt x="951548" y="44183"/>
                    </a:cubicBezTo>
                    <a:cubicBezTo>
                      <a:pt x="849630" y="53708"/>
                      <a:pt x="748665" y="69901"/>
                      <a:pt x="647700" y="82283"/>
                    </a:cubicBezTo>
                    <a:cubicBezTo>
                      <a:pt x="430530" y="124194"/>
                      <a:pt x="212408" y="164199"/>
                      <a:pt x="0" y="226111"/>
                    </a:cubicBezTo>
                    <a:cubicBezTo>
                      <a:pt x="0" y="457569"/>
                      <a:pt x="0" y="689979"/>
                      <a:pt x="0" y="921436"/>
                    </a:cubicBezTo>
                    <a:cubicBezTo>
                      <a:pt x="9525" y="919531"/>
                      <a:pt x="19050" y="919531"/>
                      <a:pt x="27623" y="916673"/>
                    </a:cubicBezTo>
                    <a:cubicBezTo>
                      <a:pt x="345758" y="806184"/>
                      <a:pt x="671513" y="728079"/>
                      <a:pt x="1003935" y="671881"/>
                    </a:cubicBezTo>
                    <a:cubicBezTo>
                      <a:pt x="1211580" y="636638"/>
                      <a:pt x="2363153" y="583298"/>
                      <a:pt x="2651760" y="605206"/>
                    </a:cubicBezTo>
                    <a:cubicBezTo>
                      <a:pt x="2884170" y="623304"/>
                      <a:pt x="3548063" y="715696"/>
                      <a:pt x="3636645" y="733794"/>
                    </a:cubicBezTo>
                    <a:cubicBezTo>
                      <a:pt x="4334828" y="871906"/>
                      <a:pt x="5013008" y="1078598"/>
                      <a:pt x="5668328" y="1356729"/>
                    </a:cubicBezTo>
                    <a:cubicBezTo>
                      <a:pt x="5720715" y="1378636"/>
                      <a:pt x="5720715" y="1378636"/>
                      <a:pt x="5753100" y="1371969"/>
                    </a:cubicBezTo>
                    <a:cubicBezTo>
                      <a:pt x="5472113" y="1197661"/>
                      <a:pt x="5177790" y="1058596"/>
                      <a:pt x="4879658" y="926198"/>
                    </a:cubicBezTo>
                    <a:cubicBezTo>
                      <a:pt x="4581525" y="793801"/>
                      <a:pt x="4275773" y="680454"/>
                      <a:pt x="3968115" y="569963"/>
                    </a:cubicBezTo>
                    <a:cubicBezTo>
                      <a:pt x="4411980" y="657594"/>
                      <a:pt x="5289233" y="941438"/>
                      <a:pt x="5295900" y="950011"/>
                    </a:cubicBezTo>
                    <a:cubicBezTo>
                      <a:pt x="5434013" y="990969"/>
                      <a:pt x="5566410" y="1050023"/>
                      <a:pt x="5700713" y="1102411"/>
                    </a:cubicBezTo>
                    <a:cubicBezTo>
                      <a:pt x="5744528" y="1119556"/>
                      <a:pt x="5894070" y="1192898"/>
                      <a:pt x="5920740" y="1190041"/>
                    </a:cubicBezTo>
                    <a:cubicBezTo>
                      <a:pt x="5916930" y="1185279"/>
                      <a:pt x="5912168" y="1178611"/>
                      <a:pt x="5905500" y="117480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 dirty="0"/>
              </a:p>
            </p:txBody>
          </p:sp>
        </p:grp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97ED828F-D50C-47E6-9CE8-85238F75A386}"/>
                </a:ext>
              </a:extLst>
            </p:cNvPr>
            <p:cNvSpPr/>
            <p:nvPr/>
          </p:nvSpPr>
          <p:spPr>
            <a:xfrm>
              <a:off x="-3146" y="3925479"/>
              <a:ext cx="8373665" cy="2439302"/>
            </a:xfrm>
            <a:custGeom>
              <a:avLst/>
              <a:gdLst>
                <a:gd name="connsiteX0" fmla="*/ 1384936 w 8373665"/>
                <a:gd name="connsiteY0" fmla="*/ 0 h 2439302"/>
                <a:gd name="connsiteX1" fmla="*/ 2187243 w 8373665"/>
                <a:gd name="connsiteY1" fmla="*/ 54074 h 2439302"/>
                <a:gd name="connsiteX2" fmla="*/ 3478575 w 8373665"/>
                <a:gd name="connsiteY2" fmla="*/ 295021 h 2439302"/>
                <a:gd name="connsiteX3" fmla="*/ 5795715 w 8373665"/>
                <a:gd name="connsiteY3" fmla="*/ 1250062 h 2439302"/>
                <a:gd name="connsiteX4" fmla="*/ 7636247 w 8373665"/>
                <a:gd name="connsiteY4" fmla="*/ 2174885 h 2439302"/>
                <a:gd name="connsiteX5" fmla="*/ 8273705 w 8373665"/>
                <a:gd name="connsiteY5" fmla="*/ 2404910 h 2439302"/>
                <a:gd name="connsiteX6" fmla="*/ 8373665 w 8373665"/>
                <a:gd name="connsiteY6" fmla="*/ 2439302 h 2439302"/>
                <a:gd name="connsiteX7" fmla="*/ 8364039 w 8373665"/>
                <a:gd name="connsiteY7" fmla="*/ 2436304 h 2439302"/>
                <a:gd name="connsiteX8" fmla="*/ 7616993 w 8373665"/>
                <a:gd name="connsiteY8" fmla="*/ 2180936 h 2439302"/>
                <a:gd name="connsiteX9" fmla="*/ 5781525 w 8373665"/>
                <a:gd name="connsiteY9" fmla="*/ 1301144 h 2439302"/>
                <a:gd name="connsiteX10" fmla="*/ 3470760 w 8373665"/>
                <a:gd name="connsiteY10" fmla="*/ 392606 h 2439302"/>
                <a:gd name="connsiteX11" fmla="*/ 2182980 w 8373665"/>
                <a:gd name="connsiteY11" fmla="*/ 163391 h 2439302"/>
                <a:gd name="connsiteX12" fmla="*/ 1382880 w 8373665"/>
                <a:gd name="connsiteY12" fmla="*/ 111950 h 2439302"/>
                <a:gd name="connsiteX13" fmla="*/ 468480 w 8373665"/>
                <a:gd name="connsiteY13" fmla="*/ 133132 h 2439302"/>
                <a:gd name="connsiteX14" fmla="*/ 1755 w 8373665"/>
                <a:gd name="connsiteY14" fmla="*/ 178521 h 2439302"/>
                <a:gd name="connsiteX15" fmla="*/ 1755 w 8373665"/>
                <a:gd name="connsiteY15" fmla="*/ 1898588 h 2439302"/>
                <a:gd name="connsiteX16" fmla="*/ 0 w 8373665"/>
                <a:gd name="connsiteY16" fmla="*/ 1898948 h 2439302"/>
                <a:gd name="connsiteX17" fmla="*/ 0 w 8373665"/>
                <a:gd name="connsiteY17" fmla="*/ 69978 h 2439302"/>
                <a:gd name="connsiteX18" fmla="*/ 468013 w 8373665"/>
                <a:gd name="connsiteY18" fmla="*/ 22266 h 2439302"/>
                <a:gd name="connsiteX19" fmla="*/ 1384936 w 8373665"/>
                <a:gd name="connsiteY19" fmla="*/ 0 h 243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73665" h="2439302">
                  <a:moveTo>
                    <a:pt x="1384936" y="0"/>
                  </a:moveTo>
                  <a:cubicBezTo>
                    <a:pt x="1557814" y="0"/>
                    <a:pt x="2177692" y="53279"/>
                    <a:pt x="2187243" y="54074"/>
                  </a:cubicBezTo>
                  <a:cubicBezTo>
                    <a:pt x="2521538" y="77930"/>
                    <a:pt x="3288505" y="244923"/>
                    <a:pt x="3478575" y="295021"/>
                  </a:cubicBezTo>
                  <a:cubicBezTo>
                    <a:pt x="4309537" y="513702"/>
                    <a:pt x="5079369" y="836555"/>
                    <a:pt x="5795715" y="1250062"/>
                  </a:cubicBezTo>
                  <a:cubicBezTo>
                    <a:pt x="6385030" y="1590409"/>
                    <a:pt x="6991535" y="1909286"/>
                    <a:pt x="7636247" y="2174885"/>
                  </a:cubicBezTo>
                  <a:cubicBezTo>
                    <a:pt x="7659886" y="2185023"/>
                    <a:pt x="8026297" y="2318618"/>
                    <a:pt x="8273705" y="2404910"/>
                  </a:cubicBezTo>
                  <a:lnTo>
                    <a:pt x="8373665" y="2439302"/>
                  </a:lnTo>
                  <a:lnTo>
                    <a:pt x="8364039" y="2436304"/>
                  </a:lnTo>
                  <a:cubicBezTo>
                    <a:pt x="8137266" y="2363296"/>
                    <a:pt x="7644496" y="2192188"/>
                    <a:pt x="7616993" y="2180936"/>
                  </a:cubicBezTo>
                  <a:cubicBezTo>
                    <a:pt x="6974055" y="1928270"/>
                    <a:pt x="6369219" y="1624919"/>
                    <a:pt x="5781525" y="1301144"/>
                  </a:cubicBezTo>
                  <a:cubicBezTo>
                    <a:pt x="5067150" y="907772"/>
                    <a:pt x="4299435" y="600639"/>
                    <a:pt x="3470760" y="392606"/>
                  </a:cubicBezTo>
                  <a:cubicBezTo>
                    <a:pt x="3281213" y="344947"/>
                    <a:pt x="2516356" y="186086"/>
                    <a:pt x="2182980" y="163391"/>
                  </a:cubicBezTo>
                  <a:cubicBezTo>
                    <a:pt x="2173455" y="162635"/>
                    <a:pt x="1555283" y="111950"/>
                    <a:pt x="1382880" y="111950"/>
                  </a:cubicBezTo>
                  <a:cubicBezTo>
                    <a:pt x="1360973" y="111950"/>
                    <a:pt x="578019" y="118759"/>
                    <a:pt x="468480" y="133132"/>
                  </a:cubicBezTo>
                  <a:cubicBezTo>
                    <a:pt x="311318" y="140697"/>
                    <a:pt x="156060" y="155826"/>
                    <a:pt x="1755" y="178521"/>
                  </a:cubicBezTo>
                  <a:lnTo>
                    <a:pt x="1755" y="1898588"/>
                  </a:lnTo>
                  <a:lnTo>
                    <a:pt x="0" y="1898948"/>
                  </a:lnTo>
                  <a:cubicBezTo>
                    <a:pt x="0" y="1289027"/>
                    <a:pt x="0" y="679900"/>
                    <a:pt x="0" y="69978"/>
                  </a:cubicBezTo>
                  <a:cubicBezTo>
                    <a:pt x="154731" y="46122"/>
                    <a:pt x="310417" y="30218"/>
                    <a:pt x="468013" y="22266"/>
                  </a:cubicBezTo>
                  <a:cubicBezTo>
                    <a:pt x="577853" y="7157"/>
                    <a:pt x="1362968" y="0"/>
                    <a:pt x="138493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4316EBCC-FC65-4E99-B0E7-26C8006C5613}"/>
                </a:ext>
              </a:extLst>
            </p:cNvPr>
            <p:cNvSpPr/>
            <p:nvPr/>
          </p:nvSpPr>
          <p:spPr>
            <a:xfrm>
              <a:off x="5400296" y="5939303"/>
              <a:ext cx="6785839" cy="798186"/>
            </a:xfrm>
            <a:custGeom>
              <a:avLst/>
              <a:gdLst>
                <a:gd name="connsiteX0" fmla="*/ 0 w 6785839"/>
                <a:gd name="connsiteY0" fmla="*/ 0 h 798186"/>
                <a:gd name="connsiteX1" fmla="*/ 346779 w 6785839"/>
                <a:gd name="connsiteY1" fmla="*/ 136280 h 798186"/>
                <a:gd name="connsiteX2" fmla="*/ 876369 w 6785839"/>
                <a:gd name="connsiteY2" fmla="*/ 348095 h 798186"/>
                <a:gd name="connsiteX3" fmla="*/ 1584076 w 6785839"/>
                <a:gd name="connsiteY3" fmla="*/ 521330 h 798186"/>
                <a:gd name="connsiteX4" fmla="*/ 2204154 w 6785839"/>
                <a:gd name="connsiteY4" fmla="*/ 636315 h 798186"/>
                <a:gd name="connsiteX5" fmla="*/ 3103314 w 6785839"/>
                <a:gd name="connsiteY5" fmla="*/ 733145 h 798186"/>
                <a:gd name="connsiteX6" fmla="*/ 4044383 w 6785839"/>
                <a:gd name="connsiteY6" fmla="*/ 754327 h 798186"/>
                <a:gd name="connsiteX7" fmla="*/ 5875088 w 6785839"/>
                <a:gd name="connsiteY7" fmla="*/ 465350 h 798186"/>
                <a:gd name="connsiteX8" fmla="*/ 6482784 w 6785839"/>
                <a:gd name="connsiteY8" fmla="*/ 203606 h 798186"/>
                <a:gd name="connsiteX9" fmla="*/ 6699834 w 6785839"/>
                <a:gd name="connsiteY9" fmla="*/ 74815 h 798186"/>
                <a:gd name="connsiteX10" fmla="*/ 6785839 w 6785839"/>
                <a:gd name="connsiteY10" fmla="*/ 15755 h 798186"/>
                <a:gd name="connsiteX11" fmla="*/ 6785839 w 6785839"/>
                <a:gd name="connsiteY11" fmla="*/ 44461 h 798186"/>
                <a:gd name="connsiteX12" fmla="*/ 6731061 w 6785839"/>
                <a:gd name="connsiteY12" fmla="*/ 83894 h 798186"/>
                <a:gd name="connsiteX13" fmla="*/ 6513412 w 6785839"/>
                <a:gd name="connsiteY13" fmla="*/ 219277 h 798186"/>
                <a:gd name="connsiteX14" fmla="*/ 5904039 w 6785839"/>
                <a:gd name="connsiteY14" fmla="*/ 494418 h 798186"/>
                <a:gd name="connsiteX15" fmla="*/ 4068283 w 6785839"/>
                <a:gd name="connsiteY15" fmla="*/ 798186 h 798186"/>
                <a:gd name="connsiteX16" fmla="*/ 3124618 w 6785839"/>
                <a:gd name="connsiteY16" fmla="*/ 775920 h 798186"/>
                <a:gd name="connsiteX17" fmla="*/ 2222978 w 6785839"/>
                <a:gd name="connsiteY17" fmla="*/ 674134 h 798186"/>
                <a:gd name="connsiteX18" fmla="*/ 1601188 w 6785839"/>
                <a:gd name="connsiteY18" fmla="*/ 553263 h 798186"/>
                <a:gd name="connsiteX19" fmla="*/ 891529 w 6785839"/>
                <a:gd name="connsiteY19" fmla="*/ 371162 h 798186"/>
                <a:gd name="connsiteX20" fmla="*/ 360478 w 6785839"/>
                <a:gd name="connsiteY20" fmla="*/ 148504 h 79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5839" h="798186">
                  <a:moveTo>
                    <a:pt x="0" y="0"/>
                  </a:moveTo>
                  <a:lnTo>
                    <a:pt x="346779" y="136280"/>
                  </a:lnTo>
                  <a:cubicBezTo>
                    <a:pt x="448696" y="179399"/>
                    <a:pt x="804931" y="328427"/>
                    <a:pt x="876369" y="348095"/>
                  </a:cubicBezTo>
                  <a:cubicBezTo>
                    <a:pt x="1109731" y="413153"/>
                    <a:pt x="1344046" y="475185"/>
                    <a:pt x="1584076" y="521330"/>
                  </a:cubicBezTo>
                  <a:cubicBezTo>
                    <a:pt x="1787911" y="568989"/>
                    <a:pt x="1995556" y="604543"/>
                    <a:pt x="2204154" y="636315"/>
                  </a:cubicBezTo>
                  <a:cubicBezTo>
                    <a:pt x="2501334" y="681705"/>
                    <a:pt x="2801371" y="712721"/>
                    <a:pt x="3103314" y="733145"/>
                  </a:cubicBezTo>
                  <a:cubicBezTo>
                    <a:pt x="3273811" y="744493"/>
                    <a:pt x="3901508" y="754327"/>
                    <a:pt x="4044383" y="754327"/>
                  </a:cubicBezTo>
                  <a:cubicBezTo>
                    <a:pt x="4476819" y="754327"/>
                    <a:pt x="5147378" y="689269"/>
                    <a:pt x="5875088" y="465350"/>
                  </a:cubicBezTo>
                  <a:cubicBezTo>
                    <a:pt x="6091306" y="398779"/>
                    <a:pt x="6294188" y="312540"/>
                    <a:pt x="6482784" y="203606"/>
                  </a:cubicBezTo>
                  <a:cubicBezTo>
                    <a:pt x="6556126" y="161243"/>
                    <a:pt x="6629706" y="119637"/>
                    <a:pt x="6699834" y="74815"/>
                  </a:cubicBezTo>
                  <a:lnTo>
                    <a:pt x="6785839" y="15755"/>
                  </a:lnTo>
                  <a:lnTo>
                    <a:pt x="6785839" y="44461"/>
                  </a:lnTo>
                  <a:lnTo>
                    <a:pt x="6731061" y="83894"/>
                  </a:lnTo>
                  <a:cubicBezTo>
                    <a:pt x="6660739" y="131009"/>
                    <a:pt x="6586956" y="174746"/>
                    <a:pt x="6513412" y="219277"/>
                  </a:cubicBezTo>
                  <a:cubicBezTo>
                    <a:pt x="6324294" y="333787"/>
                    <a:pt x="6120854" y="424440"/>
                    <a:pt x="5904039" y="494418"/>
                  </a:cubicBezTo>
                  <a:cubicBezTo>
                    <a:pt x="5174321" y="729798"/>
                    <a:pt x="4501912" y="798186"/>
                    <a:pt x="4068283" y="798186"/>
                  </a:cubicBezTo>
                  <a:cubicBezTo>
                    <a:pt x="3925014" y="798186"/>
                    <a:pt x="3295585" y="787849"/>
                    <a:pt x="3124618" y="775920"/>
                  </a:cubicBezTo>
                  <a:cubicBezTo>
                    <a:pt x="2821842" y="754450"/>
                    <a:pt x="2520978" y="721846"/>
                    <a:pt x="2222978" y="674134"/>
                  </a:cubicBezTo>
                  <a:cubicBezTo>
                    <a:pt x="2013804" y="640735"/>
                    <a:pt x="1805586" y="603361"/>
                    <a:pt x="1601188" y="553263"/>
                  </a:cubicBezTo>
                  <a:cubicBezTo>
                    <a:pt x="1360496" y="504756"/>
                    <a:pt x="1125535" y="439549"/>
                    <a:pt x="891529" y="371162"/>
                  </a:cubicBezTo>
                  <a:cubicBezTo>
                    <a:pt x="819894" y="350486"/>
                    <a:pt x="462676" y="193831"/>
                    <a:pt x="360478" y="14850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97" name="Oval 396">
            <a:extLst>
              <a:ext uri="{FF2B5EF4-FFF2-40B4-BE49-F238E27FC236}">
                <a16:creationId xmlns:a16="http://schemas.microsoft.com/office/drawing/2014/main" id="{FF1C2410-8239-4CC9-A974-074BEEBDE0C6}"/>
              </a:ext>
            </a:extLst>
          </p:cNvPr>
          <p:cNvSpPr/>
          <p:nvPr/>
        </p:nvSpPr>
        <p:spPr>
          <a:xfrm>
            <a:off x="1884843" y="5023209"/>
            <a:ext cx="571640" cy="5716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8" name="Oval 397">
            <a:extLst>
              <a:ext uri="{FF2B5EF4-FFF2-40B4-BE49-F238E27FC236}">
                <a16:creationId xmlns:a16="http://schemas.microsoft.com/office/drawing/2014/main" id="{38B78EB2-C665-41D3-B81F-591E2A88BDEC}"/>
              </a:ext>
            </a:extLst>
          </p:cNvPr>
          <p:cNvSpPr/>
          <p:nvPr/>
        </p:nvSpPr>
        <p:spPr>
          <a:xfrm>
            <a:off x="9414003" y="5521423"/>
            <a:ext cx="348098" cy="34809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9" name="Chord 398">
            <a:extLst>
              <a:ext uri="{FF2B5EF4-FFF2-40B4-BE49-F238E27FC236}">
                <a16:creationId xmlns:a16="http://schemas.microsoft.com/office/drawing/2014/main" id="{D247781B-136F-4851-843B-F4CA5D814057}"/>
              </a:ext>
            </a:extLst>
          </p:cNvPr>
          <p:cNvSpPr/>
          <p:nvPr/>
        </p:nvSpPr>
        <p:spPr>
          <a:xfrm>
            <a:off x="7069221" y="6016288"/>
            <a:ext cx="1591304" cy="1591304"/>
          </a:xfrm>
          <a:prstGeom prst="chord">
            <a:avLst>
              <a:gd name="adj1" fmla="val 10803306"/>
              <a:gd name="adj2" fmla="val 21583073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0" name="Oval 399">
            <a:extLst>
              <a:ext uri="{FF2B5EF4-FFF2-40B4-BE49-F238E27FC236}">
                <a16:creationId xmlns:a16="http://schemas.microsoft.com/office/drawing/2014/main" id="{874F8737-877D-44A1-96FA-332073373BCD}"/>
              </a:ext>
            </a:extLst>
          </p:cNvPr>
          <p:cNvSpPr/>
          <p:nvPr/>
        </p:nvSpPr>
        <p:spPr>
          <a:xfrm>
            <a:off x="8466705" y="6313917"/>
            <a:ext cx="387640" cy="3876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1" name="Oval 400">
            <a:extLst>
              <a:ext uri="{FF2B5EF4-FFF2-40B4-BE49-F238E27FC236}">
                <a16:creationId xmlns:a16="http://schemas.microsoft.com/office/drawing/2014/main" id="{28DC8FB9-559E-4914-9461-64DFB59B3929}"/>
              </a:ext>
            </a:extLst>
          </p:cNvPr>
          <p:cNvSpPr/>
          <p:nvPr/>
        </p:nvSpPr>
        <p:spPr>
          <a:xfrm>
            <a:off x="9668034" y="5533367"/>
            <a:ext cx="619738" cy="6197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2" name="Chord 401">
            <a:extLst>
              <a:ext uri="{FF2B5EF4-FFF2-40B4-BE49-F238E27FC236}">
                <a16:creationId xmlns:a16="http://schemas.microsoft.com/office/drawing/2014/main" id="{3C3D465C-9B15-468F-8ACB-64184D90AFDF}"/>
              </a:ext>
            </a:extLst>
          </p:cNvPr>
          <p:cNvSpPr/>
          <p:nvPr/>
        </p:nvSpPr>
        <p:spPr>
          <a:xfrm>
            <a:off x="740045" y="5252408"/>
            <a:ext cx="1591304" cy="1591304"/>
          </a:xfrm>
          <a:prstGeom prst="chord">
            <a:avLst>
              <a:gd name="adj1" fmla="val 16143856"/>
              <a:gd name="adj2" fmla="val 5473657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74FC5B2C-91FA-4BDC-904A-7FBF5E9FE4CD}"/>
              </a:ext>
            </a:extLst>
          </p:cNvPr>
          <p:cNvSpPr/>
          <p:nvPr/>
        </p:nvSpPr>
        <p:spPr>
          <a:xfrm>
            <a:off x="4330776" y="5324671"/>
            <a:ext cx="721731" cy="7217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E74566E0-6CBC-416D-80E4-A4DEAE36D71B}"/>
              </a:ext>
            </a:extLst>
          </p:cNvPr>
          <p:cNvSpPr/>
          <p:nvPr/>
        </p:nvSpPr>
        <p:spPr>
          <a:xfrm>
            <a:off x="3944636" y="5722082"/>
            <a:ext cx="215040" cy="2150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FCA99BF4-A745-405E-B005-3BD12D3D8E49}"/>
              </a:ext>
            </a:extLst>
          </p:cNvPr>
          <p:cNvSpPr/>
          <p:nvPr/>
        </p:nvSpPr>
        <p:spPr>
          <a:xfrm>
            <a:off x="3558502" y="5896952"/>
            <a:ext cx="492453" cy="49245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C49C93BC-E520-457B-9EBA-E4BCDF2FB7C4}"/>
              </a:ext>
            </a:extLst>
          </p:cNvPr>
          <p:cNvSpPr/>
          <p:nvPr/>
        </p:nvSpPr>
        <p:spPr>
          <a:xfrm>
            <a:off x="2837688" y="5305823"/>
            <a:ext cx="512137" cy="51213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CD091B21-FA27-451B-ADC4-DCEFA8E2C329}"/>
              </a:ext>
            </a:extLst>
          </p:cNvPr>
          <p:cNvSpPr/>
          <p:nvPr/>
        </p:nvSpPr>
        <p:spPr>
          <a:xfrm>
            <a:off x="5111282" y="6271841"/>
            <a:ext cx="582258" cy="58225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8" name="Oval 407">
            <a:extLst>
              <a:ext uri="{FF2B5EF4-FFF2-40B4-BE49-F238E27FC236}">
                <a16:creationId xmlns:a16="http://schemas.microsoft.com/office/drawing/2014/main" id="{2B68114F-8910-48B3-AEB3-FC20586E39DC}"/>
              </a:ext>
            </a:extLst>
          </p:cNvPr>
          <p:cNvSpPr/>
          <p:nvPr/>
        </p:nvSpPr>
        <p:spPr>
          <a:xfrm>
            <a:off x="6663356" y="5728102"/>
            <a:ext cx="182234" cy="182234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E368C620-9726-4CCF-A0F2-E7F656242FC1}"/>
              </a:ext>
            </a:extLst>
          </p:cNvPr>
          <p:cNvSpPr/>
          <p:nvPr/>
        </p:nvSpPr>
        <p:spPr>
          <a:xfrm>
            <a:off x="5970044" y="6084675"/>
            <a:ext cx="182234" cy="182234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785F3BF7-06B0-4ED6-99A7-8CDAD372C356}"/>
              </a:ext>
            </a:extLst>
          </p:cNvPr>
          <p:cNvSpPr/>
          <p:nvPr/>
        </p:nvSpPr>
        <p:spPr>
          <a:xfrm>
            <a:off x="2402286" y="6614982"/>
            <a:ext cx="164705" cy="16470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8AAD40CC-E01C-486A-A9D1-3C0E074D1195}"/>
              </a:ext>
            </a:extLst>
          </p:cNvPr>
          <p:cNvSpPr/>
          <p:nvPr/>
        </p:nvSpPr>
        <p:spPr>
          <a:xfrm>
            <a:off x="10192419" y="1408806"/>
            <a:ext cx="379795" cy="379795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2" name="Chord 411">
            <a:extLst>
              <a:ext uri="{FF2B5EF4-FFF2-40B4-BE49-F238E27FC236}">
                <a16:creationId xmlns:a16="http://schemas.microsoft.com/office/drawing/2014/main" id="{76F12C84-42BD-4B2F-A51A-C8C2779F3D14}"/>
              </a:ext>
            </a:extLst>
          </p:cNvPr>
          <p:cNvSpPr/>
          <p:nvPr/>
        </p:nvSpPr>
        <p:spPr>
          <a:xfrm rot="10800000">
            <a:off x="8468504" y="-797772"/>
            <a:ext cx="1591304" cy="1591304"/>
          </a:xfrm>
          <a:prstGeom prst="chord">
            <a:avLst>
              <a:gd name="adj1" fmla="val 10803306"/>
              <a:gd name="adj2" fmla="val 21583073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3D388600-F15F-4F81-9B4A-68AA0D3B13F5}"/>
              </a:ext>
            </a:extLst>
          </p:cNvPr>
          <p:cNvSpPr/>
          <p:nvPr/>
        </p:nvSpPr>
        <p:spPr>
          <a:xfrm>
            <a:off x="8845071" y="614407"/>
            <a:ext cx="387640" cy="3876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4" name="Oval 413">
            <a:extLst>
              <a:ext uri="{FF2B5EF4-FFF2-40B4-BE49-F238E27FC236}">
                <a16:creationId xmlns:a16="http://schemas.microsoft.com/office/drawing/2014/main" id="{6A4DB6EE-4C58-45E9-B481-6136CDC486A7}"/>
              </a:ext>
            </a:extLst>
          </p:cNvPr>
          <p:cNvSpPr/>
          <p:nvPr/>
        </p:nvSpPr>
        <p:spPr>
          <a:xfrm>
            <a:off x="9668034" y="1344048"/>
            <a:ext cx="676169" cy="67616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5" name="Oval 414">
            <a:extLst>
              <a:ext uri="{FF2B5EF4-FFF2-40B4-BE49-F238E27FC236}">
                <a16:creationId xmlns:a16="http://schemas.microsoft.com/office/drawing/2014/main" id="{C9BAA264-D5AB-4103-9197-45E6CFE46199}"/>
              </a:ext>
            </a:extLst>
          </p:cNvPr>
          <p:cNvSpPr/>
          <p:nvPr/>
        </p:nvSpPr>
        <p:spPr>
          <a:xfrm>
            <a:off x="3174783" y="284140"/>
            <a:ext cx="721731" cy="721731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6" name="Oval 415">
            <a:extLst>
              <a:ext uri="{FF2B5EF4-FFF2-40B4-BE49-F238E27FC236}">
                <a16:creationId xmlns:a16="http://schemas.microsoft.com/office/drawing/2014/main" id="{F4F35ECB-1730-49E3-B79E-799BA338EA42}"/>
              </a:ext>
            </a:extLst>
          </p:cNvPr>
          <p:cNvSpPr/>
          <p:nvPr/>
        </p:nvSpPr>
        <p:spPr>
          <a:xfrm>
            <a:off x="6352657" y="635113"/>
            <a:ext cx="492453" cy="49245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7" name="Oval 416">
            <a:extLst>
              <a:ext uri="{FF2B5EF4-FFF2-40B4-BE49-F238E27FC236}">
                <a16:creationId xmlns:a16="http://schemas.microsoft.com/office/drawing/2014/main" id="{ADD1E8FC-E10C-4CD9-9399-1889CF295034}"/>
              </a:ext>
            </a:extLst>
          </p:cNvPr>
          <p:cNvSpPr/>
          <p:nvPr/>
        </p:nvSpPr>
        <p:spPr>
          <a:xfrm>
            <a:off x="5758685" y="512046"/>
            <a:ext cx="182234" cy="18223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4A19C330-744D-45DD-9A0F-DB162F2A49A8}"/>
              </a:ext>
            </a:extLst>
          </p:cNvPr>
          <p:cNvSpPr/>
          <p:nvPr/>
        </p:nvSpPr>
        <p:spPr>
          <a:xfrm>
            <a:off x="4701463" y="864100"/>
            <a:ext cx="303444" cy="30344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ACE1280B-4981-4843-B4C6-991944FB31A7}"/>
              </a:ext>
            </a:extLst>
          </p:cNvPr>
          <p:cNvSpPr/>
          <p:nvPr/>
        </p:nvSpPr>
        <p:spPr>
          <a:xfrm>
            <a:off x="3412814" y="838544"/>
            <a:ext cx="303444" cy="30344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8100CF61-F101-46AB-B1AA-9E0EFA565455}"/>
              </a:ext>
            </a:extLst>
          </p:cNvPr>
          <p:cNvSpPr/>
          <p:nvPr/>
        </p:nvSpPr>
        <p:spPr>
          <a:xfrm>
            <a:off x="1793129" y="694280"/>
            <a:ext cx="374120" cy="3741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2" name="Oval 421">
            <a:extLst>
              <a:ext uri="{FF2B5EF4-FFF2-40B4-BE49-F238E27FC236}">
                <a16:creationId xmlns:a16="http://schemas.microsoft.com/office/drawing/2014/main" id="{3D29A4A4-F7AA-4DB9-9083-2D40F1FBAB8F}"/>
              </a:ext>
            </a:extLst>
          </p:cNvPr>
          <p:cNvSpPr/>
          <p:nvPr/>
        </p:nvSpPr>
        <p:spPr>
          <a:xfrm>
            <a:off x="752284" y="2219486"/>
            <a:ext cx="1008576" cy="100857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3" name="Oval 422">
            <a:extLst>
              <a:ext uri="{FF2B5EF4-FFF2-40B4-BE49-F238E27FC236}">
                <a16:creationId xmlns:a16="http://schemas.microsoft.com/office/drawing/2014/main" id="{EB93909C-7E89-4A71-A703-5CF038A07B3C}"/>
              </a:ext>
            </a:extLst>
          </p:cNvPr>
          <p:cNvSpPr/>
          <p:nvPr/>
        </p:nvSpPr>
        <p:spPr>
          <a:xfrm>
            <a:off x="10785612" y="613235"/>
            <a:ext cx="830122" cy="830122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9EC30C8C-2EBB-403B-AC2C-2A1FAE54EB08}"/>
              </a:ext>
            </a:extLst>
          </p:cNvPr>
          <p:cNvSpPr/>
          <p:nvPr/>
        </p:nvSpPr>
        <p:spPr>
          <a:xfrm>
            <a:off x="6246524" y="916900"/>
            <a:ext cx="248537" cy="248537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1EBE3AC2-4215-4ECB-812A-5E312393F472}"/>
              </a:ext>
            </a:extLst>
          </p:cNvPr>
          <p:cNvSpPr/>
          <p:nvPr/>
        </p:nvSpPr>
        <p:spPr>
          <a:xfrm>
            <a:off x="376703" y="141367"/>
            <a:ext cx="615659" cy="615659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群組 1"/>
          <p:cNvGrpSpPr/>
          <p:nvPr/>
        </p:nvGrpSpPr>
        <p:grpSpPr>
          <a:xfrm>
            <a:off x="-148182" y="2391525"/>
            <a:ext cx="5100935" cy="3348902"/>
            <a:chOff x="2941432" y="1031874"/>
            <a:chExt cx="6801246" cy="4465202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1C6AFA-88AF-4D8B-BC17-FEAA96E5DEF6}"/>
                </a:ext>
              </a:extLst>
            </p:cNvPr>
            <p:cNvSpPr/>
            <p:nvPr/>
          </p:nvSpPr>
          <p:spPr>
            <a:xfrm>
              <a:off x="4172422" y="3065820"/>
              <a:ext cx="3935622" cy="2037936"/>
            </a:xfrm>
            <a:custGeom>
              <a:avLst/>
              <a:gdLst>
                <a:gd name="connsiteX0" fmla="*/ 3541 w 3935622"/>
                <a:gd name="connsiteY0" fmla="*/ 0 h 2037936"/>
                <a:gd name="connsiteX1" fmla="*/ 3932081 w 3935622"/>
                <a:gd name="connsiteY1" fmla="*/ 0 h 2037936"/>
                <a:gd name="connsiteX2" fmla="*/ 3935622 w 3935622"/>
                <a:gd name="connsiteY2" fmla="*/ 70124 h 2037936"/>
                <a:gd name="connsiteX3" fmla="*/ 1967810 w 3935622"/>
                <a:gd name="connsiteY3" fmla="*/ 2037936 h 2037936"/>
                <a:gd name="connsiteX4" fmla="*/ 0 w 3935622"/>
                <a:gd name="connsiteY4" fmla="*/ 70124 h 203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5622" h="2037936">
                  <a:moveTo>
                    <a:pt x="3541" y="0"/>
                  </a:moveTo>
                  <a:lnTo>
                    <a:pt x="3932081" y="0"/>
                  </a:lnTo>
                  <a:lnTo>
                    <a:pt x="3935622" y="70124"/>
                  </a:lnTo>
                  <a:cubicBezTo>
                    <a:pt x="3935622" y="1156916"/>
                    <a:pt x="3054602" y="2037936"/>
                    <a:pt x="1967810" y="2037936"/>
                  </a:cubicBezTo>
                  <a:cubicBezTo>
                    <a:pt x="881018" y="2037936"/>
                    <a:pt x="0" y="1156916"/>
                    <a:pt x="0" y="7012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/>
          </p:spPr>
          <p:txBody>
            <a:bodyPr wrap="square" rtlCol="0" anchor="ctr">
              <a:noAutofit/>
            </a:bodyPr>
            <a:lstStyle/>
            <a:p>
              <a:endParaRPr lang="en-US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99CDF91-0782-4C4C-B05E-F5002EE9E7C0}"/>
                </a:ext>
              </a:extLst>
            </p:cNvPr>
            <p:cNvSpPr/>
            <p:nvPr/>
          </p:nvSpPr>
          <p:spPr>
            <a:xfrm>
              <a:off x="4209270" y="3065820"/>
              <a:ext cx="3879327" cy="1909892"/>
            </a:xfrm>
            <a:custGeom>
              <a:avLst/>
              <a:gdLst>
                <a:gd name="connsiteX0" fmla="*/ 3667412 w 3879327"/>
                <a:gd name="connsiteY0" fmla="*/ 737466 h 1909892"/>
                <a:gd name="connsiteX1" fmla="*/ 3643554 w 3879327"/>
                <a:gd name="connsiteY1" fmla="*/ 757958 h 1909892"/>
                <a:gd name="connsiteX2" fmla="*/ 3647224 w 3879327"/>
                <a:gd name="connsiteY2" fmla="*/ 824025 h 1909892"/>
                <a:gd name="connsiteX3" fmla="*/ 3698611 w 3879327"/>
                <a:gd name="connsiteY3" fmla="*/ 782428 h 1909892"/>
                <a:gd name="connsiteX4" fmla="*/ 3702281 w 3879327"/>
                <a:gd name="connsiteY4" fmla="*/ 775087 h 1909892"/>
                <a:gd name="connsiteX5" fmla="*/ 3702281 w 3879327"/>
                <a:gd name="connsiteY5" fmla="*/ 748170 h 1909892"/>
                <a:gd name="connsiteX6" fmla="*/ 3667412 w 3879327"/>
                <a:gd name="connsiteY6" fmla="*/ 737466 h 1909892"/>
                <a:gd name="connsiteX7" fmla="*/ 3140708 w 3879327"/>
                <a:gd name="connsiteY7" fmla="*/ 293040 h 1909892"/>
                <a:gd name="connsiteX8" fmla="*/ 3129696 w 3879327"/>
                <a:gd name="connsiteY8" fmla="*/ 306499 h 1909892"/>
                <a:gd name="connsiteX9" fmla="*/ 3159060 w 3879327"/>
                <a:gd name="connsiteY9" fmla="*/ 340756 h 1909892"/>
                <a:gd name="connsiteX10" fmla="*/ 3178635 w 3879327"/>
                <a:gd name="connsiteY10" fmla="*/ 324851 h 1909892"/>
                <a:gd name="connsiteX11" fmla="*/ 3140708 w 3879327"/>
                <a:gd name="connsiteY11" fmla="*/ 293040 h 1909892"/>
                <a:gd name="connsiteX12" fmla="*/ 1020437 w 3879327"/>
                <a:gd name="connsiteY12" fmla="*/ 138884 h 1909892"/>
                <a:gd name="connsiteX13" fmla="*/ 1032672 w 3879327"/>
                <a:gd name="connsiteY13" fmla="*/ 146224 h 1909892"/>
                <a:gd name="connsiteX14" fmla="*/ 1020437 w 3879327"/>
                <a:gd name="connsiteY14" fmla="*/ 159682 h 1909892"/>
                <a:gd name="connsiteX15" fmla="*/ 1006980 w 3879327"/>
                <a:gd name="connsiteY15" fmla="*/ 152341 h 1909892"/>
                <a:gd name="connsiteX16" fmla="*/ 1020437 w 3879327"/>
                <a:gd name="connsiteY16" fmla="*/ 138884 h 1909892"/>
                <a:gd name="connsiteX17" fmla="*/ 726805 w 3879327"/>
                <a:gd name="connsiteY17" fmla="*/ 131543 h 1909892"/>
                <a:gd name="connsiteX18" fmla="*/ 751274 w 3879327"/>
                <a:gd name="connsiteY18" fmla="*/ 146224 h 1909892"/>
                <a:gd name="connsiteX19" fmla="*/ 740264 w 3879327"/>
                <a:gd name="connsiteY19" fmla="*/ 156012 h 1909892"/>
                <a:gd name="connsiteX20" fmla="*/ 715795 w 3879327"/>
                <a:gd name="connsiteY20" fmla="*/ 143777 h 1909892"/>
                <a:gd name="connsiteX21" fmla="*/ 726805 w 3879327"/>
                <a:gd name="connsiteY21" fmla="*/ 131543 h 1909892"/>
                <a:gd name="connsiteX22" fmla="*/ 887079 w 3879327"/>
                <a:gd name="connsiteY22" fmla="*/ 96063 h 1909892"/>
                <a:gd name="connsiteX23" fmla="*/ 970275 w 3879327"/>
                <a:gd name="connsiteY23" fmla="*/ 149895 h 1909892"/>
                <a:gd name="connsiteX24" fmla="*/ 861387 w 3879327"/>
                <a:gd name="connsiteY24" fmla="*/ 149895 h 1909892"/>
                <a:gd name="connsiteX25" fmla="*/ 887079 w 3879327"/>
                <a:gd name="connsiteY25" fmla="*/ 96063 h 1909892"/>
                <a:gd name="connsiteX26" fmla="*/ 3767952 w 3879327"/>
                <a:gd name="connsiteY26" fmla="*/ 0 h 1909892"/>
                <a:gd name="connsiteX27" fmla="*/ 3877637 w 3879327"/>
                <a:gd name="connsiteY27" fmla="*/ 0 h 1909892"/>
                <a:gd name="connsiteX28" fmla="*/ 3878460 w 3879327"/>
                <a:gd name="connsiteY28" fmla="*/ 111967 h 1909892"/>
                <a:gd name="connsiteX29" fmla="*/ 3869895 w 3879327"/>
                <a:gd name="connsiteY29" fmla="*/ 153565 h 1909892"/>
                <a:gd name="connsiteX30" fmla="*/ 3789146 w 3879327"/>
                <a:gd name="connsiteY30" fmla="*/ 47124 h 1909892"/>
                <a:gd name="connsiteX31" fmla="*/ 3768959 w 3879327"/>
                <a:gd name="connsiteY31" fmla="*/ 1244 h 1909892"/>
                <a:gd name="connsiteX32" fmla="*/ 2364134 w 3879327"/>
                <a:gd name="connsiteY32" fmla="*/ 0 h 1909892"/>
                <a:gd name="connsiteX33" fmla="*/ 3723105 w 3879327"/>
                <a:gd name="connsiteY33" fmla="*/ 0 h 1909892"/>
                <a:gd name="connsiteX34" fmla="*/ 3753666 w 3879327"/>
                <a:gd name="connsiteY34" fmla="*/ 49571 h 1909892"/>
                <a:gd name="connsiteX35" fmla="*/ 3765901 w 3879327"/>
                <a:gd name="connsiteY35" fmla="*/ 91169 h 1909892"/>
                <a:gd name="connsiteX36" fmla="*/ 3795264 w 3879327"/>
                <a:gd name="connsiteY36" fmla="*/ 157236 h 1909892"/>
                <a:gd name="connsiteX37" fmla="*/ 3842979 w 3879327"/>
                <a:gd name="connsiteY37" fmla="*/ 267348 h 1909892"/>
                <a:gd name="connsiteX38" fmla="*/ 3858885 w 3879327"/>
                <a:gd name="connsiteY38" fmla="*/ 340756 h 1909892"/>
                <a:gd name="connsiteX39" fmla="*/ 3697387 w 3879327"/>
                <a:gd name="connsiteY39" fmla="*/ 877859 h 1909892"/>
                <a:gd name="connsiteX40" fmla="*/ 3639884 w 3879327"/>
                <a:gd name="connsiteY40" fmla="*/ 990417 h 1909892"/>
                <a:gd name="connsiteX41" fmla="*/ 3614191 w 3879327"/>
                <a:gd name="connsiteY41" fmla="*/ 1016111 h 1909892"/>
                <a:gd name="connsiteX42" fmla="*/ 3597062 w 3879327"/>
                <a:gd name="connsiteY42" fmla="*/ 983076 h 1909892"/>
                <a:gd name="connsiteX43" fmla="*/ 3567699 w 3879327"/>
                <a:gd name="connsiteY43" fmla="*/ 894987 h 1909892"/>
                <a:gd name="connsiteX44" fmla="*/ 3593391 w 3879327"/>
                <a:gd name="connsiteY44" fmla="*/ 974513 h 1909892"/>
                <a:gd name="connsiteX45" fmla="*/ 3614191 w 3879327"/>
                <a:gd name="connsiteY45" fmla="*/ 1024676 h 1909892"/>
                <a:gd name="connsiteX46" fmla="*/ 3468599 w 3879327"/>
                <a:gd name="connsiteY46" fmla="*/ 1253463 h 1909892"/>
                <a:gd name="connsiteX47" fmla="*/ 3266726 w 3879327"/>
                <a:gd name="connsiteY47" fmla="*/ 1473688 h 1909892"/>
                <a:gd name="connsiteX48" fmla="*/ 3171296 w 3879327"/>
                <a:gd name="connsiteY48" fmla="*/ 1556883 h 1909892"/>
                <a:gd name="connsiteX49" fmla="*/ 3154167 w 3879327"/>
                <a:gd name="connsiteY49" fmla="*/ 1515286 h 1909892"/>
                <a:gd name="connsiteX50" fmla="*/ 3105228 w 3879327"/>
                <a:gd name="connsiteY50" fmla="*/ 1358682 h 1909892"/>
                <a:gd name="connsiteX51" fmla="*/ 3123580 w 3879327"/>
                <a:gd name="connsiteY51" fmla="*/ 1155586 h 1909892"/>
                <a:gd name="connsiteX52" fmla="*/ 3135814 w 3879327"/>
                <a:gd name="connsiteY52" fmla="*/ 1061380 h 1909892"/>
                <a:gd name="connsiteX53" fmla="*/ 3111345 w 3879327"/>
                <a:gd name="connsiteY53" fmla="*/ 943925 h 1909892"/>
                <a:gd name="connsiteX54" fmla="*/ 3068524 w 3879327"/>
                <a:gd name="connsiteY54" fmla="*/ 859507 h 1909892"/>
                <a:gd name="connsiteX55" fmla="*/ 3034267 w 3879327"/>
                <a:gd name="connsiteY55" fmla="*/ 689444 h 1909892"/>
                <a:gd name="connsiteX56" fmla="*/ 3039161 w 3879327"/>
                <a:gd name="connsiteY56" fmla="*/ 663752 h 1909892"/>
                <a:gd name="connsiteX57" fmla="*/ 2969423 w 3879327"/>
                <a:gd name="connsiteY57" fmla="*/ 602578 h 1909892"/>
                <a:gd name="connsiteX58" fmla="*/ 2921708 w 3879327"/>
                <a:gd name="connsiteY58" fmla="*/ 585450 h 1909892"/>
                <a:gd name="connsiteX59" fmla="*/ 2816490 w 3879327"/>
                <a:gd name="connsiteY59" fmla="*/ 552416 h 1909892"/>
                <a:gd name="connsiteX60" fmla="*/ 2761433 w 3879327"/>
                <a:gd name="connsiteY60" fmla="*/ 579332 h 1909892"/>
                <a:gd name="connsiteX61" fmla="*/ 2695366 w 3879327"/>
                <a:gd name="connsiteY61" fmla="*/ 585450 h 1909892"/>
                <a:gd name="connsiteX62" fmla="*/ 2610947 w 3879327"/>
                <a:gd name="connsiteY62" fmla="*/ 594014 h 1909892"/>
                <a:gd name="connsiteX63" fmla="*/ 2525304 w 3879327"/>
                <a:gd name="connsiteY63" fmla="*/ 576885 h 1909892"/>
                <a:gd name="connsiteX64" fmla="*/ 2455566 w 3879327"/>
                <a:gd name="connsiteY64" fmla="*/ 516936 h 1909892"/>
                <a:gd name="connsiteX65" fmla="*/ 2426203 w 3879327"/>
                <a:gd name="connsiteY65" fmla="*/ 480232 h 1909892"/>
                <a:gd name="connsiteX66" fmla="*/ 2352795 w 3879327"/>
                <a:gd name="connsiteY66" fmla="*/ 368895 h 1909892"/>
                <a:gd name="connsiteX67" fmla="*/ 2330772 w 3879327"/>
                <a:gd name="connsiteY67" fmla="*/ 258783 h 1909892"/>
                <a:gd name="connsiteX68" fmla="*/ 2339337 w 3879327"/>
                <a:gd name="connsiteY68" fmla="*/ 80157 h 1909892"/>
                <a:gd name="connsiteX69" fmla="*/ 2338113 w 3879327"/>
                <a:gd name="connsiteY69" fmla="*/ 50794 h 1909892"/>
                <a:gd name="connsiteX70" fmla="*/ 578273 w 3879327"/>
                <a:gd name="connsiteY70" fmla="*/ 0 h 1909892"/>
                <a:gd name="connsiteX71" fmla="*/ 701190 w 3879327"/>
                <a:gd name="connsiteY71" fmla="*/ 0 h 1909892"/>
                <a:gd name="connsiteX72" fmla="*/ 712123 w 3879327"/>
                <a:gd name="connsiteY72" fmla="*/ 5526 h 1909892"/>
                <a:gd name="connsiteX73" fmla="*/ 819789 w 3879327"/>
                <a:gd name="connsiteY73" fmla="*/ 80157 h 1909892"/>
                <a:gd name="connsiteX74" fmla="*/ 731699 w 3879327"/>
                <a:gd name="connsiteY74" fmla="*/ 64253 h 1909892"/>
                <a:gd name="connsiteX75" fmla="*/ 666856 w 3879327"/>
                <a:gd name="connsiteY75" fmla="*/ 15314 h 1909892"/>
                <a:gd name="connsiteX76" fmla="*/ 664034 w 3879327"/>
                <a:gd name="connsiteY76" fmla="*/ 14263 h 1909892"/>
                <a:gd name="connsiteX77" fmla="*/ 666856 w 3879327"/>
                <a:gd name="connsiteY77" fmla="*/ 16537 h 1909892"/>
                <a:gd name="connsiteX78" fmla="*/ 568978 w 3879327"/>
                <a:gd name="connsiteY78" fmla="*/ 25102 h 1909892"/>
                <a:gd name="connsiteX79" fmla="*/ 575153 w 3879327"/>
                <a:gd name="connsiteY79" fmla="*/ 3423 h 1909892"/>
                <a:gd name="connsiteX80" fmla="*/ 10781 w 3879327"/>
                <a:gd name="connsiteY80" fmla="*/ 0 h 1909892"/>
                <a:gd name="connsiteX81" fmla="*/ 229452 w 3879327"/>
                <a:gd name="connsiteY81" fmla="*/ 0 h 1909892"/>
                <a:gd name="connsiteX82" fmla="*/ 227783 w 3879327"/>
                <a:gd name="connsiteY82" fmla="*/ 23572 h 1909892"/>
                <a:gd name="connsiteX83" fmla="*/ 242312 w 3879327"/>
                <a:gd name="connsiteY83" fmla="*/ 88722 h 1909892"/>
                <a:gd name="connsiteX84" fmla="*/ 303485 w 3879327"/>
                <a:gd name="connsiteY84" fmla="*/ 125426 h 1909892"/>
                <a:gd name="connsiteX85" fmla="*/ 401363 w 3879327"/>
                <a:gd name="connsiteY85" fmla="*/ 50794 h 1909892"/>
                <a:gd name="connsiteX86" fmla="*/ 487005 w 3879327"/>
                <a:gd name="connsiteY86" fmla="*/ 25102 h 1909892"/>
                <a:gd name="connsiteX87" fmla="*/ 489452 w 3879327"/>
                <a:gd name="connsiteY87" fmla="*/ 52018 h 1909892"/>
                <a:gd name="connsiteX88" fmla="*/ 427055 w 3879327"/>
                <a:gd name="connsiteY88" fmla="*/ 191493 h 1909892"/>
                <a:gd name="connsiteX89" fmla="*/ 445407 w 3879327"/>
                <a:gd name="connsiteY89" fmla="*/ 217185 h 1909892"/>
                <a:gd name="connsiteX90" fmla="*/ 516369 w 3879327"/>
                <a:gd name="connsiteY90" fmla="*/ 218410 h 1909892"/>
                <a:gd name="connsiteX91" fmla="*/ 554295 w 3879327"/>
                <a:gd name="connsiteY91" fmla="*/ 272242 h 1909892"/>
                <a:gd name="connsiteX92" fmla="*/ 537167 w 3879327"/>
                <a:gd name="connsiteY92" fmla="*/ 344426 h 1909892"/>
                <a:gd name="connsiteX93" fmla="*/ 567754 w 3879327"/>
                <a:gd name="connsiteY93" fmla="*/ 433740 h 1909892"/>
                <a:gd name="connsiteX94" fmla="*/ 631375 w 3879327"/>
                <a:gd name="connsiteY94" fmla="*/ 432516 h 1909892"/>
                <a:gd name="connsiteX95" fmla="*/ 679089 w 3879327"/>
                <a:gd name="connsiteY95" fmla="*/ 441081 h 1909892"/>
                <a:gd name="connsiteX96" fmla="*/ 731699 w 3879327"/>
                <a:gd name="connsiteY96" fmla="*/ 433740 h 1909892"/>
                <a:gd name="connsiteX97" fmla="*/ 839364 w 3879327"/>
                <a:gd name="connsiteY97" fmla="*/ 357885 h 1909892"/>
                <a:gd name="connsiteX98" fmla="*/ 852822 w 3879327"/>
                <a:gd name="connsiteY98" fmla="*/ 370120 h 1909892"/>
                <a:gd name="connsiteX99" fmla="*/ 883409 w 3879327"/>
                <a:gd name="connsiteY99" fmla="*/ 376236 h 1909892"/>
                <a:gd name="connsiteX100" fmla="*/ 942135 w 3879327"/>
                <a:gd name="connsiteY100" fmla="*/ 381130 h 1909892"/>
                <a:gd name="connsiteX101" fmla="*/ 1058364 w 3879327"/>
                <a:gd name="connsiteY101" fmla="*/ 401930 h 1909892"/>
                <a:gd name="connsiteX102" fmla="*/ 1101186 w 3879327"/>
                <a:gd name="connsiteY102" fmla="*/ 412940 h 1909892"/>
                <a:gd name="connsiteX103" fmla="*/ 1158689 w 3879327"/>
                <a:gd name="connsiteY103" fmla="*/ 466773 h 1909892"/>
                <a:gd name="connsiteX104" fmla="*/ 1334868 w 3879327"/>
                <a:gd name="connsiteY104" fmla="*/ 569544 h 1909892"/>
                <a:gd name="connsiteX105" fmla="*/ 1424182 w 3879327"/>
                <a:gd name="connsiteY105" fmla="*/ 721254 h 1909892"/>
                <a:gd name="connsiteX106" fmla="*/ 1410723 w 3879327"/>
                <a:gd name="connsiteY106" fmla="*/ 746948 h 1909892"/>
                <a:gd name="connsiteX107" fmla="*/ 1408276 w 3879327"/>
                <a:gd name="connsiteY107" fmla="*/ 802003 h 1909892"/>
                <a:gd name="connsiteX108" fmla="*/ 1433970 w 3879327"/>
                <a:gd name="connsiteY108" fmla="*/ 805674 h 1909892"/>
                <a:gd name="connsiteX109" fmla="*/ 1522059 w 3879327"/>
                <a:gd name="connsiteY109" fmla="*/ 773864 h 1909892"/>
                <a:gd name="connsiteX110" fmla="*/ 1634618 w 3879327"/>
                <a:gd name="connsiteY110" fmla="*/ 832590 h 1909892"/>
                <a:gd name="connsiteX111" fmla="*/ 1771647 w 3879327"/>
                <a:gd name="connsiteY111" fmla="*/ 894987 h 1909892"/>
                <a:gd name="connsiteX112" fmla="*/ 1831596 w 3879327"/>
                <a:gd name="connsiteY112" fmla="*/ 930468 h 1909892"/>
                <a:gd name="connsiteX113" fmla="*/ 1826702 w 3879327"/>
                <a:gd name="connsiteY113" fmla="*/ 1036909 h 1909892"/>
                <a:gd name="connsiteX114" fmla="*/ 1749624 w 3879327"/>
                <a:gd name="connsiteY114" fmla="*/ 1153139 h 1909892"/>
                <a:gd name="connsiteX115" fmla="*/ 1734943 w 3879327"/>
                <a:gd name="connsiteY115" fmla="*/ 1217982 h 1909892"/>
                <a:gd name="connsiteX116" fmla="*/ 1694568 w 3879327"/>
                <a:gd name="connsiteY116" fmla="*/ 1445547 h 1909892"/>
                <a:gd name="connsiteX117" fmla="*/ 1651747 w 3879327"/>
                <a:gd name="connsiteY117" fmla="*/ 1478581 h 1909892"/>
                <a:gd name="connsiteX118" fmla="*/ 1555092 w 3879327"/>
                <a:gd name="connsiteY118" fmla="*/ 1523849 h 1909892"/>
                <a:gd name="connsiteX119" fmla="*/ 1522059 w 3879327"/>
                <a:gd name="connsiteY119" fmla="*/ 1586247 h 1909892"/>
                <a:gd name="connsiteX120" fmla="*/ 1485355 w 3879327"/>
                <a:gd name="connsiteY120" fmla="*/ 1742851 h 1909892"/>
                <a:gd name="connsiteX121" fmla="*/ 1431523 w 3879327"/>
                <a:gd name="connsiteY121" fmla="*/ 1843175 h 1909892"/>
                <a:gd name="connsiteX122" fmla="*/ 1397266 w 3879327"/>
                <a:gd name="connsiteY122" fmla="*/ 1867644 h 1909892"/>
                <a:gd name="connsiteX123" fmla="*/ 1353221 w 3879327"/>
                <a:gd name="connsiteY123" fmla="*/ 1859079 h 1909892"/>
                <a:gd name="connsiteX124" fmla="*/ 1334868 w 3879327"/>
                <a:gd name="connsiteY124" fmla="*/ 1867644 h 1909892"/>
                <a:gd name="connsiteX125" fmla="*/ 1353221 w 3879327"/>
                <a:gd name="connsiteY125" fmla="*/ 1901901 h 1909892"/>
                <a:gd name="connsiteX126" fmla="*/ 1326304 w 3879327"/>
                <a:gd name="connsiteY126" fmla="*/ 1906795 h 1909892"/>
                <a:gd name="connsiteX127" fmla="*/ 995968 w 3879327"/>
                <a:gd name="connsiteY127" fmla="*/ 1766096 h 1909892"/>
                <a:gd name="connsiteX128" fmla="*/ 956817 w 3879327"/>
                <a:gd name="connsiteY128" fmla="*/ 1708593 h 1909892"/>
                <a:gd name="connsiteX129" fmla="*/ 937242 w 3879327"/>
                <a:gd name="connsiteY129" fmla="*/ 1657208 h 1909892"/>
                <a:gd name="connsiteX130" fmla="*/ 916442 w 3879327"/>
                <a:gd name="connsiteY130" fmla="*/ 1399055 h 1909892"/>
                <a:gd name="connsiteX131" fmla="*/ 850375 w 3879327"/>
                <a:gd name="connsiteY131" fmla="*/ 1306072 h 1909892"/>
                <a:gd name="connsiteX132" fmla="*/ 682760 w 3879327"/>
                <a:gd name="connsiteY132" fmla="*/ 1107870 h 1909892"/>
                <a:gd name="connsiteX133" fmla="*/ 598340 w 3879327"/>
                <a:gd name="connsiteY133" fmla="*/ 958607 h 1909892"/>
                <a:gd name="connsiteX134" fmla="*/ 591000 w 3879327"/>
                <a:gd name="connsiteY134" fmla="*/ 864401 h 1909892"/>
                <a:gd name="connsiteX135" fmla="*/ 595893 w 3879327"/>
                <a:gd name="connsiteY135" fmla="*/ 831366 h 1909892"/>
                <a:gd name="connsiteX136" fmla="*/ 624034 w 3879327"/>
                <a:gd name="connsiteY136" fmla="*/ 701679 h 1909892"/>
                <a:gd name="connsiteX137" fmla="*/ 681536 w 3879327"/>
                <a:gd name="connsiteY137" fmla="*/ 554863 h 1909892"/>
                <a:gd name="connsiteX138" fmla="*/ 663185 w 3879327"/>
                <a:gd name="connsiteY138" fmla="*/ 486348 h 1909892"/>
                <a:gd name="connsiteX139" fmla="*/ 631375 w 3879327"/>
                <a:gd name="connsiteY139" fmla="*/ 485126 h 1909892"/>
                <a:gd name="connsiteX140" fmla="*/ 579989 w 3879327"/>
                <a:gd name="connsiteY140" fmla="*/ 494913 h 1909892"/>
                <a:gd name="connsiteX141" fmla="*/ 513922 w 3879327"/>
                <a:gd name="connsiteY141" fmla="*/ 452091 h 1909892"/>
                <a:gd name="connsiteX142" fmla="*/ 445407 w 3879327"/>
                <a:gd name="connsiteY142" fmla="*/ 343203 h 1909892"/>
                <a:gd name="connsiteX143" fmla="*/ 403810 w 3879327"/>
                <a:gd name="connsiteY143" fmla="*/ 308946 h 1909892"/>
                <a:gd name="connsiteX144" fmla="*/ 291250 w 3879327"/>
                <a:gd name="connsiteY144" fmla="*/ 235538 h 1909892"/>
                <a:gd name="connsiteX145" fmla="*/ 254546 w 3879327"/>
                <a:gd name="connsiteY145" fmla="*/ 217185 h 1909892"/>
                <a:gd name="connsiteX146" fmla="*/ 139540 w 3879327"/>
                <a:gd name="connsiteY146" fmla="*/ 189046 h 1909892"/>
                <a:gd name="connsiteX147" fmla="*/ 25757 w 3879327"/>
                <a:gd name="connsiteY147" fmla="*/ 105851 h 1909892"/>
                <a:gd name="connsiteX148" fmla="*/ 6182 w 3879327"/>
                <a:gd name="connsiteY148" fmla="*/ 31218 h 190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3879327" h="1909892">
                  <a:moveTo>
                    <a:pt x="3667412" y="737466"/>
                  </a:moveTo>
                  <a:cubicBezTo>
                    <a:pt x="3656707" y="737466"/>
                    <a:pt x="3647837" y="742665"/>
                    <a:pt x="3643554" y="757958"/>
                  </a:cubicBezTo>
                  <a:cubicBezTo>
                    <a:pt x="3638660" y="777534"/>
                    <a:pt x="3614191" y="808121"/>
                    <a:pt x="3647224" y="824025"/>
                  </a:cubicBezTo>
                  <a:cubicBezTo>
                    <a:pt x="3686376" y="842378"/>
                    <a:pt x="3685152" y="800780"/>
                    <a:pt x="3698611" y="782428"/>
                  </a:cubicBezTo>
                  <a:cubicBezTo>
                    <a:pt x="3699834" y="781205"/>
                    <a:pt x="3701058" y="777534"/>
                    <a:pt x="3702281" y="775087"/>
                  </a:cubicBezTo>
                  <a:cubicBezTo>
                    <a:pt x="3708397" y="765299"/>
                    <a:pt x="3709621" y="756735"/>
                    <a:pt x="3702281" y="748170"/>
                  </a:cubicBezTo>
                  <a:cubicBezTo>
                    <a:pt x="3690659" y="742665"/>
                    <a:pt x="3678118" y="737466"/>
                    <a:pt x="3667412" y="737466"/>
                  </a:cubicBezTo>
                  <a:close/>
                  <a:moveTo>
                    <a:pt x="3140708" y="293040"/>
                  </a:moveTo>
                  <a:cubicBezTo>
                    <a:pt x="3132143" y="289371"/>
                    <a:pt x="3127249" y="299158"/>
                    <a:pt x="3129696" y="306499"/>
                  </a:cubicBezTo>
                  <a:cubicBezTo>
                    <a:pt x="3134590" y="321181"/>
                    <a:pt x="3139484" y="338309"/>
                    <a:pt x="3159060" y="340756"/>
                  </a:cubicBezTo>
                  <a:cubicBezTo>
                    <a:pt x="3168847" y="341979"/>
                    <a:pt x="3176188" y="335862"/>
                    <a:pt x="3178635" y="324851"/>
                  </a:cubicBezTo>
                  <a:cubicBezTo>
                    <a:pt x="3166400" y="315063"/>
                    <a:pt x="3154166" y="301605"/>
                    <a:pt x="3140708" y="293040"/>
                  </a:cubicBezTo>
                  <a:close/>
                  <a:moveTo>
                    <a:pt x="1020437" y="138884"/>
                  </a:moveTo>
                  <a:cubicBezTo>
                    <a:pt x="1024108" y="141330"/>
                    <a:pt x="1031449" y="142553"/>
                    <a:pt x="1032672" y="146224"/>
                  </a:cubicBezTo>
                  <a:cubicBezTo>
                    <a:pt x="1036343" y="156012"/>
                    <a:pt x="1026555" y="157235"/>
                    <a:pt x="1020437" y="159682"/>
                  </a:cubicBezTo>
                  <a:cubicBezTo>
                    <a:pt x="1014321" y="162129"/>
                    <a:pt x="1008203" y="158459"/>
                    <a:pt x="1006980" y="152341"/>
                  </a:cubicBezTo>
                  <a:cubicBezTo>
                    <a:pt x="1002086" y="142553"/>
                    <a:pt x="1010650" y="141330"/>
                    <a:pt x="1020437" y="138884"/>
                  </a:cubicBezTo>
                  <a:close/>
                  <a:moveTo>
                    <a:pt x="726805" y="131543"/>
                  </a:moveTo>
                  <a:cubicBezTo>
                    <a:pt x="736593" y="133990"/>
                    <a:pt x="745158" y="137659"/>
                    <a:pt x="751274" y="146224"/>
                  </a:cubicBezTo>
                  <a:cubicBezTo>
                    <a:pt x="751274" y="153564"/>
                    <a:pt x="746381" y="156012"/>
                    <a:pt x="740264" y="156012"/>
                  </a:cubicBezTo>
                  <a:cubicBezTo>
                    <a:pt x="729252" y="157235"/>
                    <a:pt x="719464" y="154788"/>
                    <a:pt x="715795" y="143777"/>
                  </a:cubicBezTo>
                  <a:cubicBezTo>
                    <a:pt x="712123" y="135212"/>
                    <a:pt x="719464" y="130319"/>
                    <a:pt x="726805" y="131543"/>
                  </a:cubicBezTo>
                  <a:close/>
                  <a:moveTo>
                    <a:pt x="887079" y="96063"/>
                  </a:moveTo>
                  <a:cubicBezTo>
                    <a:pt x="926230" y="89945"/>
                    <a:pt x="948252" y="109520"/>
                    <a:pt x="970275" y="149895"/>
                  </a:cubicBezTo>
                  <a:cubicBezTo>
                    <a:pt x="928677" y="130320"/>
                    <a:pt x="896867" y="174365"/>
                    <a:pt x="861387" y="149895"/>
                  </a:cubicBezTo>
                  <a:cubicBezTo>
                    <a:pt x="857716" y="125426"/>
                    <a:pt x="846705" y="97286"/>
                    <a:pt x="887079" y="96063"/>
                  </a:cubicBezTo>
                  <a:close/>
                  <a:moveTo>
                    <a:pt x="3767952" y="0"/>
                  </a:moveTo>
                  <a:lnTo>
                    <a:pt x="3877637" y="0"/>
                  </a:lnTo>
                  <a:lnTo>
                    <a:pt x="3878460" y="111967"/>
                  </a:lnTo>
                  <a:cubicBezTo>
                    <a:pt x="3878460" y="125426"/>
                    <a:pt x="3883354" y="141330"/>
                    <a:pt x="3869895" y="153565"/>
                  </a:cubicBezTo>
                  <a:cubicBezTo>
                    <a:pt x="3833191" y="125426"/>
                    <a:pt x="3796487" y="97286"/>
                    <a:pt x="3789146" y="47124"/>
                  </a:cubicBezTo>
                  <a:cubicBezTo>
                    <a:pt x="3786699" y="28772"/>
                    <a:pt x="3778747" y="14396"/>
                    <a:pt x="3768959" y="1244"/>
                  </a:cubicBezTo>
                  <a:close/>
                  <a:moveTo>
                    <a:pt x="2364134" y="0"/>
                  </a:moveTo>
                  <a:lnTo>
                    <a:pt x="3723105" y="0"/>
                  </a:lnTo>
                  <a:lnTo>
                    <a:pt x="3753666" y="49571"/>
                  </a:lnTo>
                  <a:cubicBezTo>
                    <a:pt x="3763454" y="60582"/>
                    <a:pt x="3764677" y="76487"/>
                    <a:pt x="3765901" y="91169"/>
                  </a:cubicBezTo>
                  <a:cubicBezTo>
                    <a:pt x="3768348" y="116861"/>
                    <a:pt x="3779360" y="137661"/>
                    <a:pt x="3795264" y="157236"/>
                  </a:cubicBezTo>
                  <a:cubicBezTo>
                    <a:pt x="3822181" y="189046"/>
                    <a:pt x="3834415" y="226973"/>
                    <a:pt x="3842979" y="267348"/>
                  </a:cubicBezTo>
                  <a:cubicBezTo>
                    <a:pt x="3873566" y="286924"/>
                    <a:pt x="3862554" y="316287"/>
                    <a:pt x="3858885" y="340756"/>
                  </a:cubicBezTo>
                  <a:cubicBezTo>
                    <a:pt x="3828299" y="526723"/>
                    <a:pt x="3780583" y="707797"/>
                    <a:pt x="3697387" y="877859"/>
                  </a:cubicBezTo>
                  <a:cubicBezTo>
                    <a:pt x="3679034" y="915786"/>
                    <a:pt x="3661905" y="954937"/>
                    <a:pt x="3639884" y="990417"/>
                  </a:cubicBezTo>
                  <a:cubicBezTo>
                    <a:pt x="3633766" y="1001429"/>
                    <a:pt x="3631319" y="1016111"/>
                    <a:pt x="3614191" y="1016111"/>
                  </a:cubicBezTo>
                  <a:cubicBezTo>
                    <a:pt x="3601956" y="1008770"/>
                    <a:pt x="3601956" y="994088"/>
                    <a:pt x="3597062" y="983076"/>
                  </a:cubicBezTo>
                  <a:cubicBezTo>
                    <a:pt x="3578711" y="959831"/>
                    <a:pt x="3581157" y="929244"/>
                    <a:pt x="3567699" y="894987"/>
                  </a:cubicBezTo>
                  <a:cubicBezTo>
                    <a:pt x="3579934" y="925574"/>
                    <a:pt x="3575040" y="953713"/>
                    <a:pt x="3593391" y="974513"/>
                  </a:cubicBezTo>
                  <a:cubicBezTo>
                    <a:pt x="3601956" y="990417"/>
                    <a:pt x="3600732" y="1009993"/>
                    <a:pt x="3614191" y="1024676"/>
                  </a:cubicBezTo>
                  <a:cubicBezTo>
                    <a:pt x="3579934" y="1110318"/>
                    <a:pt x="3522430" y="1180055"/>
                    <a:pt x="3468599" y="1253463"/>
                  </a:cubicBezTo>
                  <a:cubicBezTo>
                    <a:pt x="3408648" y="1334212"/>
                    <a:pt x="3337687" y="1403951"/>
                    <a:pt x="3266726" y="1473688"/>
                  </a:cubicBezTo>
                  <a:cubicBezTo>
                    <a:pt x="3236140" y="1504274"/>
                    <a:pt x="3204329" y="1529967"/>
                    <a:pt x="3171296" y="1556883"/>
                  </a:cubicBezTo>
                  <a:cubicBezTo>
                    <a:pt x="3156614" y="1544649"/>
                    <a:pt x="3171296" y="1523849"/>
                    <a:pt x="3154167" y="1515286"/>
                  </a:cubicBezTo>
                  <a:cubicBezTo>
                    <a:pt x="3161508" y="1455335"/>
                    <a:pt x="3132145" y="1406396"/>
                    <a:pt x="3105228" y="1358682"/>
                  </a:cubicBezTo>
                  <a:cubicBezTo>
                    <a:pt x="3062406" y="1284049"/>
                    <a:pt x="3090547" y="1219206"/>
                    <a:pt x="3123580" y="1155586"/>
                  </a:cubicBezTo>
                  <a:cubicBezTo>
                    <a:pt x="3140708" y="1122553"/>
                    <a:pt x="3148049" y="1098084"/>
                    <a:pt x="3135814" y="1061380"/>
                  </a:cubicBezTo>
                  <a:cubicBezTo>
                    <a:pt x="3123580" y="1023451"/>
                    <a:pt x="3127251" y="983076"/>
                    <a:pt x="3111345" y="943925"/>
                  </a:cubicBezTo>
                  <a:cubicBezTo>
                    <a:pt x="3099110" y="914563"/>
                    <a:pt x="3094216" y="880305"/>
                    <a:pt x="3068524" y="859507"/>
                  </a:cubicBezTo>
                  <a:cubicBezTo>
                    <a:pt x="3011021" y="811791"/>
                    <a:pt x="3018361" y="751842"/>
                    <a:pt x="3034267" y="689444"/>
                  </a:cubicBezTo>
                  <a:cubicBezTo>
                    <a:pt x="3036714" y="680880"/>
                    <a:pt x="3039161" y="672315"/>
                    <a:pt x="3039161" y="663752"/>
                  </a:cubicBezTo>
                  <a:cubicBezTo>
                    <a:pt x="3042831" y="614813"/>
                    <a:pt x="3017139" y="591567"/>
                    <a:pt x="2969423" y="602578"/>
                  </a:cubicBezTo>
                  <a:cubicBezTo>
                    <a:pt x="2948624" y="607472"/>
                    <a:pt x="2933943" y="607472"/>
                    <a:pt x="2921708" y="585450"/>
                  </a:cubicBezTo>
                  <a:cubicBezTo>
                    <a:pt x="2897239" y="542628"/>
                    <a:pt x="2860535" y="531617"/>
                    <a:pt x="2816490" y="552416"/>
                  </a:cubicBezTo>
                  <a:cubicBezTo>
                    <a:pt x="2798137" y="560981"/>
                    <a:pt x="2778562" y="569544"/>
                    <a:pt x="2761433" y="579332"/>
                  </a:cubicBezTo>
                  <a:cubicBezTo>
                    <a:pt x="2739411" y="591567"/>
                    <a:pt x="2718612" y="595238"/>
                    <a:pt x="2695366" y="585450"/>
                  </a:cubicBezTo>
                  <a:cubicBezTo>
                    <a:pt x="2666003" y="573215"/>
                    <a:pt x="2635417" y="578109"/>
                    <a:pt x="2610947" y="594014"/>
                  </a:cubicBezTo>
                  <a:cubicBezTo>
                    <a:pt x="2574243" y="618483"/>
                    <a:pt x="2547327" y="598907"/>
                    <a:pt x="2525304" y="576885"/>
                  </a:cubicBezTo>
                  <a:cubicBezTo>
                    <a:pt x="2503282" y="554863"/>
                    <a:pt x="2480035" y="535287"/>
                    <a:pt x="2455566" y="516936"/>
                  </a:cubicBezTo>
                  <a:cubicBezTo>
                    <a:pt x="2442109" y="507148"/>
                    <a:pt x="2429874" y="496136"/>
                    <a:pt x="2426203" y="480232"/>
                  </a:cubicBezTo>
                  <a:cubicBezTo>
                    <a:pt x="2416415" y="432516"/>
                    <a:pt x="2382158" y="403153"/>
                    <a:pt x="2352795" y="368895"/>
                  </a:cubicBezTo>
                  <a:cubicBezTo>
                    <a:pt x="2336890" y="350544"/>
                    <a:pt x="2322209" y="280806"/>
                    <a:pt x="2330772" y="258783"/>
                  </a:cubicBezTo>
                  <a:cubicBezTo>
                    <a:pt x="2354019" y="201281"/>
                    <a:pt x="2361360" y="141330"/>
                    <a:pt x="2339337" y="80157"/>
                  </a:cubicBezTo>
                  <a:cubicBezTo>
                    <a:pt x="2335666" y="70369"/>
                    <a:pt x="2331996" y="60582"/>
                    <a:pt x="2338113" y="50794"/>
                  </a:cubicBezTo>
                  <a:close/>
                  <a:moveTo>
                    <a:pt x="578273" y="0"/>
                  </a:moveTo>
                  <a:lnTo>
                    <a:pt x="701190" y="0"/>
                  </a:lnTo>
                  <a:lnTo>
                    <a:pt x="712123" y="5526"/>
                  </a:lnTo>
                  <a:cubicBezTo>
                    <a:pt x="747605" y="31218"/>
                    <a:pt x="784309" y="52018"/>
                    <a:pt x="819789" y="80157"/>
                  </a:cubicBezTo>
                  <a:cubicBezTo>
                    <a:pt x="786756" y="89945"/>
                    <a:pt x="752499" y="109520"/>
                    <a:pt x="731699" y="64253"/>
                  </a:cubicBezTo>
                  <a:cubicBezTo>
                    <a:pt x="718241" y="36112"/>
                    <a:pt x="685207" y="36112"/>
                    <a:pt x="666856" y="15314"/>
                  </a:cubicBezTo>
                  <a:lnTo>
                    <a:pt x="664034" y="14263"/>
                  </a:lnTo>
                  <a:lnTo>
                    <a:pt x="666856" y="16537"/>
                  </a:lnTo>
                  <a:cubicBezTo>
                    <a:pt x="635046" y="14090"/>
                    <a:pt x="600789" y="-12826"/>
                    <a:pt x="568978" y="25102"/>
                  </a:cubicBezTo>
                  <a:cubicBezTo>
                    <a:pt x="569896" y="16231"/>
                    <a:pt x="572037" y="9120"/>
                    <a:pt x="575153" y="3423"/>
                  </a:cubicBezTo>
                  <a:close/>
                  <a:moveTo>
                    <a:pt x="10781" y="0"/>
                  </a:moveTo>
                  <a:lnTo>
                    <a:pt x="229452" y="0"/>
                  </a:lnTo>
                  <a:lnTo>
                    <a:pt x="227783" y="23572"/>
                  </a:lnTo>
                  <a:cubicBezTo>
                    <a:pt x="229159" y="45594"/>
                    <a:pt x="233748" y="67311"/>
                    <a:pt x="242312" y="88722"/>
                  </a:cubicBezTo>
                  <a:cubicBezTo>
                    <a:pt x="252100" y="114414"/>
                    <a:pt x="271675" y="126649"/>
                    <a:pt x="303485" y="125426"/>
                  </a:cubicBezTo>
                  <a:cubicBezTo>
                    <a:pt x="354871" y="122979"/>
                    <a:pt x="387904" y="103404"/>
                    <a:pt x="401363" y="50794"/>
                  </a:cubicBezTo>
                  <a:cubicBezTo>
                    <a:pt x="406256" y="32442"/>
                    <a:pt x="471100" y="15314"/>
                    <a:pt x="487005" y="25102"/>
                  </a:cubicBezTo>
                  <a:cubicBezTo>
                    <a:pt x="499240" y="32442"/>
                    <a:pt x="494346" y="41006"/>
                    <a:pt x="489452" y="52018"/>
                  </a:cubicBezTo>
                  <a:cubicBezTo>
                    <a:pt x="468653" y="98510"/>
                    <a:pt x="450301" y="146224"/>
                    <a:pt x="427055" y="191493"/>
                  </a:cubicBezTo>
                  <a:cubicBezTo>
                    <a:pt x="412373" y="219632"/>
                    <a:pt x="427055" y="217185"/>
                    <a:pt x="445407" y="217185"/>
                  </a:cubicBezTo>
                  <a:cubicBezTo>
                    <a:pt x="468653" y="217185"/>
                    <a:pt x="493122" y="214738"/>
                    <a:pt x="516369" y="218410"/>
                  </a:cubicBezTo>
                  <a:cubicBezTo>
                    <a:pt x="545732" y="223303"/>
                    <a:pt x="566530" y="235538"/>
                    <a:pt x="554295" y="272242"/>
                  </a:cubicBezTo>
                  <a:cubicBezTo>
                    <a:pt x="546955" y="295487"/>
                    <a:pt x="545732" y="321181"/>
                    <a:pt x="537167" y="344426"/>
                  </a:cubicBezTo>
                  <a:cubicBezTo>
                    <a:pt x="522485" y="383577"/>
                    <a:pt x="545732" y="408046"/>
                    <a:pt x="567754" y="433740"/>
                  </a:cubicBezTo>
                  <a:cubicBezTo>
                    <a:pt x="588553" y="458209"/>
                    <a:pt x="610575" y="442304"/>
                    <a:pt x="631375" y="432516"/>
                  </a:cubicBezTo>
                  <a:cubicBezTo>
                    <a:pt x="648503" y="425175"/>
                    <a:pt x="668079" y="425175"/>
                    <a:pt x="679089" y="441081"/>
                  </a:cubicBezTo>
                  <a:cubicBezTo>
                    <a:pt x="702336" y="472891"/>
                    <a:pt x="724358" y="454538"/>
                    <a:pt x="731699" y="433740"/>
                  </a:cubicBezTo>
                  <a:cubicBezTo>
                    <a:pt x="750050" y="379907"/>
                    <a:pt x="798989" y="376236"/>
                    <a:pt x="839364" y="357885"/>
                  </a:cubicBezTo>
                  <a:cubicBezTo>
                    <a:pt x="851599" y="357885"/>
                    <a:pt x="855269" y="360332"/>
                    <a:pt x="852822" y="370120"/>
                  </a:cubicBezTo>
                  <a:cubicBezTo>
                    <a:pt x="858940" y="395812"/>
                    <a:pt x="874844" y="388471"/>
                    <a:pt x="883409" y="376236"/>
                  </a:cubicBezTo>
                  <a:cubicBezTo>
                    <a:pt x="906654" y="346873"/>
                    <a:pt x="926230" y="367673"/>
                    <a:pt x="942135" y="381130"/>
                  </a:cubicBezTo>
                  <a:cubicBezTo>
                    <a:pt x="977615" y="410493"/>
                    <a:pt x="1016766" y="415387"/>
                    <a:pt x="1058364" y="401930"/>
                  </a:cubicBezTo>
                  <a:cubicBezTo>
                    <a:pt x="1075493" y="395812"/>
                    <a:pt x="1087728" y="390918"/>
                    <a:pt x="1101186" y="412940"/>
                  </a:cubicBezTo>
                  <a:cubicBezTo>
                    <a:pt x="1114644" y="434963"/>
                    <a:pt x="1141560" y="447197"/>
                    <a:pt x="1158689" y="466773"/>
                  </a:cubicBezTo>
                  <a:cubicBezTo>
                    <a:pt x="1206405" y="521830"/>
                    <a:pt x="1261460" y="553640"/>
                    <a:pt x="1334868" y="569544"/>
                  </a:cubicBezTo>
                  <a:cubicBezTo>
                    <a:pt x="1394819" y="581779"/>
                    <a:pt x="1433970" y="668646"/>
                    <a:pt x="1424182" y="721254"/>
                  </a:cubicBezTo>
                  <a:cubicBezTo>
                    <a:pt x="1420511" y="731042"/>
                    <a:pt x="1416841" y="739607"/>
                    <a:pt x="1410723" y="746948"/>
                  </a:cubicBezTo>
                  <a:cubicBezTo>
                    <a:pt x="1392372" y="765299"/>
                    <a:pt x="1418064" y="784875"/>
                    <a:pt x="1408276" y="802003"/>
                  </a:cubicBezTo>
                  <a:cubicBezTo>
                    <a:pt x="1415617" y="811791"/>
                    <a:pt x="1425405" y="805674"/>
                    <a:pt x="1433970" y="805674"/>
                  </a:cubicBezTo>
                  <a:cubicBezTo>
                    <a:pt x="1463333" y="795886"/>
                    <a:pt x="1481684" y="754288"/>
                    <a:pt x="1522059" y="773864"/>
                  </a:cubicBezTo>
                  <a:cubicBezTo>
                    <a:pt x="1563657" y="786099"/>
                    <a:pt x="1588127" y="835037"/>
                    <a:pt x="1634618" y="832590"/>
                  </a:cubicBezTo>
                  <a:cubicBezTo>
                    <a:pt x="1692121" y="830143"/>
                    <a:pt x="1737390" y="849719"/>
                    <a:pt x="1771647" y="894987"/>
                  </a:cubicBezTo>
                  <a:cubicBezTo>
                    <a:pt x="1786328" y="914562"/>
                    <a:pt x="1823032" y="894987"/>
                    <a:pt x="1831596" y="930468"/>
                  </a:cubicBezTo>
                  <a:cubicBezTo>
                    <a:pt x="1840161" y="967172"/>
                    <a:pt x="1845055" y="1002652"/>
                    <a:pt x="1826702" y="1036909"/>
                  </a:cubicBezTo>
                  <a:cubicBezTo>
                    <a:pt x="1804680" y="1078507"/>
                    <a:pt x="1772870" y="1112764"/>
                    <a:pt x="1749624" y="1153139"/>
                  </a:cubicBezTo>
                  <a:cubicBezTo>
                    <a:pt x="1736166" y="1176384"/>
                    <a:pt x="1732496" y="1195960"/>
                    <a:pt x="1734943" y="1217982"/>
                  </a:cubicBezTo>
                  <a:cubicBezTo>
                    <a:pt x="1744731" y="1298731"/>
                    <a:pt x="1726378" y="1373363"/>
                    <a:pt x="1694568" y="1445547"/>
                  </a:cubicBezTo>
                  <a:cubicBezTo>
                    <a:pt x="1687227" y="1460229"/>
                    <a:pt x="1676216" y="1482251"/>
                    <a:pt x="1651747" y="1478581"/>
                  </a:cubicBezTo>
                  <a:cubicBezTo>
                    <a:pt x="1610149" y="1473688"/>
                    <a:pt x="1584456" y="1505498"/>
                    <a:pt x="1555092" y="1523849"/>
                  </a:cubicBezTo>
                  <a:cubicBezTo>
                    <a:pt x="1535517" y="1536084"/>
                    <a:pt x="1514719" y="1560553"/>
                    <a:pt x="1522059" y="1586247"/>
                  </a:cubicBezTo>
                  <a:cubicBezTo>
                    <a:pt x="1537964" y="1646196"/>
                    <a:pt x="1503707" y="1692688"/>
                    <a:pt x="1485355" y="1742851"/>
                  </a:cubicBezTo>
                  <a:cubicBezTo>
                    <a:pt x="1473121" y="1778330"/>
                    <a:pt x="1449874" y="1810141"/>
                    <a:pt x="1431523" y="1843175"/>
                  </a:cubicBezTo>
                  <a:cubicBezTo>
                    <a:pt x="1424182" y="1856632"/>
                    <a:pt x="1414394" y="1867644"/>
                    <a:pt x="1397266" y="1867644"/>
                  </a:cubicBezTo>
                  <a:cubicBezTo>
                    <a:pt x="1383807" y="1856632"/>
                    <a:pt x="1366678" y="1868867"/>
                    <a:pt x="1353221" y="1859079"/>
                  </a:cubicBezTo>
                  <a:cubicBezTo>
                    <a:pt x="1343433" y="1855410"/>
                    <a:pt x="1331198" y="1844398"/>
                    <a:pt x="1334868" y="1867644"/>
                  </a:cubicBezTo>
                  <a:cubicBezTo>
                    <a:pt x="1340986" y="1879879"/>
                    <a:pt x="1354444" y="1887220"/>
                    <a:pt x="1353221" y="1901901"/>
                  </a:cubicBezTo>
                  <a:cubicBezTo>
                    <a:pt x="1345880" y="1912912"/>
                    <a:pt x="1336092" y="1910465"/>
                    <a:pt x="1326304" y="1906795"/>
                  </a:cubicBezTo>
                  <a:cubicBezTo>
                    <a:pt x="1212521" y="1867644"/>
                    <a:pt x="1101186" y="1823599"/>
                    <a:pt x="995968" y="1766096"/>
                  </a:cubicBezTo>
                  <a:cubicBezTo>
                    <a:pt x="969052" y="1751414"/>
                    <a:pt x="969052" y="1728169"/>
                    <a:pt x="956817" y="1708593"/>
                  </a:cubicBezTo>
                  <a:cubicBezTo>
                    <a:pt x="927454" y="1701253"/>
                    <a:pt x="938464" y="1675559"/>
                    <a:pt x="937242" y="1657208"/>
                  </a:cubicBezTo>
                  <a:cubicBezTo>
                    <a:pt x="936018" y="1570341"/>
                    <a:pt x="931124" y="1484698"/>
                    <a:pt x="916442" y="1399055"/>
                  </a:cubicBezTo>
                  <a:cubicBezTo>
                    <a:pt x="909101" y="1357458"/>
                    <a:pt x="889526" y="1320753"/>
                    <a:pt x="850375" y="1306072"/>
                  </a:cubicBezTo>
                  <a:cubicBezTo>
                    <a:pt x="756168" y="1270592"/>
                    <a:pt x="719464" y="1188619"/>
                    <a:pt x="682760" y="1107870"/>
                  </a:cubicBezTo>
                  <a:cubicBezTo>
                    <a:pt x="658291" y="1055262"/>
                    <a:pt x="635044" y="1003876"/>
                    <a:pt x="598340" y="958607"/>
                  </a:cubicBezTo>
                  <a:cubicBezTo>
                    <a:pt x="576318" y="931691"/>
                    <a:pt x="567754" y="897434"/>
                    <a:pt x="591000" y="864401"/>
                  </a:cubicBezTo>
                  <a:cubicBezTo>
                    <a:pt x="598340" y="854613"/>
                    <a:pt x="603234" y="844825"/>
                    <a:pt x="595893" y="831366"/>
                  </a:cubicBezTo>
                  <a:cubicBezTo>
                    <a:pt x="571424" y="781205"/>
                    <a:pt x="595893" y="740830"/>
                    <a:pt x="624034" y="701679"/>
                  </a:cubicBezTo>
                  <a:cubicBezTo>
                    <a:pt x="655844" y="657634"/>
                    <a:pt x="691324" y="616036"/>
                    <a:pt x="681536" y="554863"/>
                  </a:cubicBezTo>
                  <a:cubicBezTo>
                    <a:pt x="677866" y="531617"/>
                    <a:pt x="672973" y="508371"/>
                    <a:pt x="663185" y="486348"/>
                  </a:cubicBezTo>
                  <a:cubicBezTo>
                    <a:pt x="654620" y="465550"/>
                    <a:pt x="641162" y="460656"/>
                    <a:pt x="631375" y="485126"/>
                  </a:cubicBezTo>
                  <a:cubicBezTo>
                    <a:pt x="617916" y="515712"/>
                    <a:pt x="600787" y="513265"/>
                    <a:pt x="579989" y="494913"/>
                  </a:cubicBezTo>
                  <a:cubicBezTo>
                    <a:pt x="559189" y="477785"/>
                    <a:pt x="535944" y="466773"/>
                    <a:pt x="513922" y="452091"/>
                  </a:cubicBezTo>
                  <a:cubicBezTo>
                    <a:pt x="472324" y="425175"/>
                    <a:pt x="467430" y="379907"/>
                    <a:pt x="445407" y="343203"/>
                  </a:cubicBezTo>
                  <a:cubicBezTo>
                    <a:pt x="434396" y="326075"/>
                    <a:pt x="423385" y="315063"/>
                    <a:pt x="403810" y="308946"/>
                  </a:cubicBezTo>
                  <a:cubicBezTo>
                    <a:pt x="360988" y="295487"/>
                    <a:pt x="318167" y="277136"/>
                    <a:pt x="291250" y="235538"/>
                  </a:cubicBezTo>
                  <a:cubicBezTo>
                    <a:pt x="282686" y="223303"/>
                    <a:pt x="270451" y="211069"/>
                    <a:pt x="254546" y="217185"/>
                  </a:cubicBezTo>
                  <a:cubicBezTo>
                    <a:pt x="209277" y="233091"/>
                    <a:pt x="173798" y="211069"/>
                    <a:pt x="139540" y="189046"/>
                  </a:cubicBezTo>
                  <a:cubicBezTo>
                    <a:pt x="99165" y="164577"/>
                    <a:pt x="60014" y="138884"/>
                    <a:pt x="25757" y="105851"/>
                  </a:cubicBezTo>
                  <a:cubicBezTo>
                    <a:pt x="4959" y="85051"/>
                    <a:pt x="-8500" y="61806"/>
                    <a:pt x="6182" y="3121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 dirty="0"/>
            </a:p>
          </p:txBody>
        </p: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C0F1FD93-91A4-489B-99F2-569F7D19686B}"/>
                </a:ext>
              </a:extLst>
            </p:cNvPr>
            <p:cNvGrpSpPr/>
            <p:nvPr/>
          </p:nvGrpSpPr>
          <p:grpSpPr>
            <a:xfrm rot="18347570" flipH="1">
              <a:off x="3342938" y="2273198"/>
              <a:ext cx="1528586" cy="2331598"/>
              <a:chOff x="8121550" y="3125447"/>
              <a:chExt cx="1101023" cy="1679422"/>
            </a:xfrm>
          </p:grpSpPr>
          <p:sp>
            <p:nvSpPr>
              <p:cNvPr id="372" name="Freeform: Shape 371">
                <a:extLst>
                  <a:ext uri="{FF2B5EF4-FFF2-40B4-BE49-F238E27FC236}">
                    <a16:creationId xmlns:a16="http://schemas.microsoft.com/office/drawing/2014/main" id="{7E37EF7A-E2AF-42CF-B412-7ADD05CF7613}"/>
                  </a:ext>
                </a:extLst>
              </p:cNvPr>
              <p:cNvSpPr/>
              <p:nvPr/>
            </p:nvSpPr>
            <p:spPr>
              <a:xfrm>
                <a:off x="8121550" y="3125447"/>
                <a:ext cx="1101023" cy="1678680"/>
              </a:xfrm>
              <a:custGeom>
                <a:avLst/>
                <a:gdLst>
                  <a:gd name="connsiteX0" fmla="*/ 0 w 1268858"/>
                  <a:gd name="connsiteY0" fmla="*/ 1006972 h 1676542"/>
                  <a:gd name="connsiteX1" fmla="*/ 10536 w 1268858"/>
                  <a:gd name="connsiteY1" fmla="*/ 997353 h 1676542"/>
                  <a:gd name="connsiteX2" fmla="*/ 1076469 w 1268858"/>
                  <a:gd name="connsiteY2" fmla="*/ 1216311 h 1676542"/>
                  <a:gd name="connsiteX3" fmla="*/ 1099372 w 1268858"/>
                  <a:gd name="connsiteY3" fmla="*/ 1230053 h 1676542"/>
                  <a:gd name="connsiteX4" fmla="*/ 1169457 w 1268858"/>
                  <a:gd name="connsiteY4" fmla="*/ 1252957 h 1676542"/>
                  <a:gd name="connsiteX5" fmla="*/ 1116779 w 1268858"/>
                  <a:gd name="connsiteY5" fmla="*/ 1124697 h 1676542"/>
                  <a:gd name="connsiteX6" fmla="*/ 953706 w 1268858"/>
                  <a:gd name="connsiteY6" fmla="*/ 945591 h 1676542"/>
                  <a:gd name="connsiteX7" fmla="*/ 944544 w 1268858"/>
                  <a:gd name="connsiteY7" fmla="*/ 913984 h 1676542"/>
                  <a:gd name="connsiteX8" fmla="*/ 940880 w 1268858"/>
                  <a:gd name="connsiteY8" fmla="*/ 901158 h 1676542"/>
                  <a:gd name="connsiteX9" fmla="*/ 875833 w 1268858"/>
                  <a:gd name="connsiteY9" fmla="*/ 859473 h 1676542"/>
                  <a:gd name="connsiteX10" fmla="*/ 820865 w 1268858"/>
                  <a:gd name="connsiteY10" fmla="*/ 848937 h 1676542"/>
                  <a:gd name="connsiteX11" fmla="*/ 182771 w 1268858"/>
                  <a:gd name="connsiteY11" fmla="*/ 195727 h 1676542"/>
                  <a:gd name="connsiteX12" fmla="*/ 171777 w 1268858"/>
                  <a:gd name="connsiteY12" fmla="*/ 11582 h 1676542"/>
                  <a:gd name="connsiteX13" fmla="*/ 180938 w 1268858"/>
                  <a:gd name="connsiteY13" fmla="*/ 1505 h 1676542"/>
                  <a:gd name="connsiteX14" fmla="*/ 229952 w 1268858"/>
                  <a:gd name="connsiteY14" fmla="*/ 62886 h 1676542"/>
                  <a:gd name="connsiteX15" fmla="*/ 425549 w 1268858"/>
                  <a:gd name="connsiteY15" fmla="*/ 299251 h 1676542"/>
                  <a:gd name="connsiteX16" fmla="*/ 636720 w 1268858"/>
                  <a:gd name="connsiteY16" fmla="*/ 553481 h 1676542"/>
                  <a:gd name="connsiteX17" fmla="*/ 842852 w 1268858"/>
                  <a:gd name="connsiteY17" fmla="*/ 802214 h 1676542"/>
                  <a:gd name="connsiteX18" fmla="*/ 877666 w 1268858"/>
                  <a:gd name="connsiteY18" fmla="*/ 842983 h 1676542"/>
                  <a:gd name="connsiteX19" fmla="*/ 886369 w 1268858"/>
                  <a:gd name="connsiteY19" fmla="*/ 815498 h 1676542"/>
                  <a:gd name="connsiteX20" fmla="*/ 917976 w 1268858"/>
                  <a:gd name="connsiteY20" fmla="*/ 871383 h 1676542"/>
                  <a:gd name="connsiteX21" fmla="*/ 1003177 w 1268858"/>
                  <a:gd name="connsiteY21" fmla="*/ 916732 h 1676542"/>
                  <a:gd name="connsiteX22" fmla="*/ 987145 w 1268858"/>
                  <a:gd name="connsiteY22" fmla="*/ 850312 h 1676542"/>
                  <a:gd name="connsiteX23" fmla="*/ 986687 w 1268858"/>
                  <a:gd name="connsiteY23" fmla="*/ 828324 h 1676542"/>
                  <a:gd name="connsiteX24" fmla="*/ 974777 w 1268858"/>
                  <a:gd name="connsiteY24" fmla="*/ 782059 h 1676542"/>
                  <a:gd name="connsiteX25" fmla="*/ 1097998 w 1268858"/>
                  <a:gd name="connsiteY25" fmla="*/ 157707 h 1676542"/>
                  <a:gd name="connsiteX26" fmla="*/ 1107618 w 1268858"/>
                  <a:gd name="connsiteY26" fmla="*/ 151752 h 1676542"/>
                  <a:gd name="connsiteX27" fmla="*/ 1109450 w 1268858"/>
                  <a:gd name="connsiteY27" fmla="*/ 173282 h 1676542"/>
                  <a:gd name="connsiteX28" fmla="*/ 1040281 w 1268858"/>
                  <a:gd name="connsiteY28" fmla="*/ 574094 h 1676542"/>
                  <a:gd name="connsiteX29" fmla="*/ 1003635 w 1268858"/>
                  <a:gd name="connsiteY29" fmla="*/ 788472 h 1676542"/>
                  <a:gd name="connsiteX30" fmla="*/ 1003177 w 1268858"/>
                  <a:gd name="connsiteY30" fmla="*/ 806337 h 1676542"/>
                  <a:gd name="connsiteX31" fmla="*/ 1010965 w 1268858"/>
                  <a:gd name="connsiteY31" fmla="*/ 888790 h 1676542"/>
                  <a:gd name="connsiteX32" fmla="*/ 1048068 w 1268858"/>
                  <a:gd name="connsiteY32" fmla="*/ 948339 h 1676542"/>
                  <a:gd name="connsiteX33" fmla="*/ 1067766 w 1268858"/>
                  <a:gd name="connsiteY33" fmla="*/ 944216 h 1676542"/>
                  <a:gd name="connsiteX34" fmla="*/ 1076011 w 1268858"/>
                  <a:gd name="connsiteY34" fmla="*/ 930016 h 1676542"/>
                  <a:gd name="connsiteX35" fmla="*/ 1087463 w 1268858"/>
                  <a:gd name="connsiteY35" fmla="*/ 919939 h 1676542"/>
                  <a:gd name="connsiteX36" fmla="*/ 1094334 w 1268858"/>
                  <a:gd name="connsiteY36" fmla="*/ 933223 h 1676542"/>
                  <a:gd name="connsiteX37" fmla="*/ 1100289 w 1268858"/>
                  <a:gd name="connsiteY37" fmla="*/ 975823 h 1676542"/>
                  <a:gd name="connsiteX38" fmla="*/ 1117237 w 1268858"/>
                  <a:gd name="connsiteY38" fmla="*/ 1023921 h 1676542"/>
                  <a:gd name="connsiteX39" fmla="*/ 1233587 w 1268858"/>
                  <a:gd name="connsiteY39" fmla="*/ 1274944 h 1676542"/>
                  <a:gd name="connsiteX40" fmla="*/ 1270691 w 1268858"/>
                  <a:gd name="connsiteY40" fmla="*/ 1503522 h 1676542"/>
                  <a:gd name="connsiteX41" fmla="*/ 1267027 w 1268858"/>
                  <a:gd name="connsiteY41" fmla="*/ 1656518 h 1676542"/>
                  <a:gd name="connsiteX42" fmla="*/ 1262446 w 1268858"/>
                  <a:gd name="connsiteY42" fmla="*/ 1673467 h 1676542"/>
                  <a:gd name="connsiteX43" fmla="*/ 1258323 w 1268858"/>
                  <a:gd name="connsiteY43" fmla="*/ 1676673 h 1676542"/>
                  <a:gd name="connsiteX44" fmla="*/ 1214349 w 1268858"/>
                  <a:gd name="connsiteY44" fmla="*/ 1676215 h 1676542"/>
                  <a:gd name="connsiteX45" fmla="*/ 1212516 w 1268858"/>
                  <a:gd name="connsiteY45" fmla="*/ 1674383 h 1676542"/>
                  <a:gd name="connsiteX46" fmla="*/ 1218471 w 1268858"/>
                  <a:gd name="connsiteY46" fmla="*/ 1514058 h 1676542"/>
                  <a:gd name="connsiteX47" fmla="*/ 1208852 w 1268858"/>
                  <a:gd name="connsiteY47" fmla="*/ 1410533 h 1676542"/>
                  <a:gd name="connsiteX48" fmla="*/ 1198316 w 1268858"/>
                  <a:gd name="connsiteY48" fmla="*/ 1388088 h 1676542"/>
                  <a:gd name="connsiteX49" fmla="*/ 1176787 w 1268858"/>
                  <a:gd name="connsiteY49" fmla="*/ 1353733 h 1676542"/>
                  <a:gd name="connsiteX50" fmla="*/ 1198316 w 1268858"/>
                  <a:gd name="connsiteY50" fmla="*/ 1358313 h 1676542"/>
                  <a:gd name="connsiteX51" fmla="*/ 1176328 w 1268858"/>
                  <a:gd name="connsiteY51" fmla="*/ 1272654 h 1676542"/>
                  <a:gd name="connsiteX52" fmla="*/ 1164419 w 1268858"/>
                  <a:gd name="connsiteY52" fmla="*/ 1264409 h 1676542"/>
                  <a:gd name="connsiteX53" fmla="*/ 1083798 w 1268858"/>
                  <a:gd name="connsiteY53" fmla="*/ 1239673 h 1676542"/>
                  <a:gd name="connsiteX54" fmla="*/ 862549 w 1268858"/>
                  <a:gd name="connsiteY54" fmla="*/ 1192033 h 1676542"/>
                  <a:gd name="connsiteX55" fmla="*/ 125970 w 1268858"/>
                  <a:gd name="connsiteY55" fmla="*/ 1036747 h 1676542"/>
                  <a:gd name="connsiteX56" fmla="*/ 16491 w 1268858"/>
                  <a:gd name="connsiteY56" fmla="*/ 1013843 h 1676542"/>
                  <a:gd name="connsiteX57" fmla="*/ 0 w 1268858"/>
                  <a:gd name="connsiteY57" fmla="*/ 1006972 h 1676542"/>
                  <a:gd name="connsiteX0" fmla="*/ 87263 w 1342448"/>
                  <a:gd name="connsiteY0" fmla="*/ 1013843 h 1678680"/>
                  <a:gd name="connsiteX1" fmla="*/ 81308 w 1342448"/>
                  <a:gd name="connsiteY1" fmla="*/ 997353 h 1678680"/>
                  <a:gd name="connsiteX2" fmla="*/ 1147241 w 1342448"/>
                  <a:gd name="connsiteY2" fmla="*/ 1216311 h 1678680"/>
                  <a:gd name="connsiteX3" fmla="*/ 1170144 w 1342448"/>
                  <a:gd name="connsiteY3" fmla="*/ 1230053 h 1678680"/>
                  <a:gd name="connsiteX4" fmla="*/ 1240229 w 1342448"/>
                  <a:gd name="connsiteY4" fmla="*/ 1252957 h 1678680"/>
                  <a:gd name="connsiteX5" fmla="*/ 1187551 w 1342448"/>
                  <a:gd name="connsiteY5" fmla="*/ 1124697 h 1678680"/>
                  <a:gd name="connsiteX6" fmla="*/ 1024478 w 1342448"/>
                  <a:gd name="connsiteY6" fmla="*/ 945591 h 1678680"/>
                  <a:gd name="connsiteX7" fmla="*/ 1015316 w 1342448"/>
                  <a:gd name="connsiteY7" fmla="*/ 913984 h 1678680"/>
                  <a:gd name="connsiteX8" fmla="*/ 1011652 w 1342448"/>
                  <a:gd name="connsiteY8" fmla="*/ 901158 h 1678680"/>
                  <a:gd name="connsiteX9" fmla="*/ 946605 w 1342448"/>
                  <a:gd name="connsiteY9" fmla="*/ 859473 h 1678680"/>
                  <a:gd name="connsiteX10" fmla="*/ 891637 w 1342448"/>
                  <a:gd name="connsiteY10" fmla="*/ 848937 h 1678680"/>
                  <a:gd name="connsiteX11" fmla="*/ 253543 w 1342448"/>
                  <a:gd name="connsiteY11" fmla="*/ 195727 h 1678680"/>
                  <a:gd name="connsiteX12" fmla="*/ 242549 w 1342448"/>
                  <a:gd name="connsiteY12" fmla="*/ 11582 h 1678680"/>
                  <a:gd name="connsiteX13" fmla="*/ 251710 w 1342448"/>
                  <a:gd name="connsiteY13" fmla="*/ 1505 h 1678680"/>
                  <a:gd name="connsiteX14" fmla="*/ 300724 w 1342448"/>
                  <a:gd name="connsiteY14" fmla="*/ 62886 h 1678680"/>
                  <a:gd name="connsiteX15" fmla="*/ 496321 w 1342448"/>
                  <a:gd name="connsiteY15" fmla="*/ 299251 h 1678680"/>
                  <a:gd name="connsiteX16" fmla="*/ 707492 w 1342448"/>
                  <a:gd name="connsiteY16" fmla="*/ 553481 h 1678680"/>
                  <a:gd name="connsiteX17" fmla="*/ 913624 w 1342448"/>
                  <a:gd name="connsiteY17" fmla="*/ 802214 h 1678680"/>
                  <a:gd name="connsiteX18" fmla="*/ 948438 w 1342448"/>
                  <a:gd name="connsiteY18" fmla="*/ 842983 h 1678680"/>
                  <a:gd name="connsiteX19" fmla="*/ 957141 w 1342448"/>
                  <a:gd name="connsiteY19" fmla="*/ 815498 h 1678680"/>
                  <a:gd name="connsiteX20" fmla="*/ 988748 w 1342448"/>
                  <a:gd name="connsiteY20" fmla="*/ 871383 h 1678680"/>
                  <a:gd name="connsiteX21" fmla="*/ 1073949 w 1342448"/>
                  <a:gd name="connsiteY21" fmla="*/ 916732 h 1678680"/>
                  <a:gd name="connsiteX22" fmla="*/ 1057917 w 1342448"/>
                  <a:gd name="connsiteY22" fmla="*/ 850312 h 1678680"/>
                  <a:gd name="connsiteX23" fmla="*/ 1057459 w 1342448"/>
                  <a:gd name="connsiteY23" fmla="*/ 828324 h 1678680"/>
                  <a:gd name="connsiteX24" fmla="*/ 1045549 w 1342448"/>
                  <a:gd name="connsiteY24" fmla="*/ 782059 h 1678680"/>
                  <a:gd name="connsiteX25" fmla="*/ 1168770 w 1342448"/>
                  <a:gd name="connsiteY25" fmla="*/ 157707 h 1678680"/>
                  <a:gd name="connsiteX26" fmla="*/ 1178390 w 1342448"/>
                  <a:gd name="connsiteY26" fmla="*/ 151752 h 1678680"/>
                  <a:gd name="connsiteX27" fmla="*/ 1180222 w 1342448"/>
                  <a:gd name="connsiteY27" fmla="*/ 173282 h 1678680"/>
                  <a:gd name="connsiteX28" fmla="*/ 1111053 w 1342448"/>
                  <a:gd name="connsiteY28" fmla="*/ 574094 h 1678680"/>
                  <a:gd name="connsiteX29" fmla="*/ 1074407 w 1342448"/>
                  <a:gd name="connsiteY29" fmla="*/ 788472 h 1678680"/>
                  <a:gd name="connsiteX30" fmla="*/ 1073949 w 1342448"/>
                  <a:gd name="connsiteY30" fmla="*/ 806337 h 1678680"/>
                  <a:gd name="connsiteX31" fmla="*/ 1081737 w 1342448"/>
                  <a:gd name="connsiteY31" fmla="*/ 888790 h 1678680"/>
                  <a:gd name="connsiteX32" fmla="*/ 1118840 w 1342448"/>
                  <a:gd name="connsiteY32" fmla="*/ 948339 h 1678680"/>
                  <a:gd name="connsiteX33" fmla="*/ 1138538 w 1342448"/>
                  <a:gd name="connsiteY33" fmla="*/ 944216 h 1678680"/>
                  <a:gd name="connsiteX34" fmla="*/ 1146783 w 1342448"/>
                  <a:gd name="connsiteY34" fmla="*/ 930016 h 1678680"/>
                  <a:gd name="connsiteX35" fmla="*/ 1158235 w 1342448"/>
                  <a:gd name="connsiteY35" fmla="*/ 919939 h 1678680"/>
                  <a:gd name="connsiteX36" fmla="*/ 1165106 w 1342448"/>
                  <a:gd name="connsiteY36" fmla="*/ 933223 h 1678680"/>
                  <a:gd name="connsiteX37" fmla="*/ 1171061 w 1342448"/>
                  <a:gd name="connsiteY37" fmla="*/ 975823 h 1678680"/>
                  <a:gd name="connsiteX38" fmla="*/ 1188009 w 1342448"/>
                  <a:gd name="connsiteY38" fmla="*/ 1023921 h 1678680"/>
                  <a:gd name="connsiteX39" fmla="*/ 1304359 w 1342448"/>
                  <a:gd name="connsiteY39" fmla="*/ 1274944 h 1678680"/>
                  <a:gd name="connsiteX40" fmla="*/ 1341463 w 1342448"/>
                  <a:gd name="connsiteY40" fmla="*/ 1503522 h 1678680"/>
                  <a:gd name="connsiteX41" fmla="*/ 1337799 w 1342448"/>
                  <a:gd name="connsiteY41" fmla="*/ 1656518 h 1678680"/>
                  <a:gd name="connsiteX42" fmla="*/ 1333218 w 1342448"/>
                  <a:gd name="connsiteY42" fmla="*/ 1673467 h 1678680"/>
                  <a:gd name="connsiteX43" fmla="*/ 1329095 w 1342448"/>
                  <a:gd name="connsiteY43" fmla="*/ 1676673 h 1678680"/>
                  <a:gd name="connsiteX44" fmla="*/ 1285121 w 1342448"/>
                  <a:gd name="connsiteY44" fmla="*/ 1676215 h 1678680"/>
                  <a:gd name="connsiteX45" fmla="*/ 1283288 w 1342448"/>
                  <a:gd name="connsiteY45" fmla="*/ 1674383 h 1678680"/>
                  <a:gd name="connsiteX46" fmla="*/ 1289243 w 1342448"/>
                  <a:gd name="connsiteY46" fmla="*/ 1514058 h 1678680"/>
                  <a:gd name="connsiteX47" fmla="*/ 1279624 w 1342448"/>
                  <a:gd name="connsiteY47" fmla="*/ 1410533 h 1678680"/>
                  <a:gd name="connsiteX48" fmla="*/ 1269088 w 1342448"/>
                  <a:gd name="connsiteY48" fmla="*/ 1388088 h 1678680"/>
                  <a:gd name="connsiteX49" fmla="*/ 1247559 w 1342448"/>
                  <a:gd name="connsiteY49" fmla="*/ 1353733 h 1678680"/>
                  <a:gd name="connsiteX50" fmla="*/ 1269088 w 1342448"/>
                  <a:gd name="connsiteY50" fmla="*/ 1358313 h 1678680"/>
                  <a:gd name="connsiteX51" fmla="*/ 1247100 w 1342448"/>
                  <a:gd name="connsiteY51" fmla="*/ 1272654 h 1678680"/>
                  <a:gd name="connsiteX52" fmla="*/ 1235191 w 1342448"/>
                  <a:gd name="connsiteY52" fmla="*/ 1264409 h 1678680"/>
                  <a:gd name="connsiteX53" fmla="*/ 1154570 w 1342448"/>
                  <a:gd name="connsiteY53" fmla="*/ 1239673 h 1678680"/>
                  <a:gd name="connsiteX54" fmla="*/ 933321 w 1342448"/>
                  <a:gd name="connsiteY54" fmla="*/ 1192033 h 1678680"/>
                  <a:gd name="connsiteX55" fmla="*/ 196742 w 1342448"/>
                  <a:gd name="connsiteY55" fmla="*/ 1036747 h 1678680"/>
                  <a:gd name="connsiteX56" fmla="*/ 87263 w 1342448"/>
                  <a:gd name="connsiteY56" fmla="*/ 1013843 h 1678680"/>
                  <a:gd name="connsiteX0" fmla="*/ 115434 w 1261140"/>
                  <a:gd name="connsiteY0" fmla="*/ 1036747 h 1678680"/>
                  <a:gd name="connsiteX1" fmla="*/ 0 w 1261140"/>
                  <a:gd name="connsiteY1" fmla="*/ 997353 h 1678680"/>
                  <a:gd name="connsiteX2" fmla="*/ 1065933 w 1261140"/>
                  <a:gd name="connsiteY2" fmla="*/ 1216311 h 1678680"/>
                  <a:gd name="connsiteX3" fmla="*/ 1088836 w 1261140"/>
                  <a:gd name="connsiteY3" fmla="*/ 1230053 h 1678680"/>
                  <a:gd name="connsiteX4" fmla="*/ 1158921 w 1261140"/>
                  <a:gd name="connsiteY4" fmla="*/ 1252957 h 1678680"/>
                  <a:gd name="connsiteX5" fmla="*/ 1106243 w 1261140"/>
                  <a:gd name="connsiteY5" fmla="*/ 1124697 h 1678680"/>
                  <a:gd name="connsiteX6" fmla="*/ 943170 w 1261140"/>
                  <a:gd name="connsiteY6" fmla="*/ 945591 h 1678680"/>
                  <a:gd name="connsiteX7" fmla="*/ 934008 w 1261140"/>
                  <a:gd name="connsiteY7" fmla="*/ 913984 h 1678680"/>
                  <a:gd name="connsiteX8" fmla="*/ 930344 w 1261140"/>
                  <a:gd name="connsiteY8" fmla="*/ 901158 h 1678680"/>
                  <a:gd name="connsiteX9" fmla="*/ 865297 w 1261140"/>
                  <a:gd name="connsiteY9" fmla="*/ 859473 h 1678680"/>
                  <a:gd name="connsiteX10" fmla="*/ 810329 w 1261140"/>
                  <a:gd name="connsiteY10" fmla="*/ 848937 h 1678680"/>
                  <a:gd name="connsiteX11" fmla="*/ 172235 w 1261140"/>
                  <a:gd name="connsiteY11" fmla="*/ 195727 h 1678680"/>
                  <a:gd name="connsiteX12" fmla="*/ 161241 w 1261140"/>
                  <a:gd name="connsiteY12" fmla="*/ 11582 h 1678680"/>
                  <a:gd name="connsiteX13" fmla="*/ 170402 w 1261140"/>
                  <a:gd name="connsiteY13" fmla="*/ 1505 h 1678680"/>
                  <a:gd name="connsiteX14" fmla="*/ 219416 w 1261140"/>
                  <a:gd name="connsiteY14" fmla="*/ 62886 h 1678680"/>
                  <a:gd name="connsiteX15" fmla="*/ 415013 w 1261140"/>
                  <a:gd name="connsiteY15" fmla="*/ 299251 h 1678680"/>
                  <a:gd name="connsiteX16" fmla="*/ 626184 w 1261140"/>
                  <a:gd name="connsiteY16" fmla="*/ 553481 h 1678680"/>
                  <a:gd name="connsiteX17" fmla="*/ 832316 w 1261140"/>
                  <a:gd name="connsiteY17" fmla="*/ 802214 h 1678680"/>
                  <a:gd name="connsiteX18" fmla="*/ 867130 w 1261140"/>
                  <a:gd name="connsiteY18" fmla="*/ 842983 h 1678680"/>
                  <a:gd name="connsiteX19" fmla="*/ 875833 w 1261140"/>
                  <a:gd name="connsiteY19" fmla="*/ 815498 h 1678680"/>
                  <a:gd name="connsiteX20" fmla="*/ 907440 w 1261140"/>
                  <a:gd name="connsiteY20" fmla="*/ 871383 h 1678680"/>
                  <a:gd name="connsiteX21" fmla="*/ 992641 w 1261140"/>
                  <a:gd name="connsiteY21" fmla="*/ 916732 h 1678680"/>
                  <a:gd name="connsiteX22" fmla="*/ 976609 w 1261140"/>
                  <a:gd name="connsiteY22" fmla="*/ 850312 h 1678680"/>
                  <a:gd name="connsiteX23" fmla="*/ 976151 w 1261140"/>
                  <a:gd name="connsiteY23" fmla="*/ 828324 h 1678680"/>
                  <a:gd name="connsiteX24" fmla="*/ 964241 w 1261140"/>
                  <a:gd name="connsiteY24" fmla="*/ 782059 h 1678680"/>
                  <a:gd name="connsiteX25" fmla="*/ 1087462 w 1261140"/>
                  <a:gd name="connsiteY25" fmla="*/ 157707 h 1678680"/>
                  <a:gd name="connsiteX26" fmla="*/ 1097082 w 1261140"/>
                  <a:gd name="connsiteY26" fmla="*/ 151752 h 1678680"/>
                  <a:gd name="connsiteX27" fmla="*/ 1098914 w 1261140"/>
                  <a:gd name="connsiteY27" fmla="*/ 173282 h 1678680"/>
                  <a:gd name="connsiteX28" fmla="*/ 1029745 w 1261140"/>
                  <a:gd name="connsiteY28" fmla="*/ 574094 h 1678680"/>
                  <a:gd name="connsiteX29" fmla="*/ 993099 w 1261140"/>
                  <a:gd name="connsiteY29" fmla="*/ 788472 h 1678680"/>
                  <a:gd name="connsiteX30" fmla="*/ 992641 w 1261140"/>
                  <a:gd name="connsiteY30" fmla="*/ 806337 h 1678680"/>
                  <a:gd name="connsiteX31" fmla="*/ 1000429 w 1261140"/>
                  <a:gd name="connsiteY31" fmla="*/ 888790 h 1678680"/>
                  <a:gd name="connsiteX32" fmla="*/ 1037532 w 1261140"/>
                  <a:gd name="connsiteY32" fmla="*/ 948339 h 1678680"/>
                  <a:gd name="connsiteX33" fmla="*/ 1057230 w 1261140"/>
                  <a:gd name="connsiteY33" fmla="*/ 944216 h 1678680"/>
                  <a:gd name="connsiteX34" fmla="*/ 1065475 w 1261140"/>
                  <a:gd name="connsiteY34" fmla="*/ 930016 h 1678680"/>
                  <a:gd name="connsiteX35" fmla="*/ 1076927 w 1261140"/>
                  <a:gd name="connsiteY35" fmla="*/ 919939 h 1678680"/>
                  <a:gd name="connsiteX36" fmla="*/ 1083798 w 1261140"/>
                  <a:gd name="connsiteY36" fmla="*/ 933223 h 1678680"/>
                  <a:gd name="connsiteX37" fmla="*/ 1089753 w 1261140"/>
                  <a:gd name="connsiteY37" fmla="*/ 975823 h 1678680"/>
                  <a:gd name="connsiteX38" fmla="*/ 1106701 w 1261140"/>
                  <a:gd name="connsiteY38" fmla="*/ 1023921 h 1678680"/>
                  <a:gd name="connsiteX39" fmla="*/ 1223051 w 1261140"/>
                  <a:gd name="connsiteY39" fmla="*/ 1274944 h 1678680"/>
                  <a:gd name="connsiteX40" fmla="*/ 1260155 w 1261140"/>
                  <a:gd name="connsiteY40" fmla="*/ 1503522 h 1678680"/>
                  <a:gd name="connsiteX41" fmla="*/ 1256491 w 1261140"/>
                  <a:gd name="connsiteY41" fmla="*/ 1656518 h 1678680"/>
                  <a:gd name="connsiteX42" fmla="*/ 1251910 w 1261140"/>
                  <a:gd name="connsiteY42" fmla="*/ 1673467 h 1678680"/>
                  <a:gd name="connsiteX43" fmla="*/ 1247787 w 1261140"/>
                  <a:gd name="connsiteY43" fmla="*/ 1676673 h 1678680"/>
                  <a:gd name="connsiteX44" fmla="*/ 1203813 w 1261140"/>
                  <a:gd name="connsiteY44" fmla="*/ 1676215 h 1678680"/>
                  <a:gd name="connsiteX45" fmla="*/ 1201980 w 1261140"/>
                  <a:gd name="connsiteY45" fmla="*/ 1674383 h 1678680"/>
                  <a:gd name="connsiteX46" fmla="*/ 1207935 w 1261140"/>
                  <a:gd name="connsiteY46" fmla="*/ 1514058 h 1678680"/>
                  <a:gd name="connsiteX47" fmla="*/ 1198316 w 1261140"/>
                  <a:gd name="connsiteY47" fmla="*/ 1410533 h 1678680"/>
                  <a:gd name="connsiteX48" fmla="*/ 1187780 w 1261140"/>
                  <a:gd name="connsiteY48" fmla="*/ 1388088 h 1678680"/>
                  <a:gd name="connsiteX49" fmla="*/ 1166251 w 1261140"/>
                  <a:gd name="connsiteY49" fmla="*/ 1353733 h 1678680"/>
                  <a:gd name="connsiteX50" fmla="*/ 1187780 w 1261140"/>
                  <a:gd name="connsiteY50" fmla="*/ 1358313 h 1678680"/>
                  <a:gd name="connsiteX51" fmla="*/ 1165792 w 1261140"/>
                  <a:gd name="connsiteY51" fmla="*/ 1272654 h 1678680"/>
                  <a:gd name="connsiteX52" fmla="*/ 1153883 w 1261140"/>
                  <a:gd name="connsiteY52" fmla="*/ 1264409 h 1678680"/>
                  <a:gd name="connsiteX53" fmla="*/ 1073262 w 1261140"/>
                  <a:gd name="connsiteY53" fmla="*/ 1239673 h 1678680"/>
                  <a:gd name="connsiteX54" fmla="*/ 852013 w 1261140"/>
                  <a:gd name="connsiteY54" fmla="*/ 1192033 h 1678680"/>
                  <a:gd name="connsiteX55" fmla="*/ 115434 w 1261140"/>
                  <a:gd name="connsiteY55" fmla="*/ 1036747 h 1678680"/>
                  <a:gd name="connsiteX0" fmla="*/ 0 w 1145706"/>
                  <a:gd name="connsiteY0" fmla="*/ 1036747 h 1678680"/>
                  <a:gd name="connsiteX1" fmla="*/ 950499 w 1145706"/>
                  <a:gd name="connsiteY1" fmla="*/ 1216311 h 1678680"/>
                  <a:gd name="connsiteX2" fmla="*/ 973402 w 1145706"/>
                  <a:gd name="connsiteY2" fmla="*/ 1230053 h 1678680"/>
                  <a:gd name="connsiteX3" fmla="*/ 1043487 w 1145706"/>
                  <a:gd name="connsiteY3" fmla="*/ 1252957 h 1678680"/>
                  <a:gd name="connsiteX4" fmla="*/ 990809 w 1145706"/>
                  <a:gd name="connsiteY4" fmla="*/ 1124697 h 1678680"/>
                  <a:gd name="connsiteX5" fmla="*/ 827736 w 1145706"/>
                  <a:gd name="connsiteY5" fmla="*/ 945591 h 1678680"/>
                  <a:gd name="connsiteX6" fmla="*/ 818574 w 1145706"/>
                  <a:gd name="connsiteY6" fmla="*/ 913984 h 1678680"/>
                  <a:gd name="connsiteX7" fmla="*/ 814910 w 1145706"/>
                  <a:gd name="connsiteY7" fmla="*/ 901158 h 1678680"/>
                  <a:gd name="connsiteX8" fmla="*/ 749863 w 1145706"/>
                  <a:gd name="connsiteY8" fmla="*/ 859473 h 1678680"/>
                  <a:gd name="connsiteX9" fmla="*/ 694895 w 1145706"/>
                  <a:gd name="connsiteY9" fmla="*/ 848937 h 1678680"/>
                  <a:gd name="connsiteX10" fmla="*/ 56801 w 1145706"/>
                  <a:gd name="connsiteY10" fmla="*/ 195727 h 1678680"/>
                  <a:gd name="connsiteX11" fmla="*/ 45807 w 1145706"/>
                  <a:gd name="connsiteY11" fmla="*/ 11582 h 1678680"/>
                  <a:gd name="connsiteX12" fmla="*/ 54968 w 1145706"/>
                  <a:gd name="connsiteY12" fmla="*/ 1505 h 1678680"/>
                  <a:gd name="connsiteX13" fmla="*/ 103982 w 1145706"/>
                  <a:gd name="connsiteY13" fmla="*/ 62886 h 1678680"/>
                  <a:gd name="connsiteX14" fmla="*/ 299579 w 1145706"/>
                  <a:gd name="connsiteY14" fmla="*/ 299251 h 1678680"/>
                  <a:gd name="connsiteX15" fmla="*/ 510750 w 1145706"/>
                  <a:gd name="connsiteY15" fmla="*/ 553481 h 1678680"/>
                  <a:gd name="connsiteX16" fmla="*/ 716882 w 1145706"/>
                  <a:gd name="connsiteY16" fmla="*/ 802214 h 1678680"/>
                  <a:gd name="connsiteX17" fmla="*/ 751696 w 1145706"/>
                  <a:gd name="connsiteY17" fmla="*/ 842983 h 1678680"/>
                  <a:gd name="connsiteX18" fmla="*/ 760399 w 1145706"/>
                  <a:gd name="connsiteY18" fmla="*/ 815498 h 1678680"/>
                  <a:gd name="connsiteX19" fmla="*/ 792006 w 1145706"/>
                  <a:gd name="connsiteY19" fmla="*/ 871383 h 1678680"/>
                  <a:gd name="connsiteX20" fmla="*/ 877207 w 1145706"/>
                  <a:gd name="connsiteY20" fmla="*/ 916732 h 1678680"/>
                  <a:gd name="connsiteX21" fmla="*/ 861175 w 1145706"/>
                  <a:gd name="connsiteY21" fmla="*/ 850312 h 1678680"/>
                  <a:gd name="connsiteX22" fmla="*/ 860717 w 1145706"/>
                  <a:gd name="connsiteY22" fmla="*/ 828324 h 1678680"/>
                  <a:gd name="connsiteX23" fmla="*/ 848807 w 1145706"/>
                  <a:gd name="connsiteY23" fmla="*/ 782059 h 1678680"/>
                  <a:gd name="connsiteX24" fmla="*/ 972028 w 1145706"/>
                  <a:gd name="connsiteY24" fmla="*/ 157707 h 1678680"/>
                  <a:gd name="connsiteX25" fmla="*/ 981648 w 1145706"/>
                  <a:gd name="connsiteY25" fmla="*/ 151752 h 1678680"/>
                  <a:gd name="connsiteX26" fmla="*/ 983480 w 1145706"/>
                  <a:gd name="connsiteY26" fmla="*/ 173282 h 1678680"/>
                  <a:gd name="connsiteX27" fmla="*/ 914311 w 1145706"/>
                  <a:gd name="connsiteY27" fmla="*/ 574094 h 1678680"/>
                  <a:gd name="connsiteX28" fmla="*/ 877665 w 1145706"/>
                  <a:gd name="connsiteY28" fmla="*/ 788472 h 1678680"/>
                  <a:gd name="connsiteX29" fmla="*/ 877207 w 1145706"/>
                  <a:gd name="connsiteY29" fmla="*/ 806337 h 1678680"/>
                  <a:gd name="connsiteX30" fmla="*/ 884995 w 1145706"/>
                  <a:gd name="connsiteY30" fmla="*/ 888790 h 1678680"/>
                  <a:gd name="connsiteX31" fmla="*/ 922098 w 1145706"/>
                  <a:gd name="connsiteY31" fmla="*/ 948339 h 1678680"/>
                  <a:gd name="connsiteX32" fmla="*/ 941796 w 1145706"/>
                  <a:gd name="connsiteY32" fmla="*/ 944216 h 1678680"/>
                  <a:gd name="connsiteX33" fmla="*/ 950041 w 1145706"/>
                  <a:gd name="connsiteY33" fmla="*/ 930016 h 1678680"/>
                  <a:gd name="connsiteX34" fmla="*/ 961493 w 1145706"/>
                  <a:gd name="connsiteY34" fmla="*/ 919939 h 1678680"/>
                  <a:gd name="connsiteX35" fmla="*/ 968364 w 1145706"/>
                  <a:gd name="connsiteY35" fmla="*/ 933223 h 1678680"/>
                  <a:gd name="connsiteX36" fmla="*/ 974319 w 1145706"/>
                  <a:gd name="connsiteY36" fmla="*/ 975823 h 1678680"/>
                  <a:gd name="connsiteX37" fmla="*/ 991267 w 1145706"/>
                  <a:gd name="connsiteY37" fmla="*/ 1023921 h 1678680"/>
                  <a:gd name="connsiteX38" fmla="*/ 1107617 w 1145706"/>
                  <a:gd name="connsiteY38" fmla="*/ 1274944 h 1678680"/>
                  <a:gd name="connsiteX39" fmla="*/ 1144721 w 1145706"/>
                  <a:gd name="connsiteY39" fmla="*/ 1503522 h 1678680"/>
                  <a:gd name="connsiteX40" fmla="*/ 1141057 w 1145706"/>
                  <a:gd name="connsiteY40" fmla="*/ 1656518 h 1678680"/>
                  <a:gd name="connsiteX41" fmla="*/ 1136476 w 1145706"/>
                  <a:gd name="connsiteY41" fmla="*/ 1673467 h 1678680"/>
                  <a:gd name="connsiteX42" fmla="*/ 1132353 w 1145706"/>
                  <a:gd name="connsiteY42" fmla="*/ 1676673 h 1678680"/>
                  <a:gd name="connsiteX43" fmla="*/ 1088379 w 1145706"/>
                  <a:gd name="connsiteY43" fmla="*/ 1676215 h 1678680"/>
                  <a:gd name="connsiteX44" fmla="*/ 1086546 w 1145706"/>
                  <a:gd name="connsiteY44" fmla="*/ 1674383 h 1678680"/>
                  <a:gd name="connsiteX45" fmla="*/ 1092501 w 1145706"/>
                  <a:gd name="connsiteY45" fmla="*/ 1514058 h 1678680"/>
                  <a:gd name="connsiteX46" fmla="*/ 1082882 w 1145706"/>
                  <a:gd name="connsiteY46" fmla="*/ 1410533 h 1678680"/>
                  <a:gd name="connsiteX47" fmla="*/ 1072346 w 1145706"/>
                  <a:gd name="connsiteY47" fmla="*/ 1388088 h 1678680"/>
                  <a:gd name="connsiteX48" fmla="*/ 1050817 w 1145706"/>
                  <a:gd name="connsiteY48" fmla="*/ 1353733 h 1678680"/>
                  <a:gd name="connsiteX49" fmla="*/ 1072346 w 1145706"/>
                  <a:gd name="connsiteY49" fmla="*/ 1358313 h 1678680"/>
                  <a:gd name="connsiteX50" fmla="*/ 1050358 w 1145706"/>
                  <a:gd name="connsiteY50" fmla="*/ 1272654 h 1678680"/>
                  <a:gd name="connsiteX51" fmla="*/ 1038449 w 1145706"/>
                  <a:gd name="connsiteY51" fmla="*/ 1264409 h 1678680"/>
                  <a:gd name="connsiteX52" fmla="*/ 957828 w 1145706"/>
                  <a:gd name="connsiteY52" fmla="*/ 1239673 h 1678680"/>
                  <a:gd name="connsiteX53" fmla="*/ 736579 w 1145706"/>
                  <a:gd name="connsiteY53" fmla="*/ 1192033 h 1678680"/>
                  <a:gd name="connsiteX54" fmla="*/ 0 w 1145706"/>
                  <a:gd name="connsiteY54" fmla="*/ 1036747 h 1678680"/>
                  <a:gd name="connsiteX0" fmla="*/ 691895 w 1101022"/>
                  <a:gd name="connsiteY0" fmla="*/ 1192033 h 1678680"/>
                  <a:gd name="connsiteX1" fmla="*/ 905815 w 1101022"/>
                  <a:gd name="connsiteY1" fmla="*/ 1216311 h 1678680"/>
                  <a:gd name="connsiteX2" fmla="*/ 928718 w 1101022"/>
                  <a:gd name="connsiteY2" fmla="*/ 1230053 h 1678680"/>
                  <a:gd name="connsiteX3" fmla="*/ 998803 w 1101022"/>
                  <a:gd name="connsiteY3" fmla="*/ 1252957 h 1678680"/>
                  <a:gd name="connsiteX4" fmla="*/ 946125 w 1101022"/>
                  <a:gd name="connsiteY4" fmla="*/ 1124697 h 1678680"/>
                  <a:gd name="connsiteX5" fmla="*/ 783052 w 1101022"/>
                  <a:gd name="connsiteY5" fmla="*/ 945591 h 1678680"/>
                  <a:gd name="connsiteX6" fmla="*/ 773890 w 1101022"/>
                  <a:gd name="connsiteY6" fmla="*/ 913984 h 1678680"/>
                  <a:gd name="connsiteX7" fmla="*/ 770226 w 1101022"/>
                  <a:gd name="connsiteY7" fmla="*/ 901158 h 1678680"/>
                  <a:gd name="connsiteX8" fmla="*/ 705179 w 1101022"/>
                  <a:gd name="connsiteY8" fmla="*/ 859473 h 1678680"/>
                  <a:gd name="connsiteX9" fmla="*/ 650211 w 1101022"/>
                  <a:gd name="connsiteY9" fmla="*/ 848937 h 1678680"/>
                  <a:gd name="connsiteX10" fmla="*/ 12117 w 1101022"/>
                  <a:gd name="connsiteY10" fmla="*/ 195727 h 1678680"/>
                  <a:gd name="connsiteX11" fmla="*/ 1123 w 1101022"/>
                  <a:gd name="connsiteY11" fmla="*/ 11582 h 1678680"/>
                  <a:gd name="connsiteX12" fmla="*/ 10284 w 1101022"/>
                  <a:gd name="connsiteY12" fmla="*/ 1505 h 1678680"/>
                  <a:gd name="connsiteX13" fmla="*/ 59298 w 1101022"/>
                  <a:gd name="connsiteY13" fmla="*/ 62886 h 1678680"/>
                  <a:gd name="connsiteX14" fmla="*/ 254895 w 1101022"/>
                  <a:gd name="connsiteY14" fmla="*/ 299251 h 1678680"/>
                  <a:gd name="connsiteX15" fmla="*/ 466066 w 1101022"/>
                  <a:gd name="connsiteY15" fmla="*/ 553481 h 1678680"/>
                  <a:gd name="connsiteX16" fmla="*/ 672198 w 1101022"/>
                  <a:gd name="connsiteY16" fmla="*/ 802214 h 1678680"/>
                  <a:gd name="connsiteX17" fmla="*/ 707012 w 1101022"/>
                  <a:gd name="connsiteY17" fmla="*/ 842983 h 1678680"/>
                  <a:gd name="connsiteX18" fmla="*/ 715715 w 1101022"/>
                  <a:gd name="connsiteY18" fmla="*/ 815498 h 1678680"/>
                  <a:gd name="connsiteX19" fmla="*/ 747322 w 1101022"/>
                  <a:gd name="connsiteY19" fmla="*/ 871383 h 1678680"/>
                  <a:gd name="connsiteX20" fmla="*/ 832523 w 1101022"/>
                  <a:gd name="connsiteY20" fmla="*/ 916732 h 1678680"/>
                  <a:gd name="connsiteX21" fmla="*/ 816491 w 1101022"/>
                  <a:gd name="connsiteY21" fmla="*/ 850312 h 1678680"/>
                  <a:gd name="connsiteX22" fmla="*/ 816033 w 1101022"/>
                  <a:gd name="connsiteY22" fmla="*/ 828324 h 1678680"/>
                  <a:gd name="connsiteX23" fmla="*/ 804123 w 1101022"/>
                  <a:gd name="connsiteY23" fmla="*/ 782059 h 1678680"/>
                  <a:gd name="connsiteX24" fmla="*/ 927344 w 1101022"/>
                  <a:gd name="connsiteY24" fmla="*/ 157707 h 1678680"/>
                  <a:gd name="connsiteX25" fmla="*/ 936964 w 1101022"/>
                  <a:gd name="connsiteY25" fmla="*/ 151752 h 1678680"/>
                  <a:gd name="connsiteX26" fmla="*/ 938796 w 1101022"/>
                  <a:gd name="connsiteY26" fmla="*/ 173282 h 1678680"/>
                  <a:gd name="connsiteX27" fmla="*/ 869627 w 1101022"/>
                  <a:gd name="connsiteY27" fmla="*/ 574094 h 1678680"/>
                  <a:gd name="connsiteX28" fmla="*/ 832981 w 1101022"/>
                  <a:gd name="connsiteY28" fmla="*/ 788472 h 1678680"/>
                  <a:gd name="connsiteX29" fmla="*/ 832523 w 1101022"/>
                  <a:gd name="connsiteY29" fmla="*/ 806337 h 1678680"/>
                  <a:gd name="connsiteX30" fmla="*/ 840311 w 1101022"/>
                  <a:gd name="connsiteY30" fmla="*/ 888790 h 1678680"/>
                  <a:gd name="connsiteX31" fmla="*/ 877414 w 1101022"/>
                  <a:gd name="connsiteY31" fmla="*/ 948339 h 1678680"/>
                  <a:gd name="connsiteX32" fmla="*/ 897112 w 1101022"/>
                  <a:gd name="connsiteY32" fmla="*/ 944216 h 1678680"/>
                  <a:gd name="connsiteX33" fmla="*/ 905357 w 1101022"/>
                  <a:gd name="connsiteY33" fmla="*/ 930016 h 1678680"/>
                  <a:gd name="connsiteX34" fmla="*/ 916809 w 1101022"/>
                  <a:gd name="connsiteY34" fmla="*/ 919939 h 1678680"/>
                  <a:gd name="connsiteX35" fmla="*/ 923680 w 1101022"/>
                  <a:gd name="connsiteY35" fmla="*/ 933223 h 1678680"/>
                  <a:gd name="connsiteX36" fmla="*/ 929635 w 1101022"/>
                  <a:gd name="connsiteY36" fmla="*/ 975823 h 1678680"/>
                  <a:gd name="connsiteX37" fmla="*/ 946583 w 1101022"/>
                  <a:gd name="connsiteY37" fmla="*/ 1023921 h 1678680"/>
                  <a:gd name="connsiteX38" fmla="*/ 1062933 w 1101022"/>
                  <a:gd name="connsiteY38" fmla="*/ 1274944 h 1678680"/>
                  <a:gd name="connsiteX39" fmla="*/ 1100037 w 1101022"/>
                  <a:gd name="connsiteY39" fmla="*/ 1503522 h 1678680"/>
                  <a:gd name="connsiteX40" fmla="*/ 1096373 w 1101022"/>
                  <a:gd name="connsiteY40" fmla="*/ 1656518 h 1678680"/>
                  <a:gd name="connsiteX41" fmla="*/ 1091792 w 1101022"/>
                  <a:gd name="connsiteY41" fmla="*/ 1673467 h 1678680"/>
                  <a:gd name="connsiteX42" fmla="*/ 1087669 w 1101022"/>
                  <a:gd name="connsiteY42" fmla="*/ 1676673 h 1678680"/>
                  <a:gd name="connsiteX43" fmla="*/ 1043695 w 1101022"/>
                  <a:gd name="connsiteY43" fmla="*/ 1676215 h 1678680"/>
                  <a:gd name="connsiteX44" fmla="*/ 1041862 w 1101022"/>
                  <a:gd name="connsiteY44" fmla="*/ 1674383 h 1678680"/>
                  <a:gd name="connsiteX45" fmla="*/ 1047817 w 1101022"/>
                  <a:gd name="connsiteY45" fmla="*/ 1514058 h 1678680"/>
                  <a:gd name="connsiteX46" fmla="*/ 1038198 w 1101022"/>
                  <a:gd name="connsiteY46" fmla="*/ 1410533 h 1678680"/>
                  <a:gd name="connsiteX47" fmla="*/ 1027662 w 1101022"/>
                  <a:gd name="connsiteY47" fmla="*/ 1388088 h 1678680"/>
                  <a:gd name="connsiteX48" fmla="*/ 1006133 w 1101022"/>
                  <a:gd name="connsiteY48" fmla="*/ 1353733 h 1678680"/>
                  <a:gd name="connsiteX49" fmla="*/ 1027662 w 1101022"/>
                  <a:gd name="connsiteY49" fmla="*/ 1358313 h 1678680"/>
                  <a:gd name="connsiteX50" fmla="*/ 1005674 w 1101022"/>
                  <a:gd name="connsiteY50" fmla="*/ 1272654 h 1678680"/>
                  <a:gd name="connsiteX51" fmla="*/ 993765 w 1101022"/>
                  <a:gd name="connsiteY51" fmla="*/ 1264409 h 1678680"/>
                  <a:gd name="connsiteX52" fmla="*/ 913144 w 1101022"/>
                  <a:gd name="connsiteY52" fmla="*/ 1239673 h 1678680"/>
                  <a:gd name="connsiteX53" fmla="*/ 691895 w 1101022"/>
                  <a:gd name="connsiteY53" fmla="*/ 1192033 h 1678680"/>
                  <a:gd name="connsiteX0" fmla="*/ 913144 w 1101022"/>
                  <a:gd name="connsiteY0" fmla="*/ 1239673 h 1678680"/>
                  <a:gd name="connsiteX1" fmla="*/ 905815 w 1101022"/>
                  <a:gd name="connsiteY1" fmla="*/ 1216311 h 1678680"/>
                  <a:gd name="connsiteX2" fmla="*/ 928718 w 1101022"/>
                  <a:gd name="connsiteY2" fmla="*/ 1230053 h 1678680"/>
                  <a:gd name="connsiteX3" fmla="*/ 998803 w 1101022"/>
                  <a:gd name="connsiteY3" fmla="*/ 1252957 h 1678680"/>
                  <a:gd name="connsiteX4" fmla="*/ 946125 w 1101022"/>
                  <a:gd name="connsiteY4" fmla="*/ 1124697 h 1678680"/>
                  <a:gd name="connsiteX5" fmla="*/ 783052 w 1101022"/>
                  <a:gd name="connsiteY5" fmla="*/ 945591 h 1678680"/>
                  <a:gd name="connsiteX6" fmla="*/ 773890 w 1101022"/>
                  <a:gd name="connsiteY6" fmla="*/ 913984 h 1678680"/>
                  <a:gd name="connsiteX7" fmla="*/ 770226 w 1101022"/>
                  <a:gd name="connsiteY7" fmla="*/ 901158 h 1678680"/>
                  <a:gd name="connsiteX8" fmla="*/ 705179 w 1101022"/>
                  <a:gd name="connsiteY8" fmla="*/ 859473 h 1678680"/>
                  <a:gd name="connsiteX9" fmla="*/ 650211 w 1101022"/>
                  <a:gd name="connsiteY9" fmla="*/ 848937 h 1678680"/>
                  <a:gd name="connsiteX10" fmla="*/ 12117 w 1101022"/>
                  <a:gd name="connsiteY10" fmla="*/ 195727 h 1678680"/>
                  <a:gd name="connsiteX11" fmla="*/ 1123 w 1101022"/>
                  <a:gd name="connsiteY11" fmla="*/ 11582 h 1678680"/>
                  <a:gd name="connsiteX12" fmla="*/ 10284 w 1101022"/>
                  <a:gd name="connsiteY12" fmla="*/ 1505 h 1678680"/>
                  <a:gd name="connsiteX13" fmla="*/ 59298 w 1101022"/>
                  <a:gd name="connsiteY13" fmla="*/ 62886 h 1678680"/>
                  <a:gd name="connsiteX14" fmla="*/ 254895 w 1101022"/>
                  <a:gd name="connsiteY14" fmla="*/ 299251 h 1678680"/>
                  <a:gd name="connsiteX15" fmla="*/ 466066 w 1101022"/>
                  <a:gd name="connsiteY15" fmla="*/ 553481 h 1678680"/>
                  <a:gd name="connsiteX16" fmla="*/ 672198 w 1101022"/>
                  <a:gd name="connsiteY16" fmla="*/ 802214 h 1678680"/>
                  <a:gd name="connsiteX17" fmla="*/ 707012 w 1101022"/>
                  <a:gd name="connsiteY17" fmla="*/ 842983 h 1678680"/>
                  <a:gd name="connsiteX18" fmla="*/ 715715 w 1101022"/>
                  <a:gd name="connsiteY18" fmla="*/ 815498 h 1678680"/>
                  <a:gd name="connsiteX19" fmla="*/ 747322 w 1101022"/>
                  <a:gd name="connsiteY19" fmla="*/ 871383 h 1678680"/>
                  <a:gd name="connsiteX20" fmla="*/ 832523 w 1101022"/>
                  <a:gd name="connsiteY20" fmla="*/ 916732 h 1678680"/>
                  <a:gd name="connsiteX21" fmla="*/ 816491 w 1101022"/>
                  <a:gd name="connsiteY21" fmla="*/ 850312 h 1678680"/>
                  <a:gd name="connsiteX22" fmla="*/ 816033 w 1101022"/>
                  <a:gd name="connsiteY22" fmla="*/ 828324 h 1678680"/>
                  <a:gd name="connsiteX23" fmla="*/ 804123 w 1101022"/>
                  <a:gd name="connsiteY23" fmla="*/ 782059 h 1678680"/>
                  <a:gd name="connsiteX24" fmla="*/ 927344 w 1101022"/>
                  <a:gd name="connsiteY24" fmla="*/ 157707 h 1678680"/>
                  <a:gd name="connsiteX25" fmla="*/ 936964 w 1101022"/>
                  <a:gd name="connsiteY25" fmla="*/ 151752 h 1678680"/>
                  <a:gd name="connsiteX26" fmla="*/ 938796 w 1101022"/>
                  <a:gd name="connsiteY26" fmla="*/ 173282 h 1678680"/>
                  <a:gd name="connsiteX27" fmla="*/ 869627 w 1101022"/>
                  <a:gd name="connsiteY27" fmla="*/ 574094 h 1678680"/>
                  <a:gd name="connsiteX28" fmla="*/ 832981 w 1101022"/>
                  <a:gd name="connsiteY28" fmla="*/ 788472 h 1678680"/>
                  <a:gd name="connsiteX29" fmla="*/ 832523 w 1101022"/>
                  <a:gd name="connsiteY29" fmla="*/ 806337 h 1678680"/>
                  <a:gd name="connsiteX30" fmla="*/ 840311 w 1101022"/>
                  <a:gd name="connsiteY30" fmla="*/ 888790 h 1678680"/>
                  <a:gd name="connsiteX31" fmla="*/ 877414 w 1101022"/>
                  <a:gd name="connsiteY31" fmla="*/ 948339 h 1678680"/>
                  <a:gd name="connsiteX32" fmla="*/ 897112 w 1101022"/>
                  <a:gd name="connsiteY32" fmla="*/ 944216 h 1678680"/>
                  <a:gd name="connsiteX33" fmla="*/ 905357 w 1101022"/>
                  <a:gd name="connsiteY33" fmla="*/ 930016 h 1678680"/>
                  <a:gd name="connsiteX34" fmla="*/ 916809 w 1101022"/>
                  <a:gd name="connsiteY34" fmla="*/ 919939 h 1678680"/>
                  <a:gd name="connsiteX35" fmla="*/ 923680 w 1101022"/>
                  <a:gd name="connsiteY35" fmla="*/ 933223 h 1678680"/>
                  <a:gd name="connsiteX36" fmla="*/ 929635 w 1101022"/>
                  <a:gd name="connsiteY36" fmla="*/ 975823 h 1678680"/>
                  <a:gd name="connsiteX37" fmla="*/ 946583 w 1101022"/>
                  <a:gd name="connsiteY37" fmla="*/ 1023921 h 1678680"/>
                  <a:gd name="connsiteX38" fmla="*/ 1062933 w 1101022"/>
                  <a:gd name="connsiteY38" fmla="*/ 1274944 h 1678680"/>
                  <a:gd name="connsiteX39" fmla="*/ 1100037 w 1101022"/>
                  <a:gd name="connsiteY39" fmla="*/ 1503522 h 1678680"/>
                  <a:gd name="connsiteX40" fmla="*/ 1096373 w 1101022"/>
                  <a:gd name="connsiteY40" fmla="*/ 1656518 h 1678680"/>
                  <a:gd name="connsiteX41" fmla="*/ 1091792 w 1101022"/>
                  <a:gd name="connsiteY41" fmla="*/ 1673467 h 1678680"/>
                  <a:gd name="connsiteX42" fmla="*/ 1087669 w 1101022"/>
                  <a:gd name="connsiteY42" fmla="*/ 1676673 h 1678680"/>
                  <a:gd name="connsiteX43" fmla="*/ 1043695 w 1101022"/>
                  <a:gd name="connsiteY43" fmla="*/ 1676215 h 1678680"/>
                  <a:gd name="connsiteX44" fmla="*/ 1041862 w 1101022"/>
                  <a:gd name="connsiteY44" fmla="*/ 1674383 h 1678680"/>
                  <a:gd name="connsiteX45" fmla="*/ 1047817 w 1101022"/>
                  <a:gd name="connsiteY45" fmla="*/ 1514058 h 1678680"/>
                  <a:gd name="connsiteX46" fmla="*/ 1038198 w 1101022"/>
                  <a:gd name="connsiteY46" fmla="*/ 1410533 h 1678680"/>
                  <a:gd name="connsiteX47" fmla="*/ 1027662 w 1101022"/>
                  <a:gd name="connsiteY47" fmla="*/ 1388088 h 1678680"/>
                  <a:gd name="connsiteX48" fmla="*/ 1006133 w 1101022"/>
                  <a:gd name="connsiteY48" fmla="*/ 1353733 h 1678680"/>
                  <a:gd name="connsiteX49" fmla="*/ 1027662 w 1101022"/>
                  <a:gd name="connsiteY49" fmla="*/ 1358313 h 1678680"/>
                  <a:gd name="connsiteX50" fmla="*/ 1005674 w 1101022"/>
                  <a:gd name="connsiteY50" fmla="*/ 1272654 h 1678680"/>
                  <a:gd name="connsiteX51" fmla="*/ 993765 w 1101022"/>
                  <a:gd name="connsiteY51" fmla="*/ 1264409 h 1678680"/>
                  <a:gd name="connsiteX52" fmla="*/ 913144 w 1101022"/>
                  <a:gd name="connsiteY52" fmla="*/ 1239673 h 1678680"/>
                  <a:gd name="connsiteX0" fmla="*/ 993765 w 1101022"/>
                  <a:gd name="connsiteY0" fmla="*/ 1264409 h 1678680"/>
                  <a:gd name="connsiteX1" fmla="*/ 905815 w 1101022"/>
                  <a:gd name="connsiteY1" fmla="*/ 1216311 h 1678680"/>
                  <a:gd name="connsiteX2" fmla="*/ 928718 w 1101022"/>
                  <a:gd name="connsiteY2" fmla="*/ 1230053 h 1678680"/>
                  <a:gd name="connsiteX3" fmla="*/ 998803 w 1101022"/>
                  <a:gd name="connsiteY3" fmla="*/ 1252957 h 1678680"/>
                  <a:gd name="connsiteX4" fmla="*/ 946125 w 1101022"/>
                  <a:gd name="connsiteY4" fmla="*/ 1124697 h 1678680"/>
                  <a:gd name="connsiteX5" fmla="*/ 783052 w 1101022"/>
                  <a:gd name="connsiteY5" fmla="*/ 945591 h 1678680"/>
                  <a:gd name="connsiteX6" fmla="*/ 773890 w 1101022"/>
                  <a:gd name="connsiteY6" fmla="*/ 913984 h 1678680"/>
                  <a:gd name="connsiteX7" fmla="*/ 770226 w 1101022"/>
                  <a:gd name="connsiteY7" fmla="*/ 901158 h 1678680"/>
                  <a:gd name="connsiteX8" fmla="*/ 705179 w 1101022"/>
                  <a:gd name="connsiteY8" fmla="*/ 859473 h 1678680"/>
                  <a:gd name="connsiteX9" fmla="*/ 650211 w 1101022"/>
                  <a:gd name="connsiteY9" fmla="*/ 848937 h 1678680"/>
                  <a:gd name="connsiteX10" fmla="*/ 12117 w 1101022"/>
                  <a:gd name="connsiteY10" fmla="*/ 195727 h 1678680"/>
                  <a:gd name="connsiteX11" fmla="*/ 1123 w 1101022"/>
                  <a:gd name="connsiteY11" fmla="*/ 11582 h 1678680"/>
                  <a:gd name="connsiteX12" fmla="*/ 10284 w 1101022"/>
                  <a:gd name="connsiteY12" fmla="*/ 1505 h 1678680"/>
                  <a:gd name="connsiteX13" fmla="*/ 59298 w 1101022"/>
                  <a:gd name="connsiteY13" fmla="*/ 62886 h 1678680"/>
                  <a:gd name="connsiteX14" fmla="*/ 254895 w 1101022"/>
                  <a:gd name="connsiteY14" fmla="*/ 299251 h 1678680"/>
                  <a:gd name="connsiteX15" fmla="*/ 466066 w 1101022"/>
                  <a:gd name="connsiteY15" fmla="*/ 553481 h 1678680"/>
                  <a:gd name="connsiteX16" fmla="*/ 672198 w 1101022"/>
                  <a:gd name="connsiteY16" fmla="*/ 802214 h 1678680"/>
                  <a:gd name="connsiteX17" fmla="*/ 707012 w 1101022"/>
                  <a:gd name="connsiteY17" fmla="*/ 842983 h 1678680"/>
                  <a:gd name="connsiteX18" fmla="*/ 715715 w 1101022"/>
                  <a:gd name="connsiteY18" fmla="*/ 815498 h 1678680"/>
                  <a:gd name="connsiteX19" fmla="*/ 747322 w 1101022"/>
                  <a:gd name="connsiteY19" fmla="*/ 871383 h 1678680"/>
                  <a:gd name="connsiteX20" fmla="*/ 832523 w 1101022"/>
                  <a:gd name="connsiteY20" fmla="*/ 916732 h 1678680"/>
                  <a:gd name="connsiteX21" fmla="*/ 816491 w 1101022"/>
                  <a:gd name="connsiteY21" fmla="*/ 850312 h 1678680"/>
                  <a:gd name="connsiteX22" fmla="*/ 816033 w 1101022"/>
                  <a:gd name="connsiteY22" fmla="*/ 828324 h 1678680"/>
                  <a:gd name="connsiteX23" fmla="*/ 804123 w 1101022"/>
                  <a:gd name="connsiteY23" fmla="*/ 782059 h 1678680"/>
                  <a:gd name="connsiteX24" fmla="*/ 927344 w 1101022"/>
                  <a:gd name="connsiteY24" fmla="*/ 157707 h 1678680"/>
                  <a:gd name="connsiteX25" fmla="*/ 936964 w 1101022"/>
                  <a:gd name="connsiteY25" fmla="*/ 151752 h 1678680"/>
                  <a:gd name="connsiteX26" fmla="*/ 938796 w 1101022"/>
                  <a:gd name="connsiteY26" fmla="*/ 173282 h 1678680"/>
                  <a:gd name="connsiteX27" fmla="*/ 869627 w 1101022"/>
                  <a:gd name="connsiteY27" fmla="*/ 574094 h 1678680"/>
                  <a:gd name="connsiteX28" fmla="*/ 832981 w 1101022"/>
                  <a:gd name="connsiteY28" fmla="*/ 788472 h 1678680"/>
                  <a:gd name="connsiteX29" fmla="*/ 832523 w 1101022"/>
                  <a:gd name="connsiteY29" fmla="*/ 806337 h 1678680"/>
                  <a:gd name="connsiteX30" fmla="*/ 840311 w 1101022"/>
                  <a:gd name="connsiteY30" fmla="*/ 888790 h 1678680"/>
                  <a:gd name="connsiteX31" fmla="*/ 877414 w 1101022"/>
                  <a:gd name="connsiteY31" fmla="*/ 948339 h 1678680"/>
                  <a:gd name="connsiteX32" fmla="*/ 897112 w 1101022"/>
                  <a:gd name="connsiteY32" fmla="*/ 944216 h 1678680"/>
                  <a:gd name="connsiteX33" fmla="*/ 905357 w 1101022"/>
                  <a:gd name="connsiteY33" fmla="*/ 930016 h 1678680"/>
                  <a:gd name="connsiteX34" fmla="*/ 916809 w 1101022"/>
                  <a:gd name="connsiteY34" fmla="*/ 919939 h 1678680"/>
                  <a:gd name="connsiteX35" fmla="*/ 923680 w 1101022"/>
                  <a:gd name="connsiteY35" fmla="*/ 933223 h 1678680"/>
                  <a:gd name="connsiteX36" fmla="*/ 929635 w 1101022"/>
                  <a:gd name="connsiteY36" fmla="*/ 975823 h 1678680"/>
                  <a:gd name="connsiteX37" fmla="*/ 946583 w 1101022"/>
                  <a:gd name="connsiteY37" fmla="*/ 1023921 h 1678680"/>
                  <a:gd name="connsiteX38" fmla="*/ 1062933 w 1101022"/>
                  <a:gd name="connsiteY38" fmla="*/ 1274944 h 1678680"/>
                  <a:gd name="connsiteX39" fmla="*/ 1100037 w 1101022"/>
                  <a:gd name="connsiteY39" fmla="*/ 1503522 h 1678680"/>
                  <a:gd name="connsiteX40" fmla="*/ 1096373 w 1101022"/>
                  <a:gd name="connsiteY40" fmla="*/ 1656518 h 1678680"/>
                  <a:gd name="connsiteX41" fmla="*/ 1091792 w 1101022"/>
                  <a:gd name="connsiteY41" fmla="*/ 1673467 h 1678680"/>
                  <a:gd name="connsiteX42" fmla="*/ 1087669 w 1101022"/>
                  <a:gd name="connsiteY42" fmla="*/ 1676673 h 1678680"/>
                  <a:gd name="connsiteX43" fmla="*/ 1043695 w 1101022"/>
                  <a:gd name="connsiteY43" fmla="*/ 1676215 h 1678680"/>
                  <a:gd name="connsiteX44" fmla="*/ 1041862 w 1101022"/>
                  <a:gd name="connsiteY44" fmla="*/ 1674383 h 1678680"/>
                  <a:gd name="connsiteX45" fmla="*/ 1047817 w 1101022"/>
                  <a:gd name="connsiteY45" fmla="*/ 1514058 h 1678680"/>
                  <a:gd name="connsiteX46" fmla="*/ 1038198 w 1101022"/>
                  <a:gd name="connsiteY46" fmla="*/ 1410533 h 1678680"/>
                  <a:gd name="connsiteX47" fmla="*/ 1027662 w 1101022"/>
                  <a:gd name="connsiteY47" fmla="*/ 1388088 h 1678680"/>
                  <a:gd name="connsiteX48" fmla="*/ 1006133 w 1101022"/>
                  <a:gd name="connsiteY48" fmla="*/ 1353733 h 1678680"/>
                  <a:gd name="connsiteX49" fmla="*/ 1027662 w 1101022"/>
                  <a:gd name="connsiteY49" fmla="*/ 1358313 h 1678680"/>
                  <a:gd name="connsiteX50" fmla="*/ 1005674 w 1101022"/>
                  <a:gd name="connsiteY50" fmla="*/ 1272654 h 1678680"/>
                  <a:gd name="connsiteX51" fmla="*/ 993765 w 1101022"/>
                  <a:gd name="connsiteY51" fmla="*/ 1264409 h 1678680"/>
                  <a:gd name="connsiteX0" fmla="*/ 993765 w 1101022"/>
                  <a:gd name="connsiteY0" fmla="*/ 1264409 h 1678680"/>
                  <a:gd name="connsiteX1" fmla="*/ 905815 w 1101022"/>
                  <a:gd name="connsiteY1" fmla="*/ 1216311 h 1678680"/>
                  <a:gd name="connsiteX2" fmla="*/ 998803 w 1101022"/>
                  <a:gd name="connsiteY2" fmla="*/ 1252957 h 1678680"/>
                  <a:gd name="connsiteX3" fmla="*/ 946125 w 1101022"/>
                  <a:gd name="connsiteY3" fmla="*/ 1124697 h 1678680"/>
                  <a:gd name="connsiteX4" fmla="*/ 783052 w 1101022"/>
                  <a:gd name="connsiteY4" fmla="*/ 945591 h 1678680"/>
                  <a:gd name="connsiteX5" fmla="*/ 773890 w 1101022"/>
                  <a:gd name="connsiteY5" fmla="*/ 913984 h 1678680"/>
                  <a:gd name="connsiteX6" fmla="*/ 770226 w 1101022"/>
                  <a:gd name="connsiteY6" fmla="*/ 901158 h 1678680"/>
                  <a:gd name="connsiteX7" fmla="*/ 705179 w 1101022"/>
                  <a:gd name="connsiteY7" fmla="*/ 859473 h 1678680"/>
                  <a:gd name="connsiteX8" fmla="*/ 650211 w 1101022"/>
                  <a:gd name="connsiteY8" fmla="*/ 848937 h 1678680"/>
                  <a:gd name="connsiteX9" fmla="*/ 12117 w 1101022"/>
                  <a:gd name="connsiteY9" fmla="*/ 195727 h 1678680"/>
                  <a:gd name="connsiteX10" fmla="*/ 1123 w 1101022"/>
                  <a:gd name="connsiteY10" fmla="*/ 11582 h 1678680"/>
                  <a:gd name="connsiteX11" fmla="*/ 10284 w 1101022"/>
                  <a:gd name="connsiteY11" fmla="*/ 1505 h 1678680"/>
                  <a:gd name="connsiteX12" fmla="*/ 59298 w 1101022"/>
                  <a:gd name="connsiteY12" fmla="*/ 62886 h 1678680"/>
                  <a:gd name="connsiteX13" fmla="*/ 254895 w 1101022"/>
                  <a:gd name="connsiteY13" fmla="*/ 299251 h 1678680"/>
                  <a:gd name="connsiteX14" fmla="*/ 466066 w 1101022"/>
                  <a:gd name="connsiteY14" fmla="*/ 553481 h 1678680"/>
                  <a:gd name="connsiteX15" fmla="*/ 672198 w 1101022"/>
                  <a:gd name="connsiteY15" fmla="*/ 802214 h 1678680"/>
                  <a:gd name="connsiteX16" fmla="*/ 707012 w 1101022"/>
                  <a:gd name="connsiteY16" fmla="*/ 842983 h 1678680"/>
                  <a:gd name="connsiteX17" fmla="*/ 715715 w 1101022"/>
                  <a:gd name="connsiteY17" fmla="*/ 815498 h 1678680"/>
                  <a:gd name="connsiteX18" fmla="*/ 747322 w 1101022"/>
                  <a:gd name="connsiteY18" fmla="*/ 871383 h 1678680"/>
                  <a:gd name="connsiteX19" fmla="*/ 832523 w 1101022"/>
                  <a:gd name="connsiteY19" fmla="*/ 916732 h 1678680"/>
                  <a:gd name="connsiteX20" fmla="*/ 816491 w 1101022"/>
                  <a:gd name="connsiteY20" fmla="*/ 850312 h 1678680"/>
                  <a:gd name="connsiteX21" fmla="*/ 816033 w 1101022"/>
                  <a:gd name="connsiteY21" fmla="*/ 828324 h 1678680"/>
                  <a:gd name="connsiteX22" fmla="*/ 804123 w 1101022"/>
                  <a:gd name="connsiteY22" fmla="*/ 782059 h 1678680"/>
                  <a:gd name="connsiteX23" fmla="*/ 927344 w 1101022"/>
                  <a:gd name="connsiteY23" fmla="*/ 157707 h 1678680"/>
                  <a:gd name="connsiteX24" fmla="*/ 936964 w 1101022"/>
                  <a:gd name="connsiteY24" fmla="*/ 151752 h 1678680"/>
                  <a:gd name="connsiteX25" fmla="*/ 938796 w 1101022"/>
                  <a:gd name="connsiteY25" fmla="*/ 173282 h 1678680"/>
                  <a:gd name="connsiteX26" fmla="*/ 869627 w 1101022"/>
                  <a:gd name="connsiteY26" fmla="*/ 574094 h 1678680"/>
                  <a:gd name="connsiteX27" fmla="*/ 832981 w 1101022"/>
                  <a:gd name="connsiteY27" fmla="*/ 788472 h 1678680"/>
                  <a:gd name="connsiteX28" fmla="*/ 832523 w 1101022"/>
                  <a:gd name="connsiteY28" fmla="*/ 806337 h 1678680"/>
                  <a:gd name="connsiteX29" fmla="*/ 840311 w 1101022"/>
                  <a:gd name="connsiteY29" fmla="*/ 888790 h 1678680"/>
                  <a:gd name="connsiteX30" fmla="*/ 877414 w 1101022"/>
                  <a:gd name="connsiteY30" fmla="*/ 948339 h 1678680"/>
                  <a:gd name="connsiteX31" fmla="*/ 897112 w 1101022"/>
                  <a:gd name="connsiteY31" fmla="*/ 944216 h 1678680"/>
                  <a:gd name="connsiteX32" fmla="*/ 905357 w 1101022"/>
                  <a:gd name="connsiteY32" fmla="*/ 930016 h 1678680"/>
                  <a:gd name="connsiteX33" fmla="*/ 916809 w 1101022"/>
                  <a:gd name="connsiteY33" fmla="*/ 919939 h 1678680"/>
                  <a:gd name="connsiteX34" fmla="*/ 923680 w 1101022"/>
                  <a:gd name="connsiteY34" fmla="*/ 933223 h 1678680"/>
                  <a:gd name="connsiteX35" fmla="*/ 929635 w 1101022"/>
                  <a:gd name="connsiteY35" fmla="*/ 975823 h 1678680"/>
                  <a:gd name="connsiteX36" fmla="*/ 946583 w 1101022"/>
                  <a:gd name="connsiteY36" fmla="*/ 1023921 h 1678680"/>
                  <a:gd name="connsiteX37" fmla="*/ 1062933 w 1101022"/>
                  <a:gd name="connsiteY37" fmla="*/ 1274944 h 1678680"/>
                  <a:gd name="connsiteX38" fmla="*/ 1100037 w 1101022"/>
                  <a:gd name="connsiteY38" fmla="*/ 1503522 h 1678680"/>
                  <a:gd name="connsiteX39" fmla="*/ 1096373 w 1101022"/>
                  <a:gd name="connsiteY39" fmla="*/ 1656518 h 1678680"/>
                  <a:gd name="connsiteX40" fmla="*/ 1091792 w 1101022"/>
                  <a:gd name="connsiteY40" fmla="*/ 1673467 h 1678680"/>
                  <a:gd name="connsiteX41" fmla="*/ 1087669 w 1101022"/>
                  <a:gd name="connsiteY41" fmla="*/ 1676673 h 1678680"/>
                  <a:gd name="connsiteX42" fmla="*/ 1043695 w 1101022"/>
                  <a:gd name="connsiteY42" fmla="*/ 1676215 h 1678680"/>
                  <a:gd name="connsiteX43" fmla="*/ 1041862 w 1101022"/>
                  <a:gd name="connsiteY43" fmla="*/ 1674383 h 1678680"/>
                  <a:gd name="connsiteX44" fmla="*/ 1047817 w 1101022"/>
                  <a:gd name="connsiteY44" fmla="*/ 1514058 h 1678680"/>
                  <a:gd name="connsiteX45" fmla="*/ 1038198 w 1101022"/>
                  <a:gd name="connsiteY45" fmla="*/ 1410533 h 1678680"/>
                  <a:gd name="connsiteX46" fmla="*/ 1027662 w 1101022"/>
                  <a:gd name="connsiteY46" fmla="*/ 1388088 h 1678680"/>
                  <a:gd name="connsiteX47" fmla="*/ 1006133 w 1101022"/>
                  <a:gd name="connsiteY47" fmla="*/ 1353733 h 1678680"/>
                  <a:gd name="connsiteX48" fmla="*/ 1027662 w 1101022"/>
                  <a:gd name="connsiteY48" fmla="*/ 1358313 h 1678680"/>
                  <a:gd name="connsiteX49" fmla="*/ 1005674 w 1101022"/>
                  <a:gd name="connsiteY49" fmla="*/ 1272654 h 1678680"/>
                  <a:gd name="connsiteX50" fmla="*/ 993765 w 1101022"/>
                  <a:gd name="connsiteY50" fmla="*/ 1264409 h 1678680"/>
                  <a:gd name="connsiteX0" fmla="*/ 993765 w 1101022"/>
                  <a:gd name="connsiteY0" fmla="*/ 1264409 h 1678680"/>
                  <a:gd name="connsiteX1" fmla="*/ 998803 w 1101022"/>
                  <a:gd name="connsiteY1" fmla="*/ 1252957 h 1678680"/>
                  <a:gd name="connsiteX2" fmla="*/ 946125 w 1101022"/>
                  <a:gd name="connsiteY2" fmla="*/ 1124697 h 1678680"/>
                  <a:gd name="connsiteX3" fmla="*/ 783052 w 1101022"/>
                  <a:gd name="connsiteY3" fmla="*/ 945591 h 1678680"/>
                  <a:gd name="connsiteX4" fmla="*/ 773890 w 1101022"/>
                  <a:gd name="connsiteY4" fmla="*/ 913984 h 1678680"/>
                  <a:gd name="connsiteX5" fmla="*/ 770226 w 1101022"/>
                  <a:gd name="connsiteY5" fmla="*/ 901158 h 1678680"/>
                  <a:gd name="connsiteX6" fmla="*/ 705179 w 1101022"/>
                  <a:gd name="connsiteY6" fmla="*/ 859473 h 1678680"/>
                  <a:gd name="connsiteX7" fmla="*/ 650211 w 1101022"/>
                  <a:gd name="connsiteY7" fmla="*/ 848937 h 1678680"/>
                  <a:gd name="connsiteX8" fmla="*/ 12117 w 1101022"/>
                  <a:gd name="connsiteY8" fmla="*/ 195727 h 1678680"/>
                  <a:gd name="connsiteX9" fmla="*/ 1123 w 1101022"/>
                  <a:gd name="connsiteY9" fmla="*/ 11582 h 1678680"/>
                  <a:gd name="connsiteX10" fmla="*/ 10284 w 1101022"/>
                  <a:gd name="connsiteY10" fmla="*/ 1505 h 1678680"/>
                  <a:gd name="connsiteX11" fmla="*/ 59298 w 1101022"/>
                  <a:gd name="connsiteY11" fmla="*/ 62886 h 1678680"/>
                  <a:gd name="connsiteX12" fmla="*/ 254895 w 1101022"/>
                  <a:gd name="connsiteY12" fmla="*/ 299251 h 1678680"/>
                  <a:gd name="connsiteX13" fmla="*/ 466066 w 1101022"/>
                  <a:gd name="connsiteY13" fmla="*/ 553481 h 1678680"/>
                  <a:gd name="connsiteX14" fmla="*/ 672198 w 1101022"/>
                  <a:gd name="connsiteY14" fmla="*/ 802214 h 1678680"/>
                  <a:gd name="connsiteX15" fmla="*/ 707012 w 1101022"/>
                  <a:gd name="connsiteY15" fmla="*/ 842983 h 1678680"/>
                  <a:gd name="connsiteX16" fmla="*/ 715715 w 1101022"/>
                  <a:gd name="connsiteY16" fmla="*/ 815498 h 1678680"/>
                  <a:gd name="connsiteX17" fmla="*/ 747322 w 1101022"/>
                  <a:gd name="connsiteY17" fmla="*/ 871383 h 1678680"/>
                  <a:gd name="connsiteX18" fmla="*/ 832523 w 1101022"/>
                  <a:gd name="connsiteY18" fmla="*/ 916732 h 1678680"/>
                  <a:gd name="connsiteX19" fmla="*/ 816491 w 1101022"/>
                  <a:gd name="connsiteY19" fmla="*/ 850312 h 1678680"/>
                  <a:gd name="connsiteX20" fmla="*/ 816033 w 1101022"/>
                  <a:gd name="connsiteY20" fmla="*/ 828324 h 1678680"/>
                  <a:gd name="connsiteX21" fmla="*/ 804123 w 1101022"/>
                  <a:gd name="connsiteY21" fmla="*/ 782059 h 1678680"/>
                  <a:gd name="connsiteX22" fmla="*/ 927344 w 1101022"/>
                  <a:gd name="connsiteY22" fmla="*/ 157707 h 1678680"/>
                  <a:gd name="connsiteX23" fmla="*/ 936964 w 1101022"/>
                  <a:gd name="connsiteY23" fmla="*/ 151752 h 1678680"/>
                  <a:gd name="connsiteX24" fmla="*/ 938796 w 1101022"/>
                  <a:gd name="connsiteY24" fmla="*/ 173282 h 1678680"/>
                  <a:gd name="connsiteX25" fmla="*/ 869627 w 1101022"/>
                  <a:gd name="connsiteY25" fmla="*/ 574094 h 1678680"/>
                  <a:gd name="connsiteX26" fmla="*/ 832981 w 1101022"/>
                  <a:gd name="connsiteY26" fmla="*/ 788472 h 1678680"/>
                  <a:gd name="connsiteX27" fmla="*/ 832523 w 1101022"/>
                  <a:gd name="connsiteY27" fmla="*/ 806337 h 1678680"/>
                  <a:gd name="connsiteX28" fmla="*/ 840311 w 1101022"/>
                  <a:gd name="connsiteY28" fmla="*/ 888790 h 1678680"/>
                  <a:gd name="connsiteX29" fmla="*/ 877414 w 1101022"/>
                  <a:gd name="connsiteY29" fmla="*/ 948339 h 1678680"/>
                  <a:gd name="connsiteX30" fmla="*/ 897112 w 1101022"/>
                  <a:gd name="connsiteY30" fmla="*/ 944216 h 1678680"/>
                  <a:gd name="connsiteX31" fmla="*/ 905357 w 1101022"/>
                  <a:gd name="connsiteY31" fmla="*/ 930016 h 1678680"/>
                  <a:gd name="connsiteX32" fmla="*/ 916809 w 1101022"/>
                  <a:gd name="connsiteY32" fmla="*/ 919939 h 1678680"/>
                  <a:gd name="connsiteX33" fmla="*/ 923680 w 1101022"/>
                  <a:gd name="connsiteY33" fmla="*/ 933223 h 1678680"/>
                  <a:gd name="connsiteX34" fmla="*/ 929635 w 1101022"/>
                  <a:gd name="connsiteY34" fmla="*/ 975823 h 1678680"/>
                  <a:gd name="connsiteX35" fmla="*/ 946583 w 1101022"/>
                  <a:gd name="connsiteY35" fmla="*/ 1023921 h 1678680"/>
                  <a:gd name="connsiteX36" fmla="*/ 1062933 w 1101022"/>
                  <a:gd name="connsiteY36" fmla="*/ 1274944 h 1678680"/>
                  <a:gd name="connsiteX37" fmla="*/ 1100037 w 1101022"/>
                  <a:gd name="connsiteY37" fmla="*/ 1503522 h 1678680"/>
                  <a:gd name="connsiteX38" fmla="*/ 1096373 w 1101022"/>
                  <a:gd name="connsiteY38" fmla="*/ 1656518 h 1678680"/>
                  <a:gd name="connsiteX39" fmla="*/ 1091792 w 1101022"/>
                  <a:gd name="connsiteY39" fmla="*/ 1673467 h 1678680"/>
                  <a:gd name="connsiteX40" fmla="*/ 1087669 w 1101022"/>
                  <a:gd name="connsiteY40" fmla="*/ 1676673 h 1678680"/>
                  <a:gd name="connsiteX41" fmla="*/ 1043695 w 1101022"/>
                  <a:gd name="connsiteY41" fmla="*/ 1676215 h 1678680"/>
                  <a:gd name="connsiteX42" fmla="*/ 1041862 w 1101022"/>
                  <a:gd name="connsiteY42" fmla="*/ 1674383 h 1678680"/>
                  <a:gd name="connsiteX43" fmla="*/ 1047817 w 1101022"/>
                  <a:gd name="connsiteY43" fmla="*/ 1514058 h 1678680"/>
                  <a:gd name="connsiteX44" fmla="*/ 1038198 w 1101022"/>
                  <a:gd name="connsiteY44" fmla="*/ 1410533 h 1678680"/>
                  <a:gd name="connsiteX45" fmla="*/ 1027662 w 1101022"/>
                  <a:gd name="connsiteY45" fmla="*/ 1388088 h 1678680"/>
                  <a:gd name="connsiteX46" fmla="*/ 1006133 w 1101022"/>
                  <a:gd name="connsiteY46" fmla="*/ 1353733 h 1678680"/>
                  <a:gd name="connsiteX47" fmla="*/ 1027662 w 1101022"/>
                  <a:gd name="connsiteY47" fmla="*/ 1358313 h 1678680"/>
                  <a:gd name="connsiteX48" fmla="*/ 1005674 w 1101022"/>
                  <a:gd name="connsiteY48" fmla="*/ 1272654 h 1678680"/>
                  <a:gd name="connsiteX49" fmla="*/ 993765 w 1101022"/>
                  <a:gd name="connsiteY49" fmla="*/ 1264409 h 167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01022" h="1678680">
                    <a:moveTo>
                      <a:pt x="993765" y="1264409"/>
                    </a:moveTo>
                    <a:cubicBezTo>
                      <a:pt x="992620" y="1261126"/>
                      <a:pt x="1006743" y="1276242"/>
                      <a:pt x="998803" y="1252957"/>
                    </a:cubicBezTo>
                    <a:cubicBezTo>
                      <a:pt x="984145" y="1206692"/>
                      <a:pt x="967196" y="1165007"/>
                      <a:pt x="946125" y="1124697"/>
                    </a:cubicBezTo>
                    <a:cubicBezTo>
                      <a:pt x="907189" y="1050947"/>
                      <a:pt x="857259" y="987275"/>
                      <a:pt x="783052" y="945591"/>
                    </a:cubicBezTo>
                    <a:cubicBezTo>
                      <a:pt x="769768" y="937803"/>
                      <a:pt x="767019" y="928184"/>
                      <a:pt x="773890" y="913984"/>
                    </a:cubicBezTo>
                    <a:cubicBezTo>
                      <a:pt x="777555" y="906654"/>
                      <a:pt x="774348" y="904822"/>
                      <a:pt x="770226" y="901158"/>
                    </a:cubicBezTo>
                    <a:cubicBezTo>
                      <a:pt x="750070" y="884667"/>
                      <a:pt x="727625" y="871383"/>
                      <a:pt x="705179" y="859473"/>
                    </a:cubicBezTo>
                    <a:cubicBezTo>
                      <a:pt x="689147" y="851228"/>
                      <a:pt x="668534" y="852602"/>
                      <a:pt x="650211" y="848937"/>
                    </a:cubicBezTo>
                    <a:cubicBezTo>
                      <a:pt x="325896" y="785724"/>
                      <a:pt x="67085" y="520958"/>
                      <a:pt x="12117" y="195727"/>
                    </a:cubicBezTo>
                    <a:cubicBezTo>
                      <a:pt x="1581" y="134804"/>
                      <a:pt x="-2084" y="73422"/>
                      <a:pt x="1123" y="11582"/>
                    </a:cubicBezTo>
                    <a:cubicBezTo>
                      <a:pt x="1581" y="7001"/>
                      <a:pt x="-2542" y="-3992"/>
                      <a:pt x="10284" y="1505"/>
                    </a:cubicBezTo>
                    <a:cubicBezTo>
                      <a:pt x="24485" y="23950"/>
                      <a:pt x="42807" y="42731"/>
                      <a:pt x="59298" y="62886"/>
                    </a:cubicBezTo>
                    <a:cubicBezTo>
                      <a:pt x="123886" y="142133"/>
                      <a:pt x="189849" y="220463"/>
                      <a:pt x="254895" y="299251"/>
                    </a:cubicBezTo>
                    <a:lnTo>
                      <a:pt x="466066" y="553481"/>
                    </a:lnTo>
                    <a:lnTo>
                      <a:pt x="672198" y="802214"/>
                    </a:lnTo>
                    <a:cubicBezTo>
                      <a:pt x="683650" y="815956"/>
                      <a:pt x="694644" y="829698"/>
                      <a:pt x="707012" y="842983"/>
                    </a:cubicBezTo>
                    <a:cubicBezTo>
                      <a:pt x="714799" y="834737"/>
                      <a:pt x="703347" y="821453"/>
                      <a:pt x="715715" y="815498"/>
                    </a:cubicBezTo>
                    <a:cubicBezTo>
                      <a:pt x="709760" y="843899"/>
                      <a:pt x="724876" y="856725"/>
                      <a:pt x="747322" y="871383"/>
                    </a:cubicBezTo>
                    <a:cubicBezTo>
                      <a:pt x="774348" y="888332"/>
                      <a:pt x="803207" y="901158"/>
                      <a:pt x="832523" y="916732"/>
                    </a:cubicBezTo>
                    <a:cubicBezTo>
                      <a:pt x="824278" y="894745"/>
                      <a:pt x="817865" y="873215"/>
                      <a:pt x="816491" y="850312"/>
                    </a:cubicBezTo>
                    <a:cubicBezTo>
                      <a:pt x="816033" y="842983"/>
                      <a:pt x="813742" y="834737"/>
                      <a:pt x="816033" y="828324"/>
                    </a:cubicBezTo>
                    <a:cubicBezTo>
                      <a:pt x="821530" y="810001"/>
                      <a:pt x="812368" y="796717"/>
                      <a:pt x="804123" y="782059"/>
                    </a:cubicBezTo>
                    <a:cubicBezTo>
                      <a:pt x="685940" y="571346"/>
                      <a:pt x="738161" y="306122"/>
                      <a:pt x="927344" y="157707"/>
                    </a:cubicBezTo>
                    <a:cubicBezTo>
                      <a:pt x="930551" y="155417"/>
                      <a:pt x="933757" y="153584"/>
                      <a:pt x="936964" y="151752"/>
                    </a:cubicBezTo>
                    <a:cubicBezTo>
                      <a:pt x="941545" y="158623"/>
                      <a:pt x="939712" y="165952"/>
                      <a:pt x="938796" y="173282"/>
                    </a:cubicBezTo>
                    <a:cubicBezTo>
                      <a:pt x="915892" y="307038"/>
                      <a:pt x="892531" y="440337"/>
                      <a:pt x="869627" y="574094"/>
                    </a:cubicBezTo>
                    <a:cubicBezTo>
                      <a:pt x="857259" y="645554"/>
                      <a:pt x="844891" y="717013"/>
                      <a:pt x="832981" y="788472"/>
                    </a:cubicBezTo>
                    <a:cubicBezTo>
                      <a:pt x="832065" y="794427"/>
                      <a:pt x="831149" y="800382"/>
                      <a:pt x="832523" y="806337"/>
                    </a:cubicBezTo>
                    <a:cubicBezTo>
                      <a:pt x="830691" y="834279"/>
                      <a:pt x="832523" y="861763"/>
                      <a:pt x="840311" y="888790"/>
                    </a:cubicBezTo>
                    <a:cubicBezTo>
                      <a:pt x="847182" y="912151"/>
                      <a:pt x="857717" y="932764"/>
                      <a:pt x="877414" y="948339"/>
                    </a:cubicBezTo>
                    <a:cubicBezTo>
                      <a:pt x="886118" y="955210"/>
                      <a:pt x="892073" y="955210"/>
                      <a:pt x="897112" y="944216"/>
                    </a:cubicBezTo>
                    <a:cubicBezTo>
                      <a:pt x="899402" y="939178"/>
                      <a:pt x="902150" y="934597"/>
                      <a:pt x="905357" y="930016"/>
                    </a:cubicBezTo>
                    <a:cubicBezTo>
                      <a:pt x="908563" y="925893"/>
                      <a:pt x="910396" y="919022"/>
                      <a:pt x="916809" y="919939"/>
                    </a:cubicBezTo>
                    <a:cubicBezTo>
                      <a:pt x="923680" y="920855"/>
                      <a:pt x="922764" y="928184"/>
                      <a:pt x="923680" y="933223"/>
                    </a:cubicBezTo>
                    <a:cubicBezTo>
                      <a:pt x="925970" y="947423"/>
                      <a:pt x="928260" y="961623"/>
                      <a:pt x="929635" y="975823"/>
                    </a:cubicBezTo>
                    <a:cubicBezTo>
                      <a:pt x="931009" y="993230"/>
                      <a:pt x="935590" y="1009263"/>
                      <a:pt x="946583" y="1023921"/>
                    </a:cubicBezTo>
                    <a:cubicBezTo>
                      <a:pt x="1002468" y="1099503"/>
                      <a:pt x="1038198" y="1185162"/>
                      <a:pt x="1062933" y="1274944"/>
                    </a:cubicBezTo>
                    <a:cubicBezTo>
                      <a:pt x="1083547" y="1349610"/>
                      <a:pt x="1097289" y="1425650"/>
                      <a:pt x="1100037" y="1503522"/>
                    </a:cubicBezTo>
                    <a:cubicBezTo>
                      <a:pt x="1101870" y="1554826"/>
                      <a:pt x="1101412" y="1605672"/>
                      <a:pt x="1096373" y="1656518"/>
                    </a:cubicBezTo>
                    <a:cubicBezTo>
                      <a:pt x="1095915" y="1662473"/>
                      <a:pt x="1095457" y="1668428"/>
                      <a:pt x="1091792" y="1673467"/>
                    </a:cubicBezTo>
                    <a:cubicBezTo>
                      <a:pt x="1090876" y="1674841"/>
                      <a:pt x="1089502" y="1675757"/>
                      <a:pt x="1087669" y="1676673"/>
                    </a:cubicBezTo>
                    <a:cubicBezTo>
                      <a:pt x="1073011" y="1678964"/>
                      <a:pt x="1058353" y="1679880"/>
                      <a:pt x="1043695" y="1676215"/>
                    </a:cubicBezTo>
                    <a:lnTo>
                      <a:pt x="1041862" y="1674383"/>
                    </a:lnTo>
                    <a:cubicBezTo>
                      <a:pt x="1047817" y="1621247"/>
                      <a:pt x="1050108" y="1567652"/>
                      <a:pt x="1047817" y="1514058"/>
                    </a:cubicBezTo>
                    <a:cubicBezTo>
                      <a:pt x="1046443" y="1479244"/>
                      <a:pt x="1042320" y="1444889"/>
                      <a:pt x="1038198" y="1410533"/>
                    </a:cubicBezTo>
                    <a:cubicBezTo>
                      <a:pt x="1036823" y="1401830"/>
                      <a:pt x="1031785" y="1394959"/>
                      <a:pt x="1027662" y="1388088"/>
                    </a:cubicBezTo>
                    <a:cubicBezTo>
                      <a:pt x="1020791" y="1376636"/>
                      <a:pt x="1013462" y="1365184"/>
                      <a:pt x="1006133" y="1353733"/>
                    </a:cubicBezTo>
                    <a:cubicBezTo>
                      <a:pt x="1013920" y="1351900"/>
                      <a:pt x="1019417" y="1358313"/>
                      <a:pt x="1027662" y="1358313"/>
                    </a:cubicBezTo>
                    <a:cubicBezTo>
                      <a:pt x="1022623" y="1328997"/>
                      <a:pt x="1014836" y="1300596"/>
                      <a:pt x="1005674" y="1272654"/>
                    </a:cubicBezTo>
                    <a:cubicBezTo>
                      <a:pt x="1003842" y="1267615"/>
                      <a:pt x="998345" y="1266241"/>
                      <a:pt x="993765" y="126440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54A6D57C-4C38-4FF9-9405-43BB2F3F25D5}"/>
                  </a:ext>
                </a:extLst>
              </p:cNvPr>
              <p:cNvSpPr/>
              <p:nvPr/>
            </p:nvSpPr>
            <p:spPr>
              <a:xfrm>
                <a:off x="8128215" y="3126951"/>
                <a:ext cx="705431" cy="847433"/>
              </a:xfrm>
              <a:custGeom>
                <a:avLst/>
                <a:gdLst>
                  <a:gd name="connsiteX0" fmla="*/ 708135 w 705430"/>
                  <a:gd name="connsiteY0" fmla="*/ 814910 h 847432"/>
                  <a:gd name="connsiteX1" fmla="*/ 705845 w 705430"/>
                  <a:gd name="connsiteY1" fmla="*/ 839646 h 847432"/>
                  <a:gd name="connsiteX2" fmla="*/ 703096 w 705430"/>
                  <a:gd name="connsiteY2" fmla="*/ 848807 h 847432"/>
                  <a:gd name="connsiteX3" fmla="*/ 694851 w 705430"/>
                  <a:gd name="connsiteY3" fmla="*/ 843768 h 847432"/>
                  <a:gd name="connsiteX4" fmla="*/ 649502 w 705430"/>
                  <a:gd name="connsiteY4" fmla="*/ 788800 h 847432"/>
                  <a:gd name="connsiteX5" fmla="*/ 567049 w 705430"/>
                  <a:gd name="connsiteY5" fmla="*/ 689398 h 847432"/>
                  <a:gd name="connsiteX6" fmla="*/ 461234 w 705430"/>
                  <a:gd name="connsiteY6" fmla="*/ 561596 h 847432"/>
                  <a:gd name="connsiteX7" fmla="*/ 367788 w 705430"/>
                  <a:gd name="connsiteY7" fmla="*/ 448452 h 847432"/>
                  <a:gd name="connsiteX8" fmla="*/ 272509 w 705430"/>
                  <a:gd name="connsiteY8" fmla="*/ 333018 h 847432"/>
                  <a:gd name="connsiteX9" fmla="*/ 178604 w 705430"/>
                  <a:gd name="connsiteY9" fmla="*/ 220333 h 847432"/>
                  <a:gd name="connsiteX10" fmla="*/ 86074 w 705430"/>
                  <a:gd name="connsiteY10" fmla="*/ 108563 h 847432"/>
                  <a:gd name="connsiteX11" fmla="*/ 6827 w 705430"/>
                  <a:gd name="connsiteY11" fmla="*/ 12368 h 847432"/>
                  <a:gd name="connsiteX12" fmla="*/ 3163 w 705430"/>
                  <a:gd name="connsiteY12" fmla="*/ 0 h 847432"/>
                  <a:gd name="connsiteX13" fmla="*/ 166236 w 705430"/>
                  <a:gd name="connsiteY13" fmla="*/ 38020 h 847432"/>
                  <a:gd name="connsiteX14" fmla="*/ 692103 w 705430"/>
                  <a:gd name="connsiteY14" fmla="*/ 639010 h 847432"/>
                  <a:gd name="connsiteX15" fmla="*/ 708135 w 705430"/>
                  <a:gd name="connsiteY15" fmla="*/ 814910 h 84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5430" h="847432">
                    <a:moveTo>
                      <a:pt x="708135" y="814910"/>
                    </a:moveTo>
                    <a:cubicBezTo>
                      <a:pt x="703096" y="822697"/>
                      <a:pt x="706761" y="831400"/>
                      <a:pt x="705845" y="839646"/>
                    </a:cubicBezTo>
                    <a:cubicBezTo>
                      <a:pt x="705387" y="842852"/>
                      <a:pt x="707219" y="847433"/>
                      <a:pt x="703096" y="848807"/>
                    </a:cubicBezTo>
                    <a:cubicBezTo>
                      <a:pt x="698974" y="850181"/>
                      <a:pt x="696683" y="846059"/>
                      <a:pt x="694851" y="843768"/>
                    </a:cubicBezTo>
                    <a:cubicBezTo>
                      <a:pt x="679735" y="825445"/>
                      <a:pt x="664618" y="807123"/>
                      <a:pt x="649502" y="788800"/>
                    </a:cubicBezTo>
                    <a:cubicBezTo>
                      <a:pt x="622018" y="755818"/>
                      <a:pt x="594533" y="722837"/>
                      <a:pt x="567049" y="689398"/>
                    </a:cubicBezTo>
                    <a:cubicBezTo>
                      <a:pt x="531778" y="646797"/>
                      <a:pt x="496506" y="604197"/>
                      <a:pt x="461234" y="561596"/>
                    </a:cubicBezTo>
                    <a:cubicBezTo>
                      <a:pt x="430086" y="524034"/>
                      <a:pt x="398937" y="486014"/>
                      <a:pt x="367788" y="448452"/>
                    </a:cubicBezTo>
                    <a:cubicBezTo>
                      <a:pt x="336181" y="409974"/>
                      <a:pt x="304116" y="371496"/>
                      <a:pt x="272509" y="333018"/>
                    </a:cubicBezTo>
                    <a:cubicBezTo>
                      <a:pt x="241360" y="295456"/>
                      <a:pt x="209753" y="257894"/>
                      <a:pt x="178604" y="220333"/>
                    </a:cubicBezTo>
                    <a:cubicBezTo>
                      <a:pt x="147455" y="183229"/>
                      <a:pt x="116764" y="145667"/>
                      <a:pt x="86074" y="108563"/>
                    </a:cubicBezTo>
                    <a:cubicBezTo>
                      <a:pt x="59505" y="76498"/>
                      <a:pt x="33395" y="44433"/>
                      <a:pt x="6827" y="12368"/>
                    </a:cubicBezTo>
                    <a:cubicBezTo>
                      <a:pt x="4079" y="9161"/>
                      <a:pt x="-4625" y="6413"/>
                      <a:pt x="3163" y="0"/>
                    </a:cubicBezTo>
                    <a:cubicBezTo>
                      <a:pt x="59505" y="4581"/>
                      <a:pt x="114016" y="17865"/>
                      <a:pt x="166236" y="38020"/>
                    </a:cubicBezTo>
                    <a:cubicBezTo>
                      <a:pt x="447950" y="144751"/>
                      <a:pt x="623850" y="345386"/>
                      <a:pt x="692103" y="639010"/>
                    </a:cubicBezTo>
                    <a:cubicBezTo>
                      <a:pt x="705387" y="696269"/>
                      <a:pt x="710426" y="755360"/>
                      <a:pt x="708135" y="81491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7DC5A3B7-2F1E-4EE9-AF05-B03D820A5929}"/>
                  </a:ext>
                </a:extLst>
              </p:cNvPr>
              <p:cNvSpPr/>
              <p:nvPr/>
            </p:nvSpPr>
            <p:spPr>
              <a:xfrm>
                <a:off x="8946943" y="3277199"/>
                <a:ext cx="192390" cy="655043"/>
              </a:xfrm>
              <a:custGeom>
                <a:avLst/>
                <a:gdLst>
                  <a:gd name="connsiteX0" fmla="*/ 3925 w 192390"/>
                  <a:gd name="connsiteY0" fmla="*/ 655959 h 655042"/>
                  <a:gd name="connsiteX1" fmla="*/ 719 w 192390"/>
                  <a:gd name="connsiteY1" fmla="*/ 642217 h 655042"/>
                  <a:gd name="connsiteX2" fmla="*/ 32326 w 192390"/>
                  <a:gd name="connsiteY2" fmla="*/ 463111 h 655042"/>
                  <a:gd name="connsiteX3" fmla="*/ 66223 w 192390"/>
                  <a:gd name="connsiteY3" fmla="*/ 262017 h 655042"/>
                  <a:gd name="connsiteX4" fmla="*/ 103785 w 192390"/>
                  <a:gd name="connsiteY4" fmla="*/ 48098 h 655042"/>
                  <a:gd name="connsiteX5" fmla="*/ 110656 w 192390"/>
                  <a:gd name="connsiteY5" fmla="*/ 0 h 655042"/>
                  <a:gd name="connsiteX6" fmla="*/ 117069 w 192390"/>
                  <a:gd name="connsiteY6" fmla="*/ 7787 h 655042"/>
                  <a:gd name="connsiteX7" fmla="*/ 190360 w 192390"/>
                  <a:gd name="connsiteY7" fmla="*/ 207048 h 655042"/>
                  <a:gd name="connsiteX8" fmla="*/ 188070 w 192390"/>
                  <a:gd name="connsiteY8" fmla="*/ 342638 h 655042"/>
                  <a:gd name="connsiteX9" fmla="*/ 189902 w 192390"/>
                  <a:gd name="connsiteY9" fmla="*/ 356838 h 655042"/>
                  <a:gd name="connsiteX10" fmla="*/ 18125 w 192390"/>
                  <a:gd name="connsiteY10" fmla="*/ 650004 h 655042"/>
                  <a:gd name="connsiteX11" fmla="*/ 3925 w 192390"/>
                  <a:gd name="connsiteY11" fmla="*/ 655959 h 6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390" h="655042">
                    <a:moveTo>
                      <a:pt x="3925" y="655959"/>
                    </a:moveTo>
                    <a:cubicBezTo>
                      <a:pt x="-1114" y="652294"/>
                      <a:pt x="-197" y="646797"/>
                      <a:pt x="719" y="642217"/>
                    </a:cubicBezTo>
                    <a:cubicBezTo>
                      <a:pt x="11254" y="582667"/>
                      <a:pt x="21790" y="523118"/>
                      <a:pt x="32326" y="463111"/>
                    </a:cubicBezTo>
                    <a:cubicBezTo>
                      <a:pt x="43777" y="396232"/>
                      <a:pt x="54771" y="328896"/>
                      <a:pt x="66223" y="262017"/>
                    </a:cubicBezTo>
                    <a:cubicBezTo>
                      <a:pt x="78591" y="190558"/>
                      <a:pt x="91417" y="119557"/>
                      <a:pt x="103785" y="48098"/>
                    </a:cubicBezTo>
                    <a:cubicBezTo>
                      <a:pt x="106533" y="32065"/>
                      <a:pt x="108366" y="16033"/>
                      <a:pt x="110656" y="0"/>
                    </a:cubicBezTo>
                    <a:cubicBezTo>
                      <a:pt x="115695" y="458"/>
                      <a:pt x="116153" y="4123"/>
                      <a:pt x="117069" y="7787"/>
                    </a:cubicBezTo>
                    <a:cubicBezTo>
                      <a:pt x="158295" y="68253"/>
                      <a:pt x="180283" y="135589"/>
                      <a:pt x="190360" y="207048"/>
                    </a:cubicBezTo>
                    <a:cubicBezTo>
                      <a:pt x="196773" y="251939"/>
                      <a:pt x="196773" y="297289"/>
                      <a:pt x="188070" y="342638"/>
                    </a:cubicBezTo>
                    <a:cubicBezTo>
                      <a:pt x="191277" y="347218"/>
                      <a:pt x="190819" y="351799"/>
                      <a:pt x="189902" y="356838"/>
                    </a:cubicBezTo>
                    <a:cubicBezTo>
                      <a:pt x="167915" y="475020"/>
                      <a:pt x="110656" y="573048"/>
                      <a:pt x="18125" y="650004"/>
                    </a:cubicBezTo>
                    <a:cubicBezTo>
                      <a:pt x="14461" y="653210"/>
                      <a:pt x="10338" y="657333"/>
                      <a:pt x="3925" y="65595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81" name="Freeform: Shape 380">
                <a:extLst>
                  <a:ext uri="{FF2B5EF4-FFF2-40B4-BE49-F238E27FC236}">
                    <a16:creationId xmlns:a16="http://schemas.microsoft.com/office/drawing/2014/main" id="{B737C216-48FD-4206-9298-134E33D00809}"/>
                  </a:ext>
                </a:extLst>
              </p:cNvPr>
              <p:cNvSpPr/>
              <p:nvPr/>
            </p:nvSpPr>
            <p:spPr>
              <a:xfrm>
                <a:off x="9162955" y="4800288"/>
                <a:ext cx="45807" cy="4581"/>
              </a:xfrm>
              <a:custGeom>
                <a:avLst/>
                <a:gdLst>
                  <a:gd name="connsiteX0" fmla="*/ 45807 w 45807"/>
                  <a:gd name="connsiteY0" fmla="*/ 458 h 0"/>
                  <a:gd name="connsiteX1" fmla="*/ 0 w 45807"/>
                  <a:gd name="connsiteY1" fmla="*/ 0 h 0"/>
                  <a:gd name="connsiteX2" fmla="*/ 45807 w 45807"/>
                  <a:gd name="connsiteY2" fmla="*/ 45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807">
                    <a:moveTo>
                      <a:pt x="45807" y="458"/>
                    </a:moveTo>
                    <a:cubicBezTo>
                      <a:pt x="30691" y="4123"/>
                      <a:pt x="15116" y="4581"/>
                      <a:pt x="0" y="0"/>
                    </a:cubicBezTo>
                    <a:cubicBezTo>
                      <a:pt x="15116" y="458"/>
                      <a:pt x="30691" y="458"/>
                      <a:pt x="45807" y="458"/>
                    </a:cubicBezTo>
                    <a:close/>
                  </a:path>
                </a:pathLst>
              </a:custGeom>
              <a:solidFill>
                <a:srgbClr val="C1531C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49" name="Group 448">
              <a:extLst>
                <a:ext uri="{FF2B5EF4-FFF2-40B4-BE49-F238E27FC236}">
                  <a16:creationId xmlns:a16="http://schemas.microsoft.com/office/drawing/2014/main" id="{053D0694-84ED-41E3-B9E2-59912B7245D9}"/>
                </a:ext>
              </a:extLst>
            </p:cNvPr>
            <p:cNvGrpSpPr/>
            <p:nvPr/>
          </p:nvGrpSpPr>
          <p:grpSpPr>
            <a:xfrm>
              <a:off x="3897923" y="1031874"/>
              <a:ext cx="4237028" cy="2047282"/>
              <a:chOff x="3897923" y="1031874"/>
              <a:chExt cx="4237028" cy="2047282"/>
            </a:xfrm>
          </p:grpSpPr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D7994479-5D67-41F8-9C55-8A1BEABB4A53}"/>
                  </a:ext>
                </a:extLst>
              </p:cNvPr>
              <p:cNvGrpSpPr/>
              <p:nvPr/>
            </p:nvGrpSpPr>
            <p:grpSpPr>
              <a:xfrm>
                <a:off x="5130243" y="1779420"/>
                <a:ext cx="979496" cy="1186636"/>
                <a:chOff x="5966554" y="1888017"/>
                <a:chExt cx="893221" cy="1082116"/>
              </a:xfrm>
            </p:grpSpPr>
            <p:sp>
              <p:nvSpPr>
                <p:cNvPr id="290" name="Graphic 12">
                  <a:extLst>
                    <a:ext uri="{FF2B5EF4-FFF2-40B4-BE49-F238E27FC236}">
                      <a16:creationId xmlns:a16="http://schemas.microsoft.com/office/drawing/2014/main" id="{0D3033F6-D2A2-4FEF-B2AC-8705BB9A7CDF}"/>
                    </a:ext>
                  </a:extLst>
                </p:cNvPr>
                <p:cNvSpPr/>
                <p:nvPr/>
              </p:nvSpPr>
              <p:spPr>
                <a:xfrm>
                  <a:off x="5966554" y="1888017"/>
                  <a:ext cx="573868" cy="326290"/>
                </a:xfrm>
                <a:custGeom>
                  <a:avLst/>
                  <a:gdLst>
                    <a:gd name="connsiteX0" fmla="*/ 11922847 w 11944350"/>
                    <a:gd name="connsiteY0" fmla="*/ 958396 h 6791325"/>
                    <a:gd name="connsiteX1" fmla="*/ 9884497 w 11944350"/>
                    <a:gd name="connsiteY1" fmla="*/ 6848 h 6791325"/>
                    <a:gd name="connsiteX2" fmla="*/ 6293573 w 11944350"/>
                    <a:gd name="connsiteY2" fmla="*/ 1401308 h 6791325"/>
                    <a:gd name="connsiteX3" fmla="*/ 1673948 w 11944350"/>
                    <a:gd name="connsiteY3" fmla="*/ 996496 h 6791325"/>
                    <a:gd name="connsiteX4" fmla="*/ 1488210 w 11944350"/>
                    <a:gd name="connsiteY4" fmla="*/ 2358571 h 6791325"/>
                    <a:gd name="connsiteX5" fmla="*/ 1841588 w 11944350"/>
                    <a:gd name="connsiteY5" fmla="*/ 3539671 h 6791325"/>
                    <a:gd name="connsiteX6" fmla="*/ 155663 w 11944350"/>
                    <a:gd name="connsiteY6" fmla="*/ 4530271 h 6791325"/>
                    <a:gd name="connsiteX7" fmla="*/ 1294853 w 11944350"/>
                    <a:gd name="connsiteY7" fmla="*/ 6156188 h 6791325"/>
                    <a:gd name="connsiteX8" fmla="*/ 1816823 w 11944350"/>
                    <a:gd name="connsiteY8" fmla="*/ 6426699 h 6791325"/>
                    <a:gd name="connsiteX9" fmla="*/ 2181630 w 11944350"/>
                    <a:gd name="connsiteY9" fmla="*/ 6753406 h 6791325"/>
                    <a:gd name="connsiteX10" fmla="*/ 2930295 w 11944350"/>
                    <a:gd name="connsiteY10" fmla="*/ 6784838 h 6791325"/>
                    <a:gd name="connsiteX11" fmla="*/ 2451188 w 11944350"/>
                    <a:gd name="connsiteY11" fmla="*/ 6126661 h 6791325"/>
                    <a:gd name="connsiteX12" fmla="*/ 2352128 w 11944350"/>
                    <a:gd name="connsiteY12" fmla="*/ 5419906 h 6791325"/>
                    <a:gd name="connsiteX13" fmla="*/ 3638003 w 11944350"/>
                    <a:gd name="connsiteY13" fmla="*/ 4676003 h 6791325"/>
                    <a:gd name="connsiteX14" fmla="*/ 3425595 w 11944350"/>
                    <a:gd name="connsiteY14" fmla="*/ 3607298 h 6791325"/>
                    <a:gd name="connsiteX15" fmla="*/ 5353456 w 11944350"/>
                    <a:gd name="connsiteY15" fmla="*/ 3782558 h 6791325"/>
                    <a:gd name="connsiteX16" fmla="*/ 7006995 w 11944350"/>
                    <a:gd name="connsiteY16" fmla="*/ 3392986 h 6791325"/>
                    <a:gd name="connsiteX17" fmla="*/ 8492895 w 11944350"/>
                    <a:gd name="connsiteY17" fmla="*/ 2407148 h 6791325"/>
                    <a:gd name="connsiteX18" fmla="*/ 10588395 w 11944350"/>
                    <a:gd name="connsiteY18" fmla="*/ 2607173 h 6791325"/>
                    <a:gd name="connsiteX19" fmla="*/ 11922847 w 11944350"/>
                    <a:gd name="connsiteY19" fmla="*/ 958396 h 679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944350" h="6791325">
                      <a:moveTo>
                        <a:pt x="11922847" y="958396"/>
                      </a:moveTo>
                      <a:cubicBezTo>
                        <a:pt x="11710441" y="147818"/>
                        <a:pt x="10620780" y="-40777"/>
                        <a:pt x="9884497" y="6848"/>
                      </a:cubicBezTo>
                      <a:cubicBezTo>
                        <a:pt x="8818650" y="76381"/>
                        <a:pt x="7229881" y="1044121"/>
                        <a:pt x="6293573" y="1401308"/>
                      </a:cubicBezTo>
                      <a:cubicBezTo>
                        <a:pt x="4570501" y="2059486"/>
                        <a:pt x="3269385" y="-370342"/>
                        <a:pt x="1673948" y="996496"/>
                      </a:cubicBezTo>
                      <a:cubicBezTo>
                        <a:pt x="1366290" y="1260338"/>
                        <a:pt x="1319618" y="1964236"/>
                        <a:pt x="1488210" y="2358571"/>
                      </a:cubicBezTo>
                      <a:cubicBezTo>
                        <a:pt x="1616798" y="2657656"/>
                        <a:pt x="1783485" y="3209153"/>
                        <a:pt x="1841588" y="3539671"/>
                      </a:cubicBezTo>
                      <a:cubicBezTo>
                        <a:pt x="1971128" y="4275953"/>
                        <a:pt x="487133" y="3938768"/>
                        <a:pt x="155663" y="4530271"/>
                      </a:cubicBezTo>
                      <a:cubicBezTo>
                        <a:pt x="-386310" y="5498011"/>
                        <a:pt x="607148" y="5906633"/>
                        <a:pt x="1294853" y="6156188"/>
                      </a:cubicBezTo>
                      <a:cubicBezTo>
                        <a:pt x="1482495" y="6223816"/>
                        <a:pt x="1677758" y="6279061"/>
                        <a:pt x="1816823" y="6426699"/>
                      </a:cubicBezTo>
                      <a:cubicBezTo>
                        <a:pt x="1829205" y="6440033"/>
                        <a:pt x="2205443" y="6767693"/>
                        <a:pt x="2181630" y="6753406"/>
                      </a:cubicBezTo>
                      <a:cubicBezTo>
                        <a:pt x="2294025" y="6823891"/>
                        <a:pt x="2802660" y="6784838"/>
                        <a:pt x="2930295" y="6784838"/>
                      </a:cubicBezTo>
                      <a:cubicBezTo>
                        <a:pt x="2831235" y="6709591"/>
                        <a:pt x="2550248" y="6259058"/>
                        <a:pt x="2451188" y="6126661"/>
                      </a:cubicBezTo>
                      <a:cubicBezTo>
                        <a:pt x="2279738" y="5898061"/>
                        <a:pt x="2165438" y="5698036"/>
                        <a:pt x="2352128" y="5419906"/>
                      </a:cubicBezTo>
                      <a:cubicBezTo>
                        <a:pt x="2632163" y="5002711"/>
                        <a:pt x="3646575" y="5310368"/>
                        <a:pt x="3638003" y="4676003"/>
                      </a:cubicBezTo>
                      <a:cubicBezTo>
                        <a:pt x="3631335" y="4198801"/>
                        <a:pt x="2949345" y="4121648"/>
                        <a:pt x="3425595" y="3607298"/>
                      </a:cubicBezTo>
                      <a:cubicBezTo>
                        <a:pt x="3972330" y="3016748"/>
                        <a:pt x="4710518" y="3607298"/>
                        <a:pt x="5353456" y="3782558"/>
                      </a:cubicBezTo>
                      <a:cubicBezTo>
                        <a:pt x="5906858" y="3934006"/>
                        <a:pt x="6559320" y="3850186"/>
                        <a:pt x="7006995" y="3392986"/>
                      </a:cubicBezTo>
                      <a:cubicBezTo>
                        <a:pt x="7565160" y="2821486"/>
                        <a:pt x="7475626" y="2466203"/>
                        <a:pt x="8492895" y="2407148"/>
                      </a:cubicBezTo>
                      <a:cubicBezTo>
                        <a:pt x="9212985" y="2365238"/>
                        <a:pt x="9866400" y="2736713"/>
                        <a:pt x="10588395" y="2607173"/>
                      </a:cubicBezTo>
                      <a:cubicBezTo>
                        <a:pt x="11225618" y="2491921"/>
                        <a:pt x="12105728" y="1653721"/>
                        <a:pt x="11922847" y="9583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grpSp>
              <p:nvGrpSpPr>
                <p:cNvPr id="223" name="Group 222">
                  <a:extLst>
                    <a:ext uri="{FF2B5EF4-FFF2-40B4-BE49-F238E27FC236}">
                      <a16:creationId xmlns:a16="http://schemas.microsoft.com/office/drawing/2014/main" id="{45093142-4C00-4C99-99C5-C988AAE06B9E}"/>
                    </a:ext>
                  </a:extLst>
                </p:cNvPr>
                <p:cNvGrpSpPr/>
                <p:nvPr/>
              </p:nvGrpSpPr>
              <p:grpSpPr>
                <a:xfrm>
                  <a:off x="5973140" y="2116070"/>
                  <a:ext cx="886635" cy="854063"/>
                  <a:chOff x="6892390" y="1213970"/>
                  <a:chExt cx="4754685" cy="4580013"/>
                </a:xfrm>
              </p:grpSpPr>
              <p:grpSp>
                <p:nvGrpSpPr>
                  <p:cNvPr id="224" name="Group 223">
                    <a:extLst>
                      <a:ext uri="{FF2B5EF4-FFF2-40B4-BE49-F238E27FC236}">
                        <a16:creationId xmlns:a16="http://schemas.microsoft.com/office/drawing/2014/main" id="{400080F0-F09F-4D70-AD36-4F8957A000F8}"/>
                      </a:ext>
                    </a:extLst>
                  </p:cNvPr>
                  <p:cNvGrpSpPr/>
                  <p:nvPr/>
                </p:nvGrpSpPr>
                <p:grpSpPr>
                  <a:xfrm>
                    <a:off x="6892390" y="1621878"/>
                    <a:ext cx="1097280" cy="4172105"/>
                    <a:chOff x="6599258" y="1944858"/>
                    <a:chExt cx="1097280" cy="4172105"/>
                  </a:xfrm>
                </p:grpSpPr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ADDF2859-9AE5-471D-A6D4-A36E95731A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9259" y="3642459"/>
                      <a:ext cx="1097279" cy="247099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78" name="Rectangle 277">
                      <a:extLst>
                        <a:ext uri="{FF2B5EF4-FFF2-40B4-BE49-F238E27FC236}">
                          <a16:creationId xmlns:a16="http://schemas.microsoft.com/office/drawing/2014/main" id="{055EB97B-6EFC-4DF1-80FD-E5BD1593B7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7898" y="3640420"/>
                      <a:ext cx="548640" cy="24730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279" name="Group 278">
                      <a:extLst>
                        <a:ext uri="{FF2B5EF4-FFF2-40B4-BE49-F238E27FC236}">
                          <a16:creationId xmlns:a16="http://schemas.microsoft.com/office/drawing/2014/main" id="{75A3CC07-968A-4E5C-A671-69CE7092C6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01135" y="1944858"/>
                      <a:ext cx="640082" cy="1722534"/>
                      <a:chOff x="6913575" y="1813492"/>
                      <a:chExt cx="405185" cy="2497948"/>
                    </a:xfrm>
                  </p:grpSpPr>
                  <p:grpSp>
                    <p:nvGrpSpPr>
                      <p:cNvPr id="284" name="Group 283">
                        <a:extLst>
                          <a:ext uri="{FF2B5EF4-FFF2-40B4-BE49-F238E27FC236}">
                            <a16:creationId xmlns:a16="http://schemas.microsoft.com/office/drawing/2014/main" id="{B2C4DA12-63D3-4AA6-8231-05DB76526FE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13576" y="2297867"/>
                        <a:ext cx="405184" cy="2013573"/>
                        <a:chOff x="2507828" y="1738469"/>
                        <a:chExt cx="405184" cy="214763"/>
                      </a:xfrm>
                    </p:grpSpPr>
                    <p:sp>
                      <p:nvSpPr>
                        <p:cNvPr id="288" name="Rectangle 287">
                          <a:extLst>
                            <a:ext uri="{FF2B5EF4-FFF2-40B4-BE49-F238E27FC236}">
                              <a16:creationId xmlns:a16="http://schemas.microsoft.com/office/drawing/2014/main" id="{18FF0EC5-B333-4F9C-9F1B-36DC699A9E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07828" y="1738470"/>
                          <a:ext cx="405184" cy="21476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289" name="Rectangle 288">
                          <a:extLst>
                            <a:ext uri="{FF2B5EF4-FFF2-40B4-BE49-F238E27FC236}">
                              <a16:creationId xmlns:a16="http://schemas.microsoft.com/office/drawing/2014/main" id="{D901716F-8780-4694-B81D-AC9B20B3C5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0420" y="1738469"/>
                          <a:ext cx="202592" cy="21476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7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285" name="Group 284">
                        <a:extLst>
                          <a:ext uri="{FF2B5EF4-FFF2-40B4-BE49-F238E27FC236}">
                            <a16:creationId xmlns:a16="http://schemas.microsoft.com/office/drawing/2014/main" id="{CBC26D51-19A6-490E-B64A-B8B0BAED33B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913575" y="1813492"/>
                        <a:ext cx="405184" cy="529407"/>
                        <a:chOff x="2507827" y="1488604"/>
                        <a:chExt cx="405184" cy="348318"/>
                      </a:xfrm>
                    </p:grpSpPr>
                    <p:sp>
                      <p:nvSpPr>
                        <p:cNvPr id="286" name="Rectangle 285">
                          <a:extLst>
                            <a:ext uri="{FF2B5EF4-FFF2-40B4-BE49-F238E27FC236}">
                              <a16:creationId xmlns:a16="http://schemas.microsoft.com/office/drawing/2014/main" id="{B371B5BC-D65C-4A9D-9149-31218CEC49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07827" y="1488604"/>
                          <a:ext cx="405184" cy="348316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287" name="Rectangle 286">
                          <a:extLst>
                            <a:ext uri="{FF2B5EF4-FFF2-40B4-BE49-F238E27FC236}">
                              <a16:creationId xmlns:a16="http://schemas.microsoft.com/office/drawing/2014/main" id="{38B521E9-BDAA-4365-8DF8-5DDE8006FE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0417" y="1488604"/>
                          <a:ext cx="202592" cy="34831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 dirty="0"/>
                        </a:p>
                      </p:txBody>
                    </p:sp>
                  </p:grpSp>
                </p:grpSp>
                <p:sp>
                  <p:nvSpPr>
                    <p:cNvPr id="280" name="Rectangle 279">
                      <a:extLst>
                        <a:ext uri="{FF2B5EF4-FFF2-40B4-BE49-F238E27FC236}">
                          <a16:creationId xmlns:a16="http://schemas.microsoft.com/office/drawing/2014/main" id="{B06EC529-CDA6-4074-A561-991BC0F0C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0212" y="5635934"/>
                      <a:ext cx="208050" cy="4810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81" name="Rectangle 280">
                      <a:extLst>
                        <a:ext uri="{FF2B5EF4-FFF2-40B4-BE49-F238E27FC236}">
                          <a16:creationId xmlns:a16="http://schemas.microsoft.com/office/drawing/2014/main" id="{0D736C43-8CF3-42F9-873F-16A31AF18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18193" y="5635934"/>
                      <a:ext cx="208050" cy="4810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82" name="Rectangle 281">
                      <a:extLst>
                        <a:ext uri="{FF2B5EF4-FFF2-40B4-BE49-F238E27FC236}">
                          <a16:creationId xmlns:a16="http://schemas.microsoft.com/office/drawing/2014/main" id="{A184E357-E4FA-4B76-B659-7D02484E99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9258" y="3640999"/>
                      <a:ext cx="1097280" cy="211275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 dirty="0"/>
                    </a:p>
                  </p:txBody>
                </p:sp>
                <p:sp>
                  <p:nvSpPr>
                    <p:cNvPr id="283" name="Rectangle 282">
                      <a:extLst>
                        <a:ext uri="{FF2B5EF4-FFF2-40B4-BE49-F238E27FC236}">
                          <a16:creationId xmlns:a16="http://schemas.microsoft.com/office/drawing/2014/main" id="{CEC2B666-9DD9-4022-B76D-C1741B54B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7898" y="3637243"/>
                      <a:ext cx="548640" cy="215031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</p:grpSp>
              <p:grpSp>
                <p:nvGrpSpPr>
                  <p:cNvPr id="225" name="Group 224">
                    <a:extLst>
                      <a:ext uri="{FF2B5EF4-FFF2-40B4-BE49-F238E27FC236}">
                        <a16:creationId xmlns:a16="http://schemas.microsoft.com/office/drawing/2014/main" id="{9E4BB500-C3B7-4D6B-9A9A-4CCB9F5F106C}"/>
                      </a:ext>
                    </a:extLst>
                  </p:cNvPr>
                  <p:cNvGrpSpPr/>
                  <p:nvPr/>
                </p:nvGrpSpPr>
                <p:grpSpPr>
                  <a:xfrm>
                    <a:off x="7989475" y="3551655"/>
                    <a:ext cx="3657600" cy="2238823"/>
                    <a:chOff x="9073712" y="3504421"/>
                    <a:chExt cx="3657600" cy="2238823"/>
                  </a:xfrm>
                </p:grpSpPr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2279D5B4-C556-4095-9A6E-74268C85EA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3712" y="3504421"/>
                      <a:ext cx="3657600" cy="223882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0F043A14-EAA9-4AE6-8C7D-F3F3368A53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3712" y="4274912"/>
                      <a:ext cx="3657600" cy="1460933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 dirty="0"/>
                    </a:p>
                  </p:txBody>
                </p:sp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99A01462-EB5C-4026-A975-CFA0C5276E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3712" y="4530263"/>
                      <a:ext cx="3657600" cy="1205581"/>
                    </a:xfrm>
                    <a:prstGeom prst="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grpSp>
                  <p:nvGrpSpPr>
                    <p:cNvPr id="246" name="Group 245">
                      <a:extLst>
                        <a:ext uri="{FF2B5EF4-FFF2-40B4-BE49-F238E27FC236}">
                          <a16:creationId xmlns:a16="http://schemas.microsoft.com/office/drawing/2014/main" id="{B6A32AE5-1D80-45D2-8BA0-09B23D5805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19673" y="5082143"/>
                      <a:ext cx="770444" cy="653701"/>
                      <a:chOff x="3816127" y="5359816"/>
                      <a:chExt cx="615608" cy="653701"/>
                    </a:xfrm>
                  </p:grpSpPr>
                  <p:sp>
                    <p:nvSpPr>
                      <p:cNvPr id="272" name="Rectangle 271">
                        <a:extLst>
                          <a:ext uri="{FF2B5EF4-FFF2-40B4-BE49-F238E27FC236}">
                            <a16:creationId xmlns:a16="http://schemas.microsoft.com/office/drawing/2014/main" id="{22106409-E99C-43CD-A431-D6E8C47937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359816"/>
                        <a:ext cx="615608" cy="653701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3" name="Rectangle 272">
                        <a:extLst>
                          <a:ext uri="{FF2B5EF4-FFF2-40B4-BE49-F238E27FC236}">
                            <a16:creationId xmlns:a16="http://schemas.microsoft.com/office/drawing/2014/main" id="{4E887B91-5012-4D7E-A9D9-52D347CFB2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447761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4" name="Rectangle 273">
                        <a:extLst>
                          <a:ext uri="{FF2B5EF4-FFF2-40B4-BE49-F238E27FC236}">
                            <a16:creationId xmlns:a16="http://schemas.microsoft.com/office/drawing/2014/main" id="{2E15B43B-819A-44D4-8068-2CB3A71BEF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582058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5" name="Rectangle 274">
                        <a:extLst>
                          <a:ext uri="{FF2B5EF4-FFF2-40B4-BE49-F238E27FC236}">
                            <a16:creationId xmlns:a16="http://schemas.microsoft.com/office/drawing/2014/main" id="{BEDFF3ED-2870-4A05-9117-A01E7EDFD1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716355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6" name="Rectangle 275">
                        <a:extLst>
                          <a:ext uri="{FF2B5EF4-FFF2-40B4-BE49-F238E27FC236}">
                            <a16:creationId xmlns:a16="http://schemas.microsoft.com/office/drawing/2014/main" id="{F9A52FAC-42CE-4E0D-8F71-34C26BC671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850652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  <p:grpSp>
                  <p:nvGrpSpPr>
                    <p:cNvPr id="247" name="Group 246">
                      <a:extLst>
                        <a:ext uri="{FF2B5EF4-FFF2-40B4-BE49-F238E27FC236}">
                          <a16:creationId xmlns:a16="http://schemas.microsoft.com/office/drawing/2014/main" id="{408BF4E9-204C-4CBE-BD8F-F6FEC020F9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33059" y="5082143"/>
                      <a:ext cx="770444" cy="653701"/>
                      <a:chOff x="3816127" y="5359816"/>
                      <a:chExt cx="615608" cy="653701"/>
                    </a:xfrm>
                  </p:grpSpPr>
                  <p:sp>
                    <p:nvSpPr>
                      <p:cNvPr id="267" name="Rectangle 266">
                        <a:extLst>
                          <a:ext uri="{FF2B5EF4-FFF2-40B4-BE49-F238E27FC236}">
                            <a16:creationId xmlns:a16="http://schemas.microsoft.com/office/drawing/2014/main" id="{559BE0B7-8036-4ACE-8B6D-E1B64E0745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359816"/>
                        <a:ext cx="615608" cy="653701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8" name="Rectangle 267">
                        <a:extLst>
                          <a:ext uri="{FF2B5EF4-FFF2-40B4-BE49-F238E27FC236}">
                            <a16:creationId xmlns:a16="http://schemas.microsoft.com/office/drawing/2014/main" id="{F6C50E26-8B74-48FD-A7A5-FDBE9404CA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447761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9" name="Rectangle 268">
                        <a:extLst>
                          <a:ext uri="{FF2B5EF4-FFF2-40B4-BE49-F238E27FC236}">
                            <a16:creationId xmlns:a16="http://schemas.microsoft.com/office/drawing/2014/main" id="{A316715B-EAB3-46CF-BB6C-9B7C68D6E5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582058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0" name="Rectangle 269">
                        <a:extLst>
                          <a:ext uri="{FF2B5EF4-FFF2-40B4-BE49-F238E27FC236}">
                            <a16:creationId xmlns:a16="http://schemas.microsoft.com/office/drawing/2014/main" id="{4FAEDB95-3425-4A87-9AE6-0C97C90089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716355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71" name="Rectangle 270">
                        <a:extLst>
                          <a:ext uri="{FF2B5EF4-FFF2-40B4-BE49-F238E27FC236}">
                            <a16:creationId xmlns:a16="http://schemas.microsoft.com/office/drawing/2014/main" id="{B0A17D7B-10A8-47E5-B117-F6657BAF7A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6127" y="5850652"/>
                        <a:ext cx="615608" cy="875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  <p:grpSp>
                  <p:nvGrpSpPr>
                    <p:cNvPr id="248" name="Group 247">
                      <a:extLst>
                        <a:ext uri="{FF2B5EF4-FFF2-40B4-BE49-F238E27FC236}">
                          <a16:creationId xmlns:a16="http://schemas.microsoft.com/office/drawing/2014/main" id="{D7EAED47-21B7-4EBE-9DCB-96DBBD6074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420733" y="4325657"/>
                      <a:ext cx="3057417" cy="144298"/>
                      <a:chOff x="9420733" y="4325657"/>
                      <a:chExt cx="3057417" cy="144298"/>
                    </a:xfrm>
                  </p:grpSpPr>
                  <p:sp>
                    <p:nvSpPr>
                      <p:cNvPr id="259" name="Rectangle 258">
                        <a:extLst>
                          <a:ext uri="{FF2B5EF4-FFF2-40B4-BE49-F238E27FC236}">
                            <a16:creationId xmlns:a16="http://schemas.microsoft.com/office/drawing/2014/main" id="{F08D6C4A-6840-4E0A-8A7E-19BE898C5F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55376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0" name="Rectangle 259">
                        <a:extLst>
                          <a:ext uri="{FF2B5EF4-FFF2-40B4-BE49-F238E27FC236}">
                            <a16:creationId xmlns:a16="http://schemas.microsoft.com/office/drawing/2014/main" id="{EA150761-B367-4FB9-AE5F-DA519178F8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858950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1" name="Rectangle 260">
                        <a:extLst>
                          <a:ext uri="{FF2B5EF4-FFF2-40B4-BE49-F238E27FC236}">
                            <a16:creationId xmlns:a16="http://schemas.microsoft.com/office/drawing/2014/main" id="{247196F1-C911-40D7-980E-49D7EFEFC6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262524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2" name="Rectangle 261">
                        <a:extLst>
                          <a:ext uri="{FF2B5EF4-FFF2-40B4-BE49-F238E27FC236}">
                            <a16:creationId xmlns:a16="http://schemas.microsoft.com/office/drawing/2014/main" id="{0853C1B9-EDC4-4C8D-9117-EE77F66AE2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27881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97D1FE89-178E-4670-AD8F-C22444AB19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19713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A59E26FD-3CC4-489C-9F17-5CEF282ACD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23287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5" name="Rectangle 264">
                        <a:extLst>
                          <a:ext uri="{FF2B5EF4-FFF2-40B4-BE49-F238E27FC236}">
                            <a16:creationId xmlns:a16="http://schemas.microsoft.com/office/drawing/2014/main" id="{7FA5CD82-CAFA-4F4D-9D78-67EAB3E5EF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20733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66" name="Rectangle 265">
                        <a:extLst>
                          <a:ext uri="{FF2B5EF4-FFF2-40B4-BE49-F238E27FC236}">
                            <a16:creationId xmlns:a16="http://schemas.microsoft.com/office/drawing/2014/main" id="{E5AB53D0-8C69-49A7-868B-D7C44AC016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24307" y="4325657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  <p:grpSp>
                  <p:nvGrpSpPr>
                    <p:cNvPr id="249" name="Group 248">
                      <a:extLst>
                        <a:ext uri="{FF2B5EF4-FFF2-40B4-BE49-F238E27FC236}">
                          <a16:creationId xmlns:a16="http://schemas.microsoft.com/office/drawing/2014/main" id="{ABCB598C-08D6-4205-9F56-8441D3A1228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420733" y="4686474"/>
                      <a:ext cx="1022774" cy="743102"/>
                      <a:chOff x="5243508" y="4135174"/>
                      <a:chExt cx="1022774" cy="743102"/>
                    </a:xfrm>
                  </p:grpSpPr>
                  <p:sp>
                    <p:nvSpPr>
                      <p:cNvPr id="250" name="Rectangle 249">
                        <a:extLst>
                          <a:ext uri="{FF2B5EF4-FFF2-40B4-BE49-F238E27FC236}">
                            <a16:creationId xmlns:a16="http://schemas.microsoft.com/office/drawing/2014/main" id="{4199891C-2578-4547-BBB4-540AC3D1F9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43508" y="4135174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1" name="Rectangle 250">
                        <a:extLst>
                          <a:ext uri="{FF2B5EF4-FFF2-40B4-BE49-F238E27FC236}">
                            <a16:creationId xmlns:a16="http://schemas.microsoft.com/office/drawing/2014/main" id="{199E6C7D-E89E-4BDA-945F-75DDEECC66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47082" y="4135174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2" name="Rectangle 251">
                        <a:extLst>
                          <a:ext uri="{FF2B5EF4-FFF2-40B4-BE49-F238E27FC236}">
                            <a16:creationId xmlns:a16="http://schemas.microsoft.com/office/drawing/2014/main" id="{DCAF6764-EA4A-4940-AA5A-1C261E6E8F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0656" y="4135174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3" name="Rectangle 252">
                        <a:extLst>
                          <a:ext uri="{FF2B5EF4-FFF2-40B4-BE49-F238E27FC236}">
                            <a16:creationId xmlns:a16="http://schemas.microsoft.com/office/drawing/2014/main" id="{0481E25B-647F-4BB9-AD8D-9F23B19A6E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43508" y="4434576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4" name="Rectangle 253">
                        <a:extLst>
                          <a:ext uri="{FF2B5EF4-FFF2-40B4-BE49-F238E27FC236}">
                            <a16:creationId xmlns:a16="http://schemas.microsoft.com/office/drawing/2014/main" id="{97323EEB-E4D5-43F3-9D60-4CA96F7EB2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47082" y="4434576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5" name="Rectangle 254">
                        <a:extLst>
                          <a:ext uri="{FF2B5EF4-FFF2-40B4-BE49-F238E27FC236}">
                            <a16:creationId xmlns:a16="http://schemas.microsoft.com/office/drawing/2014/main" id="{FA17A54B-43A5-4E73-A030-F52711F222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0656" y="4434576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6" name="Rectangle 255">
                        <a:extLst>
                          <a:ext uri="{FF2B5EF4-FFF2-40B4-BE49-F238E27FC236}">
                            <a16:creationId xmlns:a16="http://schemas.microsoft.com/office/drawing/2014/main" id="{8A914D79-72EB-4438-B677-710C24BBAC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43508" y="4733978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7" name="Rectangle 256">
                        <a:extLst>
                          <a:ext uri="{FF2B5EF4-FFF2-40B4-BE49-F238E27FC236}">
                            <a16:creationId xmlns:a16="http://schemas.microsoft.com/office/drawing/2014/main" id="{A8DBF174-0241-44A8-9E09-DD71500B6F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47082" y="4733978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58" name="Rectangle 257">
                        <a:extLst>
                          <a:ext uri="{FF2B5EF4-FFF2-40B4-BE49-F238E27FC236}">
                            <a16:creationId xmlns:a16="http://schemas.microsoft.com/office/drawing/2014/main" id="{7F7B10F1-4DFD-43C0-B23C-F6126FC422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0656" y="4733978"/>
                        <a:ext cx="215626" cy="1442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</p:grpSp>
              <p:grpSp>
                <p:nvGrpSpPr>
                  <p:cNvPr id="226" name="Group 225">
                    <a:extLst>
                      <a:ext uri="{FF2B5EF4-FFF2-40B4-BE49-F238E27FC236}">
                        <a16:creationId xmlns:a16="http://schemas.microsoft.com/office/drawing/2014/main" id="{545C9D13-DF1A-41BC-9A72-05DBD73C09B4}"/>
                      </a:ext>
                    </a:extLst>
                  </p:cNvPr>
                  <p:cNvGrpSpPr/>
                  <p:nvPr/>
                </p:nvGrpSpPr>
                <p:grpSpPr>
                  <a:xfrm>
                    <a:off x="8193593" y="1213970"/>
                    <a:ext cx="2250191" cy="2344826"/>
                    <a:chOff x="9277830" y="1166736"/>
                    <a:chExt cx="2250191" cy="2344826"/>
                  </a:xfrm>
                </p:grpSpPr>
                <p:grpSp>
                  <p:nvGrpSpPr>
                    <p:cNvPr id="227" name="Group 226">
                      <a:extLst>
                        <a:ext uri="{FF2B5EF4-FFF2-40B4-BE49-F238E27FC236}">
                          <a16:creationId xmlns:a16="http://schemas.microsoft.com/office/drawing/2014/main" id="{C9C68A4C-A8AB-4072-9863-6139D6725A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830401" y="2180121"/>
                      <a:ext cx="731071" cy="1326166"/>
                      <a:chOff x="-772683" y="4329325"/>
                      <a:chExt cx="731071" cy="1692900"/>
                    </a:xfrm>
                  </p:grpSpPr>
                  <p:sp>
                    <p:nvSpPr>
                      <p:cNvPr id="241" name="Rectangle: Top Corners Rounded 240">
                        <a:extLst>
                          <a:ext uri="{FF2B5EF4-FFF2-40B4-BE49-F238E27FC236}">
                            <a16:creationId xmlns:a16="http://schemas.microsoft.com/office/drawing/2014/main" id="{3DBFCF07-4B95-44FE-AEB1-4B2532FC9F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772683" y="4329325"/>
                        <a:ext cx="731071" cy="1692900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42" name="Rectangle 241">
                        <a:extLst>
                          <a:ext uri="{FF2B5EF4-FFF2-40B4-BE49-F238E27FC236}">
                            <a16:creationId xmlns:a16="http://schemas.microsoft.com/office/drawing/2014/main" id="{BEF89C48-C382-495B-A11D-8A8FBB93C7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91792" y="4758361"/>
                        <a:ext cx="350180" cy="126386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  <p:grpSp>
                  <p:nvGrpSpPr>
                    <p:cNvPr id="228" name="Group 227">
                      <a:extLst>
                        <a:ext uri="{FF2B5EF4-FFF2-40B4-BE49-F238E27FC236}">
                          <a16:creationId xmlns:a16="http://schemas.microsoft.com/office/drawing/2014/main" id="{078619B4-50F4-42C3-8809-953968F6AD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96950" y="2179890"/>
                      <a:ext cx="731071" cy="1326166"/>
                      <a:chOff x="-772683" y="4329325"/>
                      <a:chExt cx="731071" cy="1692900"/>
                    </a:xfrm>
                  </p:grpSpPr>
                  <p:sp>
                    <p:nvSpPr>
                      <p:cNvPr id="239" name="Rectangle: Top Corners Rounded 238">
                        <a:extLst>
                          <a:ext uri="{FF2B5EF4-FFF2-40B4-BE49-F238E27FC236}">
                            <a16:creationId xmlns:a16="http://schemas.microsoft.com/office/drawing/2014/main" id="{9776D6BC-126F-4393-A540-D3D9706999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772683" y="4329325"/>
                        <a:ext cx="731071" cy="1692900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  <p:sp>
                    <p:nvSpPr>
                      <p:cNvPr id="240" name="Rectangle 239">
                        <a:extLst>
                          <a:ext uri="{FF2B5EF4-FFF2-40B4-BE49-F238E27FC236}">
                            <a16:creationId xmlns:a16="http://schemas.microsoft.com/office/drawing/2014/main" id="{6BF5C775-CBDD-4D5E-8AC9-85D81E9A36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91792" y="4758361"/>
                        <a:ext cx="350180" cy="126386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350"/>
                      </a:p>
                    </p:txBody>
                  </p:sp>
                </p:grpSp>
                <p:grpSp>
                  <p:nvGrpSpPr>
                    <p:cNvPr id="229" name="Group 228">
                      <a:extLst>
                        <a:ext uri="{FF2B5EF4-FFF2-40B4-BE49-F238E27FC236}">
                          <a16:creationId xmlns:a16="http://schemas.microsoft.com/office/drawing/2014/main" id="{7E0C5475-7976-400C-8C61-06602E3156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77830" y="1166736"/>
                      <a:ext cx="424922" cy="2344826"/>
                      <a:chOff x="9277830" y="1166736"/>
                      <a:chExt cx="424922" cy="2344826"/>
                    </a:xfrm>
                  </p:grpSpPr>
                  <p:grpSp>
                    <p:nvGrpSpPr>
                      <p:cNvPr id="233" name="Group 232">
                        <a:extLst>
                          <a:ext uri="{FF2B5EF4-FFF2-40B4-BE49-F238E27FC236}">
                            <a16:creationId xmlns:a16="http://schemas.microsoft.com/office/drawing/2014/main" id="{2B0E0F9F-497E-4277-8F6A-0BBDBBE0E5E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77830" y="1497989"/>
                        <a:ext cx="424922" cy="2013573"/>
                        <a:chOff x="2507828" y="1767064"/>
                        <a:chExt cx="424922" cy="214763"/>
                      </a:xfrm>
                    </p:grpSpPr>
                    <p:sp>
                      <p:nvSpPr>
                        <p:cNvPr id="237" name="Rectangle 236">
                          <a:extLst>
                            <a:ext uri="{FF2B5EF4-FFF2-40B4-BE49-F238E27FC236}">
                              <a16:creationId xmlns:a16="http://schemas.microsoft.com/office/drawing/2014/main" id="{93D0FC3F-AAE6-45AD-811F-32197B833B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07828" y="1767065"/>
                          <a:ext cx="424922" cy="21476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238" name="Rectangle 237">
                          <a:extLst>
                            <a:ext uri="{FF2B5EF4-FFF2-40B4-BE49-F238E27FC236}">
                              <a16:creationId xmlns:a16="http://schemas.microsoft.com/office/drawing/2014/main" id="{173D26B1-8EE8-46C1-94DF-786395B69A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592" y="1767064"/>
                          <a:ext cx="223158" cy="21476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7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  <p:grpSp>
                    <p:nvGrpSpPr>
                      <p:cNvPr id="234" name="Group 233">
                        <a:extLst>
                          <a:ext uri="{FF2B5EF4-FFF2-40B4-BE49-F238E27FC236}">
                            <a16:creationId xmlns:a16="http://schemas.microsoft.com/office/drawing/2014/main" id="{564507B4-C5AA-4D24-B0FD-674F0C4181E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77830" y="1166736"/>
                        <a:ext cx="424922" cy="407911"/>
                        <a:chOff x="2507828" y="1767064"/>
                        <a:chExt cx="424922" cy="268381"/>
                      </a:xfrm>
                    </p:grpSpPr>
                    <p:sp>
                      <p:nvSpPr>
                        <p:cNvPr id="235" name="Rectangle 234">
                          <a:extLst>
                            <a:ext uri="{FF2B5EF4-FFF2-40B4-BE49-F238E27FC236}">
                              <a16:creationId xmlns:a16="http://schemas.microsoft.com/office/drawing/2014/main" id="{7F4FCE08-A064-4C61-8C82-6DB0109C3C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07828" y="1767065"/>
                          <a:ext cx="424922" cy="268379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  <p:sp>
                      <p:nvSpPr>
                        <p:cNvPr id="236" name="Rectangle 235">
                          <a:extLst>
                            <a:ext uri="{FF2B5EF4-FFF2-40B4-BE49-F238E27FC236}">
                              <a16:creationId xmlns:a16="http://schemas.microsoft.com/office/drawing/2014/main" id="{622ED9EC-233A-46CD-8AC9-CB38587240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592" y="1767064"/>
                          <a:ext cx="223158" cy="268381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sz="1350"/>
                        </a:p>
                      </p:txBody>
                    </p:sp>
                  </p:grpSp>
                </p:grpSp>
                <p:sp>
                  <p:nvSpPr>
                    <p:cNvPr id="230" name="Rectangle 229">
                      <a:extLst>
                        <a:ext uri="{FF2B5EF4-FFF2-40B4-BE49-F238E27FC236}">
                          <a16:creationId xmlns:a16="http://schemas.microsoft.com/office/drawing/2014/main" id="{0E044CAD-D66D-4334-AB87-A5CBD42B88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2752" y="1757176"/>
                      <a:ext cx="1475089" cy="137160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D9B4FAEF-B031-4115-AE54-4CC6A275ED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6773" y="1780779"/>
                      <a:ext cx="91440" cy="531080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4255B21D-A5A9-43EB-9BE2-BEA7067B71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37203" y="1756226"/>
                      <a:ext cx="91440" cy="531080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350"/>
                    </a:p>
                  </p:txBody>
                </p:sp>
              </p:grpSp>
            </p:grpSp>
          </p:grpSp>
          <p:grpSp>
            <p:nvGrpSpPr>
              <p:cNvPr id="332" name="Group 331">
                <a:extLst>
                  <a:ext uri="{FF2B5EF4-FFF2-40B4-BE49-F238E27FC236}">
                    <a16:creationId xmlns:a16="http://schemas.microsoft.com/office/drawing/2014/main" id="{82C6019D-A41F-4A3F-8EB2-A11678D53360}"/>
                  </a:ext>
                </a:extLst>
              </p:cNvPr>
              <p:cNvGrpSpPr/>
              <p:nvPr/>
            </p:nvGrpSpPr>
            <p:grpSpPr>
              <a:xfrm>
                <a:off x="6571435" y="1335205"/>
                <a:ext cx="1563516" cy="1740001"/>
                <a:chOff x="6715787" y="1495852"/>
                <a:chExt cx="1419163" cy="1579354"/>
              </a:xfrm>
            </p:grpSpPr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F0B216E9-89EA-4F86-B247-87A096D6DB66}"/>
                    </a:ext>
                  </a:extLst>
                </p:cNvPr>
                <p:cNvSpPr/>
                <p:nvPr/>
              </p:nvSpPr>
              <p:spPr>
                <a:xfrm>
                  <a:off x="6715787" y="1495852"/>
                  <a:ext cx="989662" cy="1579354"/>
                </a:xfrm>
                <a:custGeom>
                  <a:avLst/>
                  <a:gdLst>
                    <a:gd name="connsiteX0" fmla="*/ 817516 w 1645921"/>
                    <a:gd name="connsiteY0" fmla="*/ 1935988 h 2169949"/>
                    <a:gd name="connsiteX1" fmla="*/ 513238 w 1645921"/>
                    <a:gd name="connsiteY1" fmla="*/ 2124229 h 2169949"/>
                    <a:gd name="connsiteX2" fmla="*/ 820226 w 1645921"/>
                    <a:gd name="connsiteY2" fmla="*/ 2124229 h 2169949"/>
                    <a:gd name="connsiteX3" fmla="*/ 848006 w 1645921"/>
                    <a:gd name="connsiteY3" fmla="*/ 1933084 h 2169949"/>
                    <a:gd name="connsiteX4" fmla="*/ 851058 w 1645921"/>
                    <a:gd name="connsiteY4" fmla="*/ 2124229 h 2169949"/>
                    <a:gd name="connsiteX5" fmla="*/ 1165501 w 1645921"/>
                    <a:gd name="connsiteY5" fmla="*/ 2124229 h 2169949"/>
                    <a:gd name="connsiteX6" fmla="*/ 483030 w 1645921"/>
                    <a:gd name="connsiteY6" fmla="*/ 1713663 h 2169949"/>
                    <a:gd name="connsiteX7" fmla="*/ 441567 w 1645921"/>
                    <a:gd name="connsiteY7" fmla="*/ 2124229 h 2169949"/>
                    <a:gd name="connsiteX8" fmla="*/ 456637 w 1645921"/>
                    <a:gd name="connsiteY8" fmla="*/ 2124229 h 2169949"/>
                    <a:gd name="connsiteX9" fmla="*/ 806082 w 1645921"/>
                    <a:gd name="connsiteY9" fmla="*/ 1908038 h 2169949"/>
                    <a:gd name="connsiteX10" fmla="*/ 483030 w 1645921"/>
                    <a:gd name="connsiteY10" fmla="*/ 1713663 h 2169949"/>
                    <a:gd name="connsiteX11" fmla="*/ 1192837 w 1645921"/>
                    <a:gd name="connsiteY11" fmla="*/ 1703681 h 2169949"/>
                    <a:gd name="connsiteX12" fmla="*/ 863251 w 1645921"/>
                    <a:gd name="connsiteY12" fmla="*/ 1907494 h 2169949"/>
                    <a:gd name="connsiteX13" fmla="*/ 1223376 w 1645921"/>
                    <a:gd name="connsiteY13" fmla="*/ 2124229 h 2169949"/>
                    <a:gd name="connsiteX14" fmla="*/ 1255703 w 1645921"/>
                    <a:gd name="connsiteY14" fmla="*/ 2124229 h 2169949"/>
                    <a:gd name="connsiteX15" fmla="*/ 813705 w 1645921"/>
                    <a:gd name="connsiteY15" fmla="*/ 1701321 h 2169949"/>
                    <a:gd name="connsiteX16" fmla="*/ 529673 w 1645921"/>
                    <a:gd name="connsiteY16" fmla="*/ 1704407 h 2169949"/>
                    <a:gd name="connsiteX17" fmla="*/ 529129 w 1645921"/>
                    <a:gd name="connsiteY17" fmla="*/ 1706584 h 2169949"/>
                    <a:gd name="connsiteX18" fmla="*/ 816608 w 1645921"/>
                    <a:gd name="connsiteY18" fmla="*/ 1879544 h 2169949"/>
                    <a:gd name="connsiteX19" fmla="*/ 813705 w 1645921"/>
                    <a:gd name="connsiteY19" fmla="*/ 1701321 h 2169949"/>
                    <a:gd name="connsiteX20" fmla="*/ 1143109 w 1645921"/>
                    <a:gd name="connsiteY20" fmla="*/ 1697147 h 2169949"/>
                    <a:gd name="connsiteX21" fmla="*/ 844376 w 1645921"/>
                    <a:gd name="connsiteY21" fmla="*/ 1700595 h 2169949"/>
                    <a:gd name="connsiteX22" fmla="*/ 847280 w 1645921"/>
                    <a:gd name="connsiteY22" fmla="*/ 1882630 h 2169949"/>
                    <a:gd name="connsiteX23" fmla="*/ 1143835 w 1645921"/>
                    <a:gd name="connsiteY23" fmla="*/ 1699143 h 2169949"/>
                    <a:gd name="connsiteX24" fmla="*/ 1143109 w 1645921"/>
                    <a:gd name="connsiteY24" fmla="*/ 1697147 h 2169949"/>
                    <a:gd name="connsiteX25" fmla="*/ 840565 w 1645921"/>
                    <a:gd name="connsiteY25" fmla="*/ 1456129 h 2169949"/>
                    <a:gd name="connsiteX26" fmla="*/ 844195 w 1645921"/>
                    <a:gd name="connsiteY26" fmla="*/ 1670287 h 2169949"/>
                    <a:gd name="connsiteX27" fmla="*/ 1144923 w 1645921"/>
                    <a:gd name="connsiteY27" fmla="*/ 1666838 h 2169949"/>
                    <a:gd name="connsiteX28" fmla="*/ 1145649 w 1645921"/>
                    <a:gd name="connsiteY28" fmla="*/ 1665205 h 2169949"/>
                    <a:gd name="connsiteX29" fmla="*/ 840565 w 1645921"/>
                    <a:gd name="connsiteY29" fmla="*/ 1456129 h 2169949"/>
                    <a:gd name="connsiteX30" fmla="*/ 810075 w 1645921"/>
                    <a:gd name="connsiteY30" fmla="*/ 1455403 h 2169949"/>
                    <a:gd name="connsiteX31" fmla="*/ 517695 w 1645921"/>
                    <a:gd name="connsiteY31" fmla="*/ 1674098 h 2169949"/>
                    <a:gd name="connsiteX32" fmla="*/ 813342 w 1645921"/>
                    <a:gd name="connsiteY32" fmla="*/ 1670650 h 2169949"/>
                    <a:gd name="connsiteX33" fmla="*/ 810075 w 1645921"/>
                    <a:gd name="connsiteY33" fmla="*/ 1455403 h 2169949"/>
                    <a:gd name="connsiteX34" fmla="*/ 530580 w 1645921"/>
                    <a:gd name="connsiteY34" fmla="*/ 1243604 h 2169949"/>
                    <a:gd name="connsiteX35" fmla="*/ 488656 w 1645921"/>
                    <a:gd name="connsiteY35" fmla="*/ 1658308 h 2169949"/>
                    <a:gd name="connsiteX36" fmla="*/ 797915 w 1645921"/>
                    <a:gd name="connsiteY36" fmla="*/ 1426909 h 2169949"/>
                    <a:gd name="connsiteX37" fmla="*/ 530580 w 1645921"/>
                    <a:gd name="connsiteY37" fmla="*/ 1243604 h 2169949"/>
                    <a:gd name="connsiteX38" fmla="*/ 836935 w 1645921"/>
                    <a:gd name="connsiteY38" fmla="*/ 1223277 h 2169949"/>
                    <a:gd name="connsiteX39" fmla="*/ 839658 w 1645921"/>
                    <a:gd name="connsiteY39" fmla="*/ 1395693 h 2169949"/>
                    <a:gd name="connsiteX40" fmla="*/ 1070150 w 1645921"/>
                    <a:gd name="connsiteY40" fmla="*/ 1223277 h 2169949"/>
                    <a:gd name="connsiteX41" fmla="*/ 836935 w 1645921"/>
                    <a:gd name="connsiteY41" fmla="*/ 1223277 h 2169949"/>
                    <a:gd name="connsiteX42" fmla="*/ 553085 w 1645921"/>
                    <a:gd name="connsiteY42" fmla="*/ 1223277 h 2169949"/>
                    <a:gd name="connsiteX43" fmla="*/ 809167 w 1645921"/>
                    <a:gd name="connsiteY43" fmla="*/ 1398778 h 2169949"/>
                    <a:gd name="connsiteX44" fmla="*/ 806445 w 1645921"/>
                    <a:gd name="connsiteY44" fmla="*/ 1223277 h 2169949"/>
                    <a:gd name="connsiteX45" fmla="*/ 553085 w 1645921"/>
                    <a:gd name="connsiteY45" fmla="*/ 1223277 h 2169949"/>
                    <a:gd name="connsiteX46" fmla="*/ 1121148 w 1645921"/>
                    <a:gd name="connsiteY46" fmla="*/ 1222551 h 2169949"/>
                    <a:gd name="connsiteX47" fmla="*/ 849095 w 1645921"/>
                    <a:gd name="connsiteY47" fmla="*/ 1426001 h 2169949"/>
                    <a:gd name="connsiteX48" fmla="*/ 1185940 w 1645921"/>
                    <a:gd name="connsiteY48" fmla="*/ 1656856 h 2169949"/>
                    <a:gd name="connsiteX49" fmla="*/ 1121148 w 1645921"/>
                    <a:gd name="connsiteY49" fmla="*/ 1222551 h 2169949"/>
                    <a:gd name="connsiteX50" fmla="*/ 803178 w 1645921"/>
                    <a:gd name="connsiteY50" fmla="*/ 1009119 h 2169949"/>
                    <a:gd name="connsiteX51" fmla="*/ 570690 w 1645921"/>
                    <a:gd name="connsiteY51" fmla="*/ 1191335 h 2169949"/>
                    <a:gd name="connsiteX52" fmla="*/ 805901 w 1645921"/>
                    <a:gd name="connsiteY52" fmla="*/ 1191335 h 2169949"/>
                    <a:gd name="connsiteX53" fmla="*/ 803178 w 1645921"/>
                    <a:gd name="connsiteY53" fmla="*/ 1009119 h 2169949"/>
                    <a:gd name="connsiteX54" fmla="*/ 833305 w 1645921"/>
                    <a:gd name="connsiteY54" fmla="*/ 992422 h 2169949"/>
                    <a:gd name="connsiteX55" fmla="*/ 836572 w 1645921"/>
                    <a:gd name="connsiteY55" fmla="*/ 1191154 h 2169949"/>
                    <a:gd name="connsiteX56" fmla="*/ 1087391 w 1645921"/>
                    <a:gd name="connsiteY56" fmla="*/ 1191154 h 2169949"/>
                    <a:gd name="connsiteX57" fmla="*/ 833305 w 1645921"/>
                    <a:gd name="connsiteY57" fmla="*/ 992422 h 2169949"/>
                    <a:gd name="connsiteX58" fmla="*/ 1055404 w 1645921"/>
                    <a:gd name="connsiteY58" fmla="*/ 817761 h 2169949"/>
                    <a:gd name="connsiteX59" fmla="*/ 1042745 w 1645921"/>
                    <a:gd name="connsiteY59" fmla="*/ 821277 h 2169949"/>
                    <a:gd name="connsiteX60" fmla="*/ 985031 w 1645921"/>
                    <a:gd name="connsiteY60" fmla="*/ 866468 h 2169949"/>
                    <a:gd name="connsiteX61" fmla="*/ 853269 w 1645921"/>
                    <a:gd name="connsiteY61" fmla="*/ 969918 h 2169949"/>
                    <a:gd name="connsiteX62" fmla="*/ 1113707 w 1645921"/>
                    <a:gd name="connsiteY62" fmla="*/ 1173549 h 2169949"/>
                    <a:gd name="connsiteX63" fmla="*/ 1099007 w 1645921"/>
                    <a:gd name="connsiteY63" fmla="*/ 1072459 h 2169949"/>
                    <a:gd name="connsiteX64" fmla="*/ 1079587 w 1645921"/>
                    <a:gd name="connsiteY64" fmla="*/ 943783 h 2169949"/>
                    <a:gd name="connsiteX65" fmla="*/ 1062346 w 1645921"/>
                    <a:gd name="connsiteY65" fmla="*/ 828537 h 2169949"/>
                    <a:gd name="connsiteX66" fmla="*/ 1055404 w 1645921"/>
                    <a:gd name="connsiteY66" fmla="*/ 817761 h 2169949"/>
                    <a:gd name="connsiteX67" fmla="*/ 576134 w 1645921"/>
                    <a:gd name="connsiteY67" fmla="*/ 791513 h 2169949"/>
                    <a:gd name="connsiteX68" fmla="*/ 537114 w 1645921"/>
                    <a:gd name="connsiteY68" fmla="*/ 1179357 h 2169949"/>
                    <a:gd name="connsiteX69" fmla="*/ 540744 w 1645921"/>
                    <a:gd name="connsiteY69" fmla="*/ 1177179 h 2169949"/>
                    <a:gd name="connsiteX70" fmla="*/ 796100 w 1645921"/>
                    <a:gd name="connsiteY70" fmla="*/ 976996 h 2169949"/>
                    <a:gd name="connsiteX71" fmla="*/ 796100 w 1645921"/>
                    <a:gd name="connsiteY71" fmla="*/ 963384 h 2169949"/>
                    <a:gd name="connsiteX72" fmla="*/ 618240 w 1645921"/>
                    <a:gd name="connsiteY72" fmla="*/ 824181 h 2169949"/>
                    <a:gd name="connsiteX73" fmla="*/ 576134 w 1645921"/>
                    <a:gd name="connsiteY73" fmla="*/ 791513 h 2169949"/>
                    <a:gd name="connsiteX74" fmla="*/ 832035 w 1645921"/>
                    <a:gd name="connsiteY74" fmla="*/ 779716 h 2169949"/>
                    <a:gd name="connsiteX75" fmla="*/ 832035 w 1645921"/>
                    <a:gd name="connsiteY75" fmla="*/ 948865 h 2169949"/>
                    <a:gd name="connsiteX76" fmla="*/ 1031534 w 1645921"/>
                    <a:gd name="connsiteY76" fmla="*/ 792496 h 2169949"/>
                    <a:gd name="connsiteX77" fmla="*/ 1031242 w 1645921"/>
                    <a:gd name="connsiteY77" fmla="*/ 791569 h 2169949"/>
                    <a:gd name="connsiteX78" fmla="*/ 1035405 w 1645921"/>
                    <a:gd name="connsiteY78" fmla="*/ 783570 h 2169949"/>
                    <a:gd name="connsiteX79" fmla="*/ 607714 w 1645921"/>
                    <a:gd name="connsiteY79" fmla="*/ 775723 h 2169949"/>
                    <a:gd name="connsiteX80" fmla="*/ 607351 w 1645921"/>
                    <a:gd name="connsiteY80" fmla="*/ 777720 h 2169949"/>
                    <a:gd name="connsiteX81" fmla="*/ 800637 w 1645921"/>
                    <a:gd name="connsiteY81" fmla="*/ 928901 h 2169949"/>
                    <a:gd name="connsiteX82" fmla="*/ 800637 w 1645921"/>
                    <a:gd name="connsiteY82" fmla="*/ 779353 h 2169949"/>
                    <a:gd name="connsiteX83" fmla="*/ 607714 w 1645921"/>
                    <a:gd name="connsiteY83" fmla="*/ 775723 h 2169949"/>
                    <a:gd name="connsiteX84" fmla="*/ 796931 w 1645921"/>
                    <a:gd name="connsiteY84" fmla="*/ 594770 h 2169949"/>
                    <a:gd name="connsiteX85" fmla="*/ 605840 w 1645921"/>
                    <a:gd name="connsiteY85" fmla="*/ 744540 h 2169949"/>
                    <a:gd name="connsiteX86" fmla="*/ 799169 w 1645921"/>
                    <a:gd name="connsiteY86" fmla="*/ 744540 h 2169949"/>
                    <a:gd name="connsiteX87" fmla="*/ 796931 w 1645921"/>
                    <a:gd name="connsiteY87" fmla="*/ 594770 h 2169949"/>
                    <a:gd name="connsiteX88" fmla="*/ 821693 w 1645921"/>
                    <a:gd name="connsiteY88" fmla="*/ 581046 h 2169949"/>
                    <a:gd name="connsiteX89" fmla="*/ 824378 w 1645921"/>
                    <a:gd name="connsiteY89" fmla="*/ 744391 h 2169949"/>
                    <a:gd name="connsiteX90" fmla="*/ 1030536 w 1645921"/>
                    <a:gd name="connsiteY90" fmla="*/ 744391 h 2169949"/>
                    <a:gd name="connsiteX91" fmla="*/ 821693 w 1645921"/>
                    <a:gd name="connsiteY91" fmla="*/ 581046 h 2169949"/>
                    <a:gd name="connsiteX92" fmla="*/ 1004245 w 1645921"/>
                    <a:gd name="connsiteY92" fmla="*/ 437486 h 2169949"/>
                    <a:gd name="connsiteX93" fmla="*/ 993840 w 1645921"/>
                    <a:gd name="connsiteY93" fmla="*/ 440376 h 2169949"/>
                    <a:gd name="connsiteX94" fmla="*/ 946402 w 1645921"/>
                    <a:gd name="connsiteY94" fmla="*/ 477520 h 2169949"/>
                    <a:gd name="connsiteX95" fmla="*/ 838102 w 1645921"/>
                    <a:gd name="connsiteY95" fmla="*/ 562549 h 2169949"/>
                    <a:gd name="connsiteX96" fmla="*/ 1052166 w 1645921"/>
                    <a:gd name="connsiteY96" fmla="*/ 729921 h 2169949"/>
                    <a:gd name="connsiteX97" fmla="*/ 1040084 w 1645921"/>
                    <a:gd name="connsiteY97" fmla="*/ 646831 h 2169949"/>
                    <a:gd name="connsiteX98" fmla="*/ 1024122 w 1645921"/>
                    <a:gd name="connsiteY98" fmla="*/ 541068 h 2169949"/>
                    <a:gd name="connsiteX99" fmla="*/ 1009951 w 1645921"/>
                    <a:gd name="connsiteY99" fmla="*/ 446343 h 2169949"/>
                    <a:gd name="connsiteX100" fmla="*/ 1004245 w 1645921"/>
                    <a:gd name="connsiteY100" fmla="*/ 437486 h 2169949"/>
                    <a:gd name="connsiteX101" fmla="*/ 610315 w 1645921"/>
                    <a:gd name="connsiteY101" fmla="*/ 415911 h 2169949"/>
                    <a:gd name="connsiteX102" fmla="*/ 578243 w 1645921"/>
                    <a:gd name="connsiteY102" fmla="*/ 734695 h 2169949"/>
                    <a:gd name="connsiteX103" fmla="*/ 581226 w 1645921"/>
                    <a:gd name="connsiteY103" fmla="*/ 732905 h 2169949"/>
                    <a:gd name="connsiteX104" fmla="*/ 791113 w 1645921"/>
                    <a:gd name="connsiteY104" fmla="*/ 568367 h 2169949"/>
                    <a:gd name="connsiteX105" fmla="*/ 791113 w 1645921"/>
                    <a:gd name="connsiteY105" fmla="*/ 557179 h 2169949"/>
                    <a:gd name="connsiteX106" fmla="*/ 644923 w 1645921"/>
                    <a:gd name="connsiteY106" fmla="*/ 442763 h 2169949"/>
                    <a:gd name="connsiteX107" fmla="*/ 610315 w 1645921"/>
                    <a:gd name="connsiteY107" fmla="*/ 415911 h 2169949"/>
                    <a:gd name="connsiteX108" fmla="*/ 1030322 w 1645921"/>
                    <a:gd name="connsiteY108" fmla="*/ 412680 h 2169949"/>
                    <a:gd name="connsiteX109" fmla="*/ 1030686 w 1645921"/>
                    <a:gd name="connsiteY109" fmla="*/ 414569 h 2169949"/>
                    <a:gd name="connsiteX110" fmla="*/ 1050973 w 1645921"/>
                    <a:gd name="connsiteY110" fmla="*/ 551361 h 2169949"/>
                    <a:gd name="connsiteX111" fmla="*/ 1068427 w 1645921"/>
                    <a:gd name="connsiteY111" fmla="*/ 666821 h 2169949"/>
                    <a:gd name="connsiteX112" fmla="*/ 1079316 w 1645921"/>
                    <a:gd name="connsiteY112" fmla="*/ 739618 h 2169949"/>
                    <a:gd name="connsiteX113" fmla="*/ 1079763 w 1645921"/>
                    <a:gd name="connsiteY113" fmla="*/ 743198 h 2169949"/>
                    <a:gd name="connsiteX114" fmla="*/ 1080791 w 1645921"/>
                    <a:gd name="connsiteY114" fmla="*/ 744748 h 2169949"/>
                    <a:gd name="connsiteX115" fmla="*/ 1476534 w 1645921"/>
                    <a:gd name="connsiteY115" fmla="*/ 412680 h 2169949"/>
                    <a:gd name="connsiteX116" fmla="*/ 820649 w 1645921"/>
                    <a:gd name="connsiteY116" fmla="*/ 412680 h 2169949"/>
                    <a:gd name="connsiteX117" fmla="*/ 820649 w 1645921"/>
                    <a:gd name="connsiteY117" fmla="*/ 545245 h 2169949"/>
                    <a:gd name="connsiteX118" fmla="*/ 989779 w 1645921"/>
                    <a:gd name="connsiteY118" fmla="*/ 412680 h 2169949"/>
                    <a:gd name="connsiteX119" fmla="*/ 646336 w 1645921"/>
                    <a:gd name="connsiteY119" fmla="*/ 412680 h 2169949"/>
                    <a:gd name="connsiteX120" fmla="*/ 794842 w 1645921"/>
                    <a:gd name="connsiteY120" fmla="*/ 528836 h 2169949"/>
                    <a:gd name="connsiteX121" fmla="*/ 794842 w 1645921"/>
                    <a:gd name="connsiteY121" fmla="*/ 412680 h 2169949"/>
                    <a:gd name="connsiteX122" fmla="*/ 171855 w 1645921"/>
                    <a:gd name="connsiteY122" fmla="*/ 412680 h 2169949"/>
                    <a:gd name="connsiteX123" fmla="*/ 553095 w 1645921"/>
                    <a:gd name="connsiteY123" fmla="*/ 732578 h 2169949"/>
                    <a:gd name="connsiteX124" fmla="*/ 562729 w 1645921"/>
                    <a:gd name="connsiteY124" fmla="*/ 639075 h 2169949"/>
                    <a:gd name="connsiteX125" fmla="*/ 570635 w 1645921"/>
                    <a:gd name="connsiteY125" fmla="*/ 559864 h 2169949"/>
                    <a:gd name="connsiteX126" fmla="*/ 580630 w 1645921"/>
                    <a:gd name="connsiteY126" fmla="*/ 462155 h 2169949"/>
                    <a:gd name="connsiteX127" fmla="*/ 585568 w 1645921"/>
                    <a:gd name="connsiteY127" fmla="*/ 412680 h 2169949"/>
                    <a:gd name="connsiteX128" fmla="*/ 789920 w 1645921"/>
                    <a:gd name="connsiteY128" fmla="*/ 135167 h 2169949"/>
                    <a:gd name="connsiteX129" fmla="*/ 630156 w 1645921"/>
                    <a:gd name="connsiteY129" fmla="*/ 377723 h 2169949"/>
                    <a:gd name="connsiteX130" fmla="*/ 794395 w 1645921"/>
                    <a:gd name="connsiteY130" fmla="*/ 380706 h 2169949"/>
                    <a:gd name="connsiteX131" fmla="*/ 791411 w 1645921"/>
                    <a:gd name="connsiteY131" fmla="*/ 135764 h 2169949"/>
                    <a:gd name="connsiteX132" fmla="*/ 789920 w 1645921"/>
                    <a:gd name="connsiteY132" fmla="*/ 135167 h 2169949"/>
                    <a:gd name="connsiteX133" fmla="*/ 818262 w 1645921"/>
                    <a:gd name="connsiteY133" fmla="*/ 127261 h 2169949"/>
                    <a:gd name="connsiteX134" fmla="*/ 816622 w 1645921"/>
                    <a:gd name="connsiteY134" fmla="*/ 127559 h 2169949"/>
                    <a:gd name="connsiteX135" fmla="*/ 819456 w 1645921"/>
                    <a:gd name="connsiteY135" fmla="*/ 381303 h 2169949"/>
                    <a:gd name="connsiteX136" fmla="*/ 989513 w 1645921"/>
                    <a:gd name="connsiteY136" fmla="*/ 384138 h 2169949"/>
                    <a:gd name="connsiteX137" fmla="*/ 818262 w 1645921"/>
                    <a:gd name="connsiteY137" fmla="*/ 127261 h 2169949"/>
                    <a:gd name="connsiteX138" fmla="*/ 762323 w 1645921"/>
                    <a:gd name="connsiteY138" fmla="*/ 118161 h 2169949"/>
                    <a:gd name="connsiteX139" fmla="*/ 658647 w 1645921"/>
                    <a:gd name="connsiteY139" fmla="*/ 118908 h 2169949"/>
                    <a:gd name="connsiteX140" fmla="*/ 642089 w 1645921"/>
                    <a:gd name="connsiteY140" fmla="*/ 120101 h 2169949"/>
                    <a:gd name="connsiteX141" fmla="*/ 638807 w 1645921"/>
                    <a:gd name="connsiteY141" fmla="*/ 135914 h 2169949"/>
                    <a:gd name="connsiteX142" fmla="*/ 638658 w 1645921"/>
                    <a:gd name="connsiteY142" fmla="*/ 136659 h 2169949"/>
                    <a:gd name="connsiteX143" fmla="*/ 628812 w 1645921"/>
                    <a:gd name="connsiteY143" fmla="*/ 232876 h 2169949"/>
                    <a:gd name="connsiteX144" fmla="*/ 620310 w 1645921"/>
                    <a:gd name="connsiteY144" fmla="*/ 316562 h 2169949"/>
                    <a:gd name="connsiteX145" fmla="*/ 617028 w 1645921"/>
                    <a:gd name="connsiteY145" fmla="*/ 350424 h 2169949"/>
                    <a:gd name="connsiteX146" fmla="*/ 618371 w 1645921"/>
                    <a:gd name="connsiteY146" fmla="*/ 350723 h 2169949"/>
                    <a:gd name="connsiteX147" fmla="*/ 771720 w 1645921"/>
                    <a:gd name="connsiteY147" fmla="*/ 118161 h 2169949"/>
                    <a:gd name="connsiteX148" fmla="*/ 762323 w 1645921"/>
                    <a:gd name="connsiteY148" fmla="*/ 118161 h 2169949"/>
                    <a:gd name="connsiteX149" fmla="*/ 954457 w 1645921"/>
                    <a:gd name="connsiteY149" fmla="*/ 116819 h 2169949"/>
                    <a:gd name="connsiteX150" fmla="*/ 886733 w 1645921"/>
                    <a:gd name="connsiteY150" fmla="*/ 117416 h 2169949"/>
                    <a:gd name="connsiteX151" fmla="*/ 841384 w 1645921"/>
                    <a:gd name="connsiteY151" fmla="*/ 117416 h 2169949"/>
                    <a:gd name="connsiteX152" fmla="*/ 993392 w 1645921"/>
                    <a:gd name="connsiteY152" fmla="*/ 345800 h 2169949"/>
                    <a:gd name="connsiteX153" fmla="*/ 994585 w 1645921"/>
                    <a:gd name="connsiteY153" fmla="*/ 345352 h 2169949"/>
                    <a:gd name="connsiteX154" fmla="*/ 989513 w 1645921"/>
                    <a:gd name="connsiteY154" fmla="*/ 308208 h 2169949"/>
                    <a:gd name="connsiteX155" fmla="*/ 961767 w 1645921"/>
                    <a:gd name="connsiteY155" fmla="*/ 123233 h 2169949"/>
                    <a:gd name="connsiteX156" fmla="*/ 954457 w 1645921"/>
                    <a:gd name="connsiteY156" fmla="*/ 116819 h 2169949"/>
                    <a:gd name="connsiteX157" fmla="*/ 686185 w 1645921"/>
                    <a:gd name="connsiteY157" fmla="*/ 0 h 2169949"/>
                    <a:gd name="connsiteX158" fmla="*/ 934104 w 1645921"/>
                    <a:gd name="connsiteY158" fmla="*/ 0 h 2169949"/>
                    <a:gd name="connsiteX159" fmla="*/ 970742 w 1645921"/>
                    <a:gd name="connsiteY159" fmla="*/ 36638 h 2169949"/>
                    <a:gd name="connsiteX160" fmla="*/ 961098 w 1645921"/>
                    <a:gd name="connsiteY160" fmla="*/ 59922 h 2169949"/>
                    <a:gd name="connsiteX161" fmla="*/ 1051055 w 1645921"/>
                    <a:gd name="connsiteY161" fmla="*/ 59922 h 2169949"/>
                    <a:gd name="connsiteX162" fmla="*/ 1073915 w 1645921"/>
                    <a:gd name="connsiteY162" fmla="*/ 82782 h 2169949"/>
                    <a:gd name="connsiteX163" fmla="*/ 1073914 w 1645921"/>
                    <a:gd name="connsiteY163" fmla="*/ 82782 h 2169949"/>
                    <a:gd name="connsiteX164" fmla="*/ 1051054 w 1645921"/>
                    <a:gd name="connsiteY164" fmla="*/ 105642 h 2169949"/>
                    <a:gd name="connsiteX165" fmla="*/ 984543 w 1645921"/>
                    <a:gd name="connsiteY165" fmla="*/ 105642 h 2169949"/>
                    <a:gd name="connsiteX166" fmla="*/ 1025912 w 1645921"/>
                    <a:gd name="connsiteY166" fmla="*/ 382944 h 2169949"/>
                    <a:gd name="connsiteX167" fmla="*/ 1029492 w 1645921"/>
                    <a:gd name="connsiteY167" fmla="*/ 382348 h 2169949"/>
                    <a:gd name="connsiteX168" fmla="*/ 1029641 w 1645921"/>
                    <a:gd name="connsiteY168" fmla="*/ 383839 h 2169949"/>
                    <a:gd name="connsiteX169" fmla="*/ 1029470 w 1645921"/>
                    <a:gd name="connsiteY169" fmla="*/ 385248 h 2169949"/>
                    <a:gd name="connsiteX170" fmla="*/ 1157032 w 1645921"/>
                    <a:gd name="connsiteY170" fmla="*/ 385248 h 2169949"/>
                    <a:gd name="connsiteX171" fmla="*/ 1157032 w 1645921"/>
                    <a:gd name="connsiteY171" fmla="*/ 310832 h 2169949"/>
                    <a:gd name="connsiteX172" fmla="*/ 1126536 w 1645921"/>
                    <a:gd name="connsiteY172" fmla="*/ 310832 h 2169949"/>
                    <a:gd name="connsiteX173" fmla="*/ 1117392 w 1645921"/>
                    <a:gd name="connsiteY173" fmla="*/ 301688 h 2169949"/>
                    <a:gd name="connsiteX174" fmla="*/ 1126536 w 1645921"/>
                    <a:gd name="connsiteY174" fmla="*/ 292544 h 2169949"/>
                    <a:gd name="connsiteX175" fmla="*/ 1157032 w 1645921"/>
                    <a:gd name="connsiteY175" fmla="*/ 292544 h 2169949"/>
                    <a:gd name="connsiteX176" fmla="*/ 1157032 w 1645921"/>
                    <a:gd name="connsiteY176" fmla="*/ 282034 h 2169949"/>
                    <a:gd name="connsiteX177" fmla="*/ 1126536 w 1645921"/>
                    <a:gd name="connsiteY177" fmla="*/ 282034 h 2169949"/>
                    <a:gd name="connsiteX178" fmla="*/ 1117392 w 1645921"/>
                    <a:gd name="connsiteY178" fmla="*/ 272890 h 2169949"/>
                    <a:gd name="connsiteX179" fmla="*/ 1126536 w 1645921"/>
                    <a:gd name="connsiteY179" fmla="*/ 263746 h 2169949"/>
                    <a:gd name="connsiteX180" fmla="*/ 1157032 w 1645921"/>
                    <a:gd name="connsiteY180" fmla="*/ 263746 h 2169949"/>
                    <a:gd name="connsiteX181" fmla="*/ 1157032 w 1645921"/>
                    <a:gd name="connsiteY181" fmla="*/ 253236 h 2169949"/>
                    <a:gd name="connsiteX182" fmla="*/ 1126536 w 1645921"/>
                    <a:gd name="connsiteY182" fmla="*/ 253236 h 2169949"/>
                    <a:gd name="connsiteX183" fmla="*/ 1117392 w 1645921"/>
                    <a:gd name="connsiteY183" fmla="*/ 244092 h 2169949"/>
                    <a:gd name="connsiteX184" fmla="*/ 1126536 w 1645921"/>
                    <a:gd name="connsiteY184" fmla="*/ 234948 h 2169949"/>
                    <a:gd name="connsiteX185" fmla="*/ 1157032 w 1645921"/>
                    <a:gd name="connsiteY185" fmla="*/ 234948 h 2169949"/>
                    <a:gd name="connsiteX186" fmla="*/ 1157032 w 1645921"/>
                    <a:gd name="connsiteY186" fmla="*/ 219866 h 2169949"/>
                    <a:gd name="connsiteX187" fmla="*/ 1170748 w 1645921"/>
                    <a:gd name="connsiteY187" fmla="*/ 206150 h 2169949"/>
                    <a:gd name="connsiteX188" fmla="*/ 1184464 w 1645921"/>
                    <a:gd name="connsiteY188" fmla="*/ 219866 h 2169949"/>
                    <a:gd name="connsiteX189" fmla="*/ 1184464 w 1645921"/>
                    <a:gd name="connsiteY189" fmla="*/ 234948 h 2169949"/>
                    <a:gd name="connsiteX190" fmla="*/ 1210556 w 1645921"/>
                    <a:gd name="connsiteY190" fmla="*/ 234948 h 2169949"/>
                    <a:gd name="connsiteX191" fmla="*/ 1219700 w 1645921"/>
                    <a:gd name="connsiteY191" fmla="*/ 244092 h 2169949"/>
                    <a:gd name="connsiteX192" fmla="*/ 1210556 w 1645921"/>
                    <a:gd name="connsiteY192" fmla="*/ 253236 h 2169949"/>
                    <a:gd name="connsiteX193" fmla="*/ 1184464 w 1645921"/>
                    <a:gd name="connsiteY193" fmla="*/ 253236 h 2169949"/>
                    <a:gd name="connsiteX194" fmla="*/ 1184464 w 1645921"/>
                    <a:gd name="connsiteY194" fmla="*/ 263746 h 2169949"/>
                    <a:gd name="connsiteX195" fmla="*/ 1210556 w 1645921"/>
                    <a:gd name="connsiteY195" fmla="*/ 263746 h 2169949"/>
                    <a:gd name="connsiteX196" fmla="*/ 1219700 w 1645921"/>
                    <a:gd name="connsiteY196" fmla="*/ 272890 h 2169949"/>
                    <a:gd name="connsiteX197" fmla="*/ 1210556 w 1645921"/>
                    <a:gd name="connsiteY197" fmla="*/ 282034 h 2169949"/>
                    <a:gd name="connsiteX198" fmla="*/ 1184464 w 1645921"/>
                    <a:gd name="connsiteY198" fmla="*/ 282034 h 2169949"/>
                    <a:gd name="connsiteX199" fmla="*/ 1184464 w 1645921"/>
                    <a:gd name="connsiteY199" fmla="*/ 292544 h 2169949"/>
                    <a:gd name="connsiteX200" fmla="*/ 1210556 w 1645921"/>
                    <a:gd name="connsiteY200" fmla="*/ 292544 h 2169949"/>
                    <a:gd name="connsiteX201" fmla="*/ 1219700 w 1645921"/>
                    <a:gd name="connsiteY201" fmla="*/ 301688 h 2169949"/>
                    <a:gd name="connsiteX202" fmla="*/ 1210556 w 1645921"/>
                    <a:gd name="connsiteY202" fmla="*/ 310832 h 2169949"/>
                    <a:gd name="connsiteX203" fmla="*/ 1184464 w 1645921"/>
                    <a:gd name="connsiteY203" fmla="*/ 310832 h 2169949"/>
                    <a:gd name="connsiteX204" fmla="*/ 1184464 w 1645921"/>
                    <a:gd name="connsiteY204" fmla="*/ 385248 h 2169949"/>
                    <a:gd name="connsiteX205" fmla="*/ 1315794 w 1645921"/>
                    <a:gd name="connsiteY205" fmla="*/ 385248 h 2169949"/>
                    <a:gd name="connsiteX206" fmla="*/ 1315794 w 1645921"/>
                    <a:gd name="connsiteY206" fmla="*/ 310832 h 2169949"/>
                    <a:gd name="connsiteX207" fmla="*/ 1286537 w 1645921"/>
                    <a:gd name="connsiteY207" fmla="*/ 310832 h 2169949"/>
                    <a:gd name="connsiteX208" fmla="*/ 1277393 w 1645921"/>
                    <a:gd name="connsiteY208" fmla="*/ 301688 h 2169949"/>
                    <a:gd name="connsiteX209" fmla="*/ 1286537 w 1645921"/>
                    <a:gd name="connsiteY209" fmla="*/ 292544 h 2169949"/>
                    <a:gd name="connsiteX210" fmla="*/ 1315794 w 1645921"/>
                    <a:gd name="connsiteY210" fmla="*/ 292544 h 2169949"/>
                    <a:gd name="connsiteX211" fmla="*/ 1315794 w 1645921"/>
                    <a:gd name="connsiteY211" fmla="*/ 282034 h 2169949"/>
                    <a:gd name="connsiteX212" fmla="*/ 1286537 w 1645921"/>
                    <a:gd name="connsiteY212" fmla="*/ 282034 h 2169949"/>
                    <a:gd name="connsiteX213" fmla="*/ 1277393 w 1645921"/>
                    <a:gd name="connsiteY213" fmla="*/ 272890 h 2169949"/>
                    <a:gd name="connsiteX214" fmla="*/ 1286537 w 1645921"/>
                    <a:gd name="connsiteY214" fmla="*/ 263746 h 2169949"/>
                    <a:gd name="connsiteX215" fmla="*/ 1315794 w 1645921"/>
                    <a:gd name="connsiteY215" fmla="*/ 263746 h 2169949"/>
                    <a:gd name="connsiteX216" fmla="*/ 1315794 w 1645921"/>
                    <a:gd name="connsiteY216" fmla="*/ 253236 h 2169949"/>
                    <a:gd name="connsiteX217" fmla="*/ 1286537 w 1645921"/>
                    <a:gd name="connsiteY217" fmla="*/ 253236 h 2169949"/>
                    <a:gd name="connsiteX218" fmla="*/ 1277393 w 1645921"/>
                    <a:gd name="connsiteY218" fmla="*/ 244092 h 2169949"/>
                    <a:gd name="connsiteX219" fmla="*/ 1286537 w 1645921"/>
                    <a:gd name="connsiteY219" fmla="*/ 234948 h 2169949"/>
                    <a:gd name="connsiteX220" fmla="*/ 1315794 w 1645921"/>
                    <a:gd name="connsiteY220" fmla="*/ 234948 h 2169949"/>
                    <a:gd name="connsiteX221" fmla="*/ 1315794 w 1645921"/>
                    <a:gd name="connsiteY221" fmla="*/ 219866 h 2169949"/>
                    <a:gd name="connsiteX222" fmla="*/ 1329510 w 1645921"/>
                    <a:gd name="connsiteY222" fmla="*/ 206150 h 2169949"/>
                    <a:gd name="connsiteX223" fmla="*/ 1343226 w 1645921"/>
                    <a:gd name="connsiteY223" fmla="*/ 219866 h 2169949"/>
                    <a:gd name="connsiteX224" fmla="*/ 1343226 w 1645921"/>
                    <a:gd name="connsiteY224" fmla="*/ 234948 h 2169949"/>
                    <a:gd name="connsiteX225" fmla="*/ 1370557 w 1645921"/>
                    <a:gd name="connsiteY225" fmla="*/ 234948 h 2169949"/>
                    <a:gd name="connsiteX226" fmla="*/ 1379701 w 1645921"/>
                    <a:gd name="connsiteY226" fmla="*/ 244092 h 2169949"/>
                    <a:gd name="connsiteX227" fmla="*/ 1370557 w 1645921"/>
                    <a:gd name="connsiteY227" fmla="*/ 253236 h 2169949"/>
                    <a:gd name="connsiteX228" fmla="*/ 1343226 w 1645921"/>
                    <a:gd name="connsiteY228" fmla="*/ 253236 h 2169949"/>
                    <a:gd name="connsiteX229" fmla="*/ 1343226 w 1645921"/>
                    <a:gd name="connsiteY229" fmla="*/ 263746 h 2169949"/>
                    <a:gd name="connsiteX230" fmla="*/ 1370557 w 1645921"/>
                    <a:gd name="connsiteY230" fmla="*/ 263746 h 2169949"/>
                    <a:gd name="connsiteX231" fmla="*/ 1379701 w 1645921"/>
                    <a:gd name="connsiteY231" fmla="*/ 272890 h 2169949"/>
                    <a:gd name="connsiteX232" fmla="*/ 1370557 w 1645921"/>
                    <a:gd name="connsiteY232" fmla="*/ 282034 h 2169949"/>
                    <a:gd name="connsiteX233" fmla="*/ 1343226 w 1645921"/>
                    <a:gd name="connsiteY233" fmla="*/ 282034 h 2169949"/>
                    <a:gd name="connsiteX234" fmla="*/ 1343226 w 1645921"/>
                    <a:gd name="connsiteY234" fmla="*/ 292544 h 2169949"/>
                    <a:gd name="connsiteX235" fmla="*/ 1370557 w 1645921"/>
                    <a:gd name="connsiteY235" fmla="*/ 292544 h 2169949"/>
                    <a:gd name="connsiteX236" fmla="*/ 1379701 w 1645921"/>
                    <a:gd name="connsiteY236" fmla="*/ 301688 h 2169949"/>
                    <a:gd name="connsiteX237" fmla="*/ 1370557 w 1645921"/>
                    <a:gd name="connsiteY237" fmla="*/ 310832 h 2169949"/>
                    <a:gd name="connsiteX238" fmla="*/ 1343226 w 1645921"/>
                    <a:gd name="connsiteY238" fmla="*/ 310832 h 2169949"/>
                    <a:gd name="connsiteX239" fmla="*/ 1343226 w 1645921"/>
                    <a:gd name="connsiteY239" fmla="*/ 385248 h 2169949"/>
                    <a:gd name="connsiteX240" fmla="*/ 1497488 w 1645921"/>
                    <a:gd name="connsiteY240" fmla="*/ 385248 h 2169949"/>
                    <a:gd name="connsiteX241" fmla="*/ 1505347 w 1645921"/>
                    <a:gd name="connsiteY241" fmla="*/ 388503 h 2169949"/>
                    <a:gd name="connsiteX242" fmla="*/ 1505405 w 1645921"/>
                    <a:gd name="connsiteY242" fmla="*/ 388454 h 2169949"/>
                    <a:gd name="connsiteX243" fmla="*/ 1524728 w 1645921"/>
                    <a:gd name="connsiteY243" fmla="*/ 390145 h 2169949"/>
                    <a:gd name="connsiteX244" fmla="*/ 1523038 w 1645921"/>
                    <a:gd name="connsiteY244" fmla="*/ 409469 h 2169949"/>
                    <a:gd name="connsiteX245" fmla="*/ 1085083 w 1645921"/>
                    <a:gd name="connsiteY245" fmla="*/ 776956 h 2169949"/>
                    <a:gd name="connsiteX246" fmla="*/ 1087573 w 1645921"/>
                    <a:gd name="connsiteY246" fmla="*/ 789880 h 2169949"/>
                    <a:gd name="connsiteX247" fmla="*/ 1112255 w 1645921"/>
                    <a:gd name="connsiteY247" fmla="*/ 956306 h 2169949"/>
                    <a:gd name="connsiteX248" fmla="*/ 1133490 w 1645921"/>
                    <a:gd name="connsiteY248" fmla="*/ 1096779 h 2169949"/>
                    <a:gd name="connsiteX249" fmla="*/ 1146738 w 1645921"/>
                    <a:gd name="connsiteY249" fmla="*/ 1185346 h 2169949"/>
                    <a:gd name="connsiteX250" fmla="*/ 1147283 w 1645921"/>
                    <a:gd name="connsiteY250" fmla="*/ 1189702 h 2169949"/>
                    <a:gd name="connsiteX251" fmla="*/ 1153816 w 1645921"/>
                    <a:gd name="connsiteY251" fmla="*/ 1215292 h 2169949"/>
                    <a:gd name="connsiteX252" fmla="*/ 1156176 w 1645921"/>
                    <a:gd name="connsiteY252" fmla="*/ 1249956 h 2169949"/>
                    <a:gd name="connsiteX253" fmla="*/ 1190114 w 1645921"/>
                    <a:gd name="connsiteY253" fmla="*/ 1475367 h 2169949"/>
                    <a:gd name="connsiteX254" fmla="*/ 1217701 w 1645921"/>
                    <a:gd name="connsiteY254" fmla="*/ 1659579 h 2169949"/>
                    <a:gd name="connsiteX255" fmla="*/ 1221875 w 1645921"/>
                    <a:gd name="connsiteY255" fmla="*/ 1665931 h 2169949"/>
                    <a:gd name="connsiteX256" fmla="*/ 1224235 w 1645921"/>
                    <a:gd name="connsiteY256" fmla="*/ 1671920 h 2169949"/>
                    <a:gd name="connsiteX257" fmla="*/ 1235668 w 1645921"/>
                    <a:gd name="connsiteY257" fmla="*/ 1781903 h 2169949"/>
                    <a:gd name="connsiteX258" fmla="*/ 1258718 w 1645921"/>
                    <a:gd name="connsiteY258" fmla="*/ 1935625 h 2169949"/>
                    <a:gd name="connsiteX259" fmla="*/ 1281222 w 1645921"/>
                    <a:gd name="connsiteY259" fmla="*/ 2087713 h 2169949"/>
                    <a:gd name="connsiteX260" fmla="*/ 1286826 w 1645921"/>
                    <a:gd name="connsiteY260" fmla="*/ 2124229 h 2169949"/>
                    <a:gd name="connsiteX261" fmla="*/ 1623061 w 1645921"/>
                    <a:gd name="connsiteY261" fmla="*/ 2124229 h 2169949"/>
                    <a:gd name="connsiteX262" fmla="*/ 1636122 w 1645921"/>
                    <a:gd name="connsiteY262" fmla="*/ 2129640 h 2169949"/>
                    <a:gd name="connsiteX263" fmla="*/ 1640572 w 1645921"/>
                    <a:gd name="connsiteY263" fmla="*/ 2129637 h 2169949"/>
                    <a:gd name="connsiteX264" fmla="*/ 1640572 w 1645921"/>
                    <a:gd name="connsiteY264" fmla="*/ 2134176 h 2169949"/>
                    <a:gd name="connsiteX265" fmla="*/ 1645921 w 1645921"/>
                    <a:gd name="connsiteY265" fmla="*/ 2147089 h 2169949"/>
                    <a:gd name="connsiteX266" fmla="*/ 1645920 w 1645921"/>
                    <a:gd name="connsiteY266" fmla="*/ 2147089 h 2169949"/>
                    <a:gd name="connsiteX267" fmla="*/ 1640572 w 1645921"/>
                    <a:gd name="connsiteY267" fmla="*/ 2160000 h 2169949"/>
                    <a:gd name="connsiteX268" fmla="*/ 1640572 w 1645921"/>
                    <a:gd name="connsiteY268" fmla="*/ 2166683 h 2169949"/>
                    <a:gd name="connsiteX269" fmla="*/ 1630945 w 1645921"/>
                    <a:gd name="connsiteY269" fmla="*/ 2166683 h 2169949"/>
                    <a:gd name="connsiteX270" fmla="*/ 1623060 w 1645921"/>
                    <a:gd name="connsiteY270" fmla="*/ 2169949 h 2169949"/>
                    <a:gd name="connsiteX271" fmla="*/ 22860 w 1645921"/>
                    <a:gd name="connsiteY271" fmla="*/ 2169948 h 2169949"/>
                    <a:gd name="connsiteX272" fmla="*/ 14978 w 1645921"/>
                    <a:gd name="connsiteY272" fmla="*/ 2166683 h 2169949"/>
                    <a:gd name="connsiteX273" fmla="*/ 5349 w 1645921"/>
                    <a:gd name="connsiteY273" fmla="*/ 2166683 h 2169949"/>
                    <a:gd name="connsiteX274" fmla="*/ 5349 w 1645921"/>
                    <a:gd name="connsiteY274" fmla="*/ 2160002 h 2169949"/>
                    <a:gd name="connsiteX275" fmla="*/ 0 w 1645921"/>
                    <a:gd name="connsiteY275" fmla="*/ 2147089 h 2169949"/>
                    <a:gd name="connsiteX276" fmla="*/ 6696 w 1645921"/>
                    <a:gd name="connsiteY276" fmla="*/ 2130925 h 2169949"/>
                    <a:gd name="connsiteX277" fmla="*/ 22860 w 1645921"/>
                    <a:gd name="connsiteY277" fmla="*/ 2124229 h 2169949"/>
                    <a:gd name="connsiteX278" fmla="*/ 410941 w 1645921"/>
                    <a:gd name="connsiteY278" fmla="*/ 2124229 h 2169949"/>
                    <a:gd name="connsiteX279" fmla="*/ 415334 w 1645921"/>
                    <a:gd name="connsiteY279" fmla="*/ 2082631 h 2169949"/>
                    <a:gd name="connsiteX280" fmla="*/ 427676 w 1645921"/>
                    <a:gd name="connsiteY280" fmla="*/ 1961033 h 2169949"/>
                    <a:gd name="connsiteX281" fmla="*/ 437295 w 1645921"/>
                    <a:gd name="connsiteY281" fmla="*/ 1862847 h 2169949"/>
                    <a:gd name="connsiteX282" fmla="*/ 449455 w 1645921"/>
                    <a:gd name="connsiteY282" fmla="*/ 1745786 h 2169949"/>
                    <a:gd name="connsiteX283" fmla="*/ 453447 w 1645921"/>
                    <a:gd name="connsiteY283" fmla="*/ 1706221 h 2169949"/>
                    <a:gd name="connsiteX284" fmla="*/ 444554 w 1645921"/>
                    <a:gd name="connsiteY284" fmla="*/ 1691158 h 2169949"/>
                    <a:gd name="connsiteX285" fmla="*/ 458348 w 1645921"/>
                    <a:gd name="connsiteY285" fmla="*/ 1653227 h 2169949"/>
                    <a:gd name="connsiteX286" fmla="*/ 475045 w 1645921"/>
                    <a:gd name="connsiteY286" fmla="*/ 1492971 h 2169949"/>
                    <a:gd name="connsiteX287" fmla="*/ 488112 w 1645921"/>
                    <a:gd name="connsiteY287" fmla="*/ 1357761 h 2169949"/>
                    <a:gd name="connsiteX288" fmla="*/ 501179 w 1645921"/>
                    <a:gd name="connsiteY288" fmla="*/ 1231626 h 2169949"/>
                    <a:gd name="connsiteX289" fmla="*/ 490834 w 1645921"/>
                    <a:gd name="connsiteY289" fmla="*/ 1215473 h 2169949"/>
                    <a:gd name="connsiteX290" fmla="*/ 505898 w 1645921"/>
                    <a:gd name="connsiteY290" fmla="*/ 1182805 h 2169949"/>
                    <a:gd name="connsiteX291" fmla="*/ 518239 w 1645921"/>
                    <a:gd name="connsiteY291" fmla="*/ 1063022 h 2169949"/>
                    <a:gd name="connsiteX292" fmla="*/ 527858 w 1645921"/>
                    <a:gd name="connsiteY292" fmla="*/ 966651 h 2169949"/>
                    <a:gd name="connsiteX293" fmla="*/ 540018 w 1645921"/>
                    <a:gd name="connsiteY293" fmla="*/ 847775 h 2169949"/>
                    <a:gd name="connsiteX294" fmla="*/ 548341 w 1645921"/>
                    <a:gd name="connsiteY294" fmla="*/ 764399 h 2169949"/>
                    <a:gd name="connsiteX295" fmla="*/ 132037 w 1645921"/>
                    <a:gd name="connsiteY295" fmla="*/ 415079 h 2169949"/>
                    <a:gd name="connsiteX296" fmla="*/ 129621 w 1645921"/>
                    <a:gd name="connsiteY296" fmla="*/ 410438 h 2169949"/>
                    <a:gd name="connsiteX297" fmla="*/ 125334 w 1645921"/>
                    <a:gd name="connsiteY297" fmla="*/ 408662 h 2169949"/>
                    <a:gd name="connsiteX298" fmla="*/ 121316 w 1645921"/>
                    <a:gd name="connsiteY298" fmla="*/ 398964 h 2169949"/>
                    <a:gd name="connsiteX299" fmla="*/ 135032 w 1645921"/>
                    <a:gd name="connsiteY299" fmla="*/ 385248 h 2169949"/>
                    <a:gd name="connsiteX300" fmla="*/ 301963 w 1645921"/>
                    <a:gd name="connsiteY300" fmla="*/ 385248 h 2169949"/>
                    <a:gd name="connsiteX301" fmla="*/ 301963 w 1645921"/>
                    <a:gd name="connsiteY301" fmla="*/ 319242 h 2169949"/>
                    <a:gd name="connsiteX302" fmla="*/ 274367 w 1645921"/>
                    <a:gd name="connsiteY302" fmla="*/ 319242 h 2169949"/>
                    <a:gd name="connsiteX303" fmla="*/ 265223 w 1645921"/>
                    <a:gd name="connsiteY303" fmla="*/ 310098 h 2169949"/>
                    <a:gd name="connsiteX304" fmla="*/ 274367 w 1645921"/>
                    <a:gd name="connsiteY304" fmla="*/ 300954 h 2169949"/>
                    <a:gd name="connsiteX305" fmla="*/ 301963 w 1645921"/>
                    <a:gd name="connsiteY305" fmla="*/ 300954 h 2169949"/>
                    <a:gd name="connsiteX306" fmla="*/ 301963 w 1645921"/>
                    <a:gd name="connsiteY306" fmla="*/ 290444 h 2169949"/>
                    <a:gd name="connsiteX307" fmla="*/ 274367 w 1645921"/>
                    <a:gd name="connsiteY307" fmla="*/ 290444 h 2169949"/>
                    <a:gd name="connsiteX308" fmla="*/ 265223 w 1645921"/>
                    <a:gd name="connsiteY308" fmla="*/ 281300 h 2169949"/>
                    <a:gd name="connsiteX309" fmla="*/ 274367 w 1645921"/>
                    <a:gd name="connsiteY309" fmla="*/ 272156 h 2169949"/>
                    <a:gd name="connsiteX310" fmla="*/ 301963 w 1645921"/>
                    <a:gd name="connsiteY310" fmla="*/ 272156 h 2169949"/>
                    <a:gd name="connsiteX311" fmla="*/ 301963 w 1645921"/>
                    <a:gd name="connsiteY311" fmla="*/ 261646 h 2169949"/>
                    <a:gd name="connsiteX312" fmla="*/ 274367 w 1645921"/>
                    <a:gd name="connsiteY312" fmla="*/ 261646 h 2169949"/>
                    <a:gd name="connsiteX313" fmla="*/ 265223 w 1645921"/>
                    <a:gd name="connsiteY313" fmla="*/ 252502 h 2169949"/>
                    <a:gd name="connsiteX314" fmla="*/ 274367 w 1645921"/>
                    <a:gd name="connsiteY314" fmla="*/ 243358 h 2169949"/>
                    <a:gd name="connsiteX315" fmla="*/ 301963 w 1645921"/>
                    <a:gd name="connsiteY315" fmla="*/ 243358 h 2169949"/>
                    <a:gd name="connsiteX316" fmla="*/ 301963 w 1645921"/>
                    <a:gd name="connsiteY316" fmla="*/ 219866 h 2169949"/>
                    <a:gd name="connsiteX317" fmla="*/ 315679 w 1645921"/>
                    <a:gd name="connsiteY317" fmla="*/ 206150 h 2169949"/>
                    <a:gd name="connsiteX318" fmla="*/ 329395 w 1645921"/>
                    <a:gd name="connsiteY318" fmla="*/ 219866 h 2169949"/>
                    <a:gd name="connsiteX319" fmla="*/ 329395 w 1645921"/>
                    <a:gd name="connsiteY319" fmla="*/ 243358 h 2169949"/>
                    <a:gd name="connsiteX320" fmla="*/ 358387 w 1645921"/>
                    <a:gd name="connsiteY320" fmla="*/ 243358 h 2169949"/>
                    <a:gd name="connsiteX321" fmla="*/ 367531 w 1645921"/>
                    <a:gd name="connsiteY321" fmla="*/ 252502 h 2169949"/>
                    <a:gd name="connsiteX322" fmla="*/ 358387 w 1645921"/>
                    <a:gd name="connsiteY322" fmla="*/ 261646 h 2169949"/>
                    <a:gd name="connsiteX323" fmla="*/ 329395 w 1645921"/>
                    <a:gd name="connsiteY323" fmla="*/ 261646 h 2169949"/>
                    <a:gd name="connsiteX324" fmla="*/ 329395 w 1645921"/>
                    <a:gd name="connsiteY324" fmla="*/ 272156 h 2169949"/>
                    <a:gd name="connsiteX325" fmla="*/ 358387 w 1645921"/>
                    <a:gd name="connsiteY325" fmla="*/ 272156 h 2169949"/>
                    <a:gd name="connsiteX326" fmla="*/ 367531 w 1645921"/>
                    <a:gd name="connsiteY326" fmla="*/ 281300 h 2169949"/>
                    <a:gd name="connsiteX327" fmla="*/ 358387 w 1645921"/>
                    <a:gd name="connsiteY327" fmla="*/ 290444 h 2169949"/>
                    <a:gd name="connsiteX328" fmla="*/ 329395 w 1645921"/>
                    <a:gd name="connsiteY328" fmla="*/ 290444 h 2169949"/>
                    <a:gd name="connsiteX329" fmla="*/ 329395 w 1645921"/>
                    <a:gd name="connsiteY329" fmla="*/ 300954 h 2169949"/>
                    <a:gd name="connsiteX330" fmla="*/ 358387 w 1645921"/>
                    <a:gd name="connsiteY330" fmla="*/ 300954 h 2169949"/>
                    <a:gd name="connsiteX331" fmla="*/ 367531 w 1645921"/>
                    <a:gd name="connsiteY331" fmla="*/ 310098 h 2169949"/>
                    <a:gd name="connsiteX332" fmla="*/ 358387 w 1645921"/>
                    <a:gd name="connsiteY332" fmla="*/ 319242 h 2169949"/>
                    <a:gd name="connsiteX333" fmla="*/ 329395 w 1645921"/>
                    <a:gd name="connsiteY333" fmla="*/ 319242 h 2169949"/>
                    <a:gd name="connsiteX334" fmla="*/ 329395 w 1645921"/>
                    <a:gd name="connsiteY334" fmla="*/ 385248 h 2169949"/>
                    <a:gd name="connsiteX335" fmla="*/ 447531 w 1645921"/>
                    <a:gd name="connsiteY335" fmla="*/ 385248 h 2169949"/>
                    <a:gd name="connsiteX336" fmla="*/ 447531 w 1645921"/>
                    <a:gd name="connsiteY336" fmla="*/ 315782 h 2169949"/>
                    <a:gd name="connsiteX337" fmla="*/ 417009 w 1645921"/>
                    <a:gd name="connsiteY337" fmla="*/ 315782 h 2169949"/>
                    <a:gd name="connsiteX338" fmla="*/ 407865 w 1645921"/>
                    <a:gd name="connsiteY338" fmla="*/ 306638 h 2169949"/>
                    <a:gd name="connsiteX339" fmla="*/ 417009 w 1645921"/>
                    <a:gd name="connsiteY339" fmla="*/ 297494 h 2169949"/>
                    <a:gd name="connsiteX340" fmla="*/ 447531 w 1645921"/>
                    <a:gd name="connsiteY340" fmla="*/ 297494 h 2169949"/>
                    <a:gd name="connsiteX341" fmla="*/ 447531 w 1645921"/>
                    <a:gd name="connsiteY341" fmla="*/ 286984 h 2169949"/>
                    <a:gd name="connsiteX342" fmla="*/ 417009 w 1645921"/>
                    <a:gd name="connsiteY342" fmla="*/ 286984 h 2169949"/>
                    <a:gd name="connsiteX343" fmla="*/ 407865 w 1645921"/>
                    <a:gd name="connsiteY343" fmla="*/ 277840 h 2169949"/>
                    <a:gd name="connsiteX344" fmla="*/ 417009 w 1645921"/>
                    <a:gd name="connsiteY344" fmla="*/ 268696 h 2169949"/>
                    <a:gd name="connsiteX345" fmla="*/ 447531 w 1645921"/>
                    <a:gd name="connsiteY345" fmla="*/ 268696 h 2169949"/>
                    <a:gd name="connsiteX346" fmla="*/ 447531 w 1645921"/>
                    <a:gd name="connsiteY346" fmla="*/ 258186 h 2169949"/>
                    <a:gd name="connsiteX347" fmla="*/ 417009 w 1645921"/>
                    <a:gd name="connsiteY347" fmla="*/ 258186 h 2169949"/>
                    <a:gd name="connsiteX348" fmla="*/ 407865 w 1645921"/>
                    <a:gd name="connsiteY348" fmla="*/ 249042 h 2169949"/>
                    <a:gd name="connsiteX349" fmla="*/ 417009 w 1645921"/>
                    <a:gd name="connsiteY349" fmla="*/ 239898 h 2169949"/>
                    <a:gd name="connsiteX350" fmla="*/ 447531 w 1645921"/>
                    <a:gd name="connsiteY350" fmla="*/ 239898 h 2169949"/>
                    <a:gd name="connsiteX351" fmla="*/ 447531 w 1645921"/>
                    <a:gd name="connsiteY351" fmla="*/ 219866 h 2169949"/>
                    <a:gd name="connsiteX352" fmla="*/ 461247 w 1645921"/>
                    <a:gd name="connsiteY352" fmla="*/ 206150 h 2169949"/>
                    <a:gd name="connsiteX353" fmla="*/ 474963 w 1645921"/>
                    <a:gd name="connsiteY353" fmla="*/ 219866 h 2169949"/>
                    <a:gd name="connsiteX354" fmla="*/ 474963 w 1645921"/>
                    <a:gd name="connsiteY354" fmla="*/ 239898 h 2169949"/>
                    <a:gd name="connsiteX355" fmla="*/ 501029 w 1645921"/>
                    <a:gd name="connsiteY355" fmla="*/ 239898 h 2169949"/>
                    <a:gd name="connsiteX356" fmla="*/ 510173 w 1645921"/>
                    <a:gd name="connsiteY356" fmla="*/ 249042 h 2169949"/>
                    <a:gd name="connsiteX357" fmla="*/ 501029 w 1645921"/>
                    <a:gd name="connsiteY357" fmla="*/ 258186 h 2169949"/>
                    <a:gd name="connsiteX358" fmla="*/ 474963 w 1645921"/>
                    <a:gd name="connsiteY358" fmla="*/ 258186 h 2169949"/>
                    <a:gd name="connsiteX359" fmla="*/ 474963 w 1645921"/>
                    <a:gd name="connsiteY359" fmla="*/ 268696 h 2169949"/>
                    <a:gd name="connsiteX360" fmla="*/ 501029 w 1645921"/>
                    <a:gd name="connsiteY360" fmla="*/ 268696 h 2169949"/>
                    <a:gd name="connsiteX361" fmla="*/ 510173 w 1645921"/>
                    <a:gd name="connsiteY361" fmla="*/ 277840 h 2169949"/>
                    <a:gd name="connsiteX362" fmla="*/ 501029 w 1645921"/>
                    <a:gd name="connsiteY362" fmla="*/ 286984 h 2169949"/>
                    <a:gd name="connsiteX363" fmla="*/ 474963 w 1645921"/>
                    <a:gd name="connsiteY363" fmla="*/ 286984 h 2169949"/>
                    <a:gd name="connsiteX364" fmla="*/ 474963 w 1645921"/>
                    <a:gd name="connsiteY364" fmla="*/ 297494 h 2169949"/>
                    <a:gd name="connsiteX365" fmla="*/ 501029 w 1645921"/>
                    <a:gd name="connsiteY365" fmla="*/ 297494 h 2169949"/>
                    <a:gd name="connsiteX366" fmla="*/ 510173 w 1645921"/>
                    <a:gd name="connsiteY366" fmla="*/ 306638 h 2169949"/>
                    <a:gd name="connsiteX367" fmla="*/ 501029 w 1645921"/>
                    <a:gd name="connsiteY367" fmla="*/ 315782 h 2169949"/>
                    <a:gd name="connsiteX368" fmla="*/ 474963 w 1645921"/>
                    <a:gd name="connsiteY368" fmla="*/ 315782 h 2169949"/>
                    <a:gd name="connsiteX369" fmla="*/ 474963 w 1645921"/>
                    <a:gd name="connsiteY369" fmla="*/ 385248 h 2169949"/>
                    <a:gd name="connsiteX370" fmla="*/ 588306 w 1645921"/>
                    <a:gd name="connsiteY370" fmla="*/ 385248 h 2169949"/>
                    <a:gd name="connsiteX371" fmla="*/ 588536 w 1645921"/>
                    <a:gd name="connsiteY371" fmla="*/ 382944 h 2169949"/>
                    <a:gd name="connsiteX372" fmla="*/ 598679 w 1645921"/>
                    <a:gd name="connsiteY372" fmla="*/ 284490 h 2169949"/>
                    <a:gd name="connsiteX373" fmla="*/ 606437 w 1645921"/>
                    <a:gd name="connsiteY373" fmla="*/ 206025 h 2169949"/>
                    <a:gd name="connsiteX374" fmla="*/ 616580 w 1645921"/>
                    <a:gd name="connsiteY374" fmla="*/ 107571 h 2169949"/>
                    <a:gd name="connsiteX375" fmla="*/ 616580 w 1645921"/>
                    <a:gd name="connsiteY375" fmla="*/ 105641 h 2169949"/>
                    <a:gd name="connsiteX376" fmla="*/ 569236 w 1645921"/>
                    <a:gd name="connsiteY376" fmla="*/ 105641 h 2169949"/>
                    <a:gd name="connsiteX377" fmla="*/ 553072 w 1645921"/>
                    <a:gd name="connsiteY377" fmla="*/ 98945 h 2169949"/>
                    <a:gd name="connsiteX378" fmla="*/ 546376 w 1645921"/>
                    <a:gd name="connsiteY378" fmla="*/ 82781 h 2169949"/>
                    <a:gd name="connsiteX379" fmla="*/ 553072 w 1645921"/>
                    <a:gd name="connsiteY379" fmla="*/ 66617 h 2169949"/>
                    <a:gd name="connsiteX380" fmla="*/ 569236 w 1645921"/>
                    <a:gd name="connsiteY380" fmla="*/ 59922 h 2169949"/>
                    <a:gd name="connsiteX381" fmla="*/ 659192 w 1645921"/>
                    <a:gd name="connsiteY381" fmla="*/ 59922 h 2169949"/>
                    <a:gd name="connsiteX382" fmla="*/ 649547 w 1645921"/>
                    <a:gd name="connsiteY382" fmla="*/ 36638 h 2169949"/>
                    <a:gd name="connsiteX383" fmla="*/ 686185 w 1645921"/>
                    <a:gd name="connsiteY383" fmla="*/ 0 h 2169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1645921" h="2169949">
                      <a:moveTo>
                        <a:pt x="817516" y="1935988"/>
                      </a:moveTo>
                      <a:lnTo>
                        <a:pt x="513238" y="2124229"/>
                      </a:lnTo>
                      <a:lnTo>
                        <a:pt x="820226" y="2124229"/>
                      </a:lnTo>
                      <a:close/>
                      <a:moveTo>
                        <a:pt x="848006" y="1933084"/>
                      </a:moveTo>
                      <a:lnTo>
                        <a:pt x="851058" y="2124229"/>
                      </a:lnTo>
                      <a:lnTo>
                        <a:pt x="1165501" y="2124229"/>
                      </a:lnTo>
                      <a:close/>
                      <a:moveTo>
                        <a:pt x="483030" y="1713663"/>
                      </a:moveTo>
                      <a:lnTo>
                        <a:pt x="441567" y="2124229"/>
                      </a:lnTo>
                      <a:lnTo>
                        <a:pt x="456637" y="2124229"/>
                      </a:lnTo>
                      <a:lnTo>
                        <a:pt x="806082" y="1908038"/>
                      </a:lnTo>
                      <a:cubicBezTo>
                        <a:pt x="698096" y="1843065"/>
                        <a:pt x="591198" y="1778817"/>
                        <a:pt x="483030" y="1713663"/>
                      </a:cubicBezTo>
                      <a:close/>
                      <a:moveTo>
                        <a:pt x="1192837" y="1703681"/>
                      </a:moveTo>
                      <a:cubicBezTo>
                        <a:pt x="1082854" y="1771921"/>
                        <a:pt x="973779" y="1839254"/>
                        <a:pt x="863251" y="1907494"/>
                      </a:cubicBezTo>
                      <a:lnTo>
                        <a:pt x="1223376" y="2124229"/>
                      </a:lnTo>
                      <a:lnTo>
                        <a:pt x="1255703" y="2124229"/>
                      </a:lnTo>
                      <a:close/>
                      <a:moveTo>
                        <a:pt x="813705" y="1701321"/>
                      </a:moveTo>
                      <a:cubicBezTo>
                        <a:pt x="718422" y="1702229"/>
                        <a:pt x="624048" y="1703318"/>
                        <a:pt x="529673" y="1704407"/>
                      </a:cubicBezTo>
                      <a:cubicBezTo>
                        <a:pt x="529492" y="1705133"/>
                        <a:pt x="529310" y="1705859"/>
                        <a:pt x="529129" y="1706584"/>
                      </a:cubicBezTo>
                      <a:cubicBezTo>
                        <a:pt x="624411" y="1763935"/>
                        <a:pt x="719874" y="1821286"/>
                        <a:pt x="816608" y="1879544"/>
                      </a:cubicBezTo>
                      <a:cubicBezTo>
                        <a:pt x="815701" y="1819108"/>
                        <a:pt x="814794" y="1760668"/>
                        <a:pt x="813705" y="1701321"/>
                      </a:cubicBezTo>
                      <a:close/>
                      <a:moveTo>
                        <a:pt x="1143109" y="1697147"/>
                      </a:moveTo>
                      <a:cubicBezTo>
                        <a:pt x="1043471" y="1698236"/>
                        <a:pt x="944014" y="1699325"/>
                        <a:pt x="844376" y="1700595"/>
                      </a:cubicBezTo>
                      <a:cubicBezTo>
                        <a:pt x="845284" y="1762120"/>
                        <a:pt x="846191" y="1821467"/>
                        <a:pt x="847280" y="1882630"/>
                      </a:cubicBezTo>
                      <a:cubicBezTo>
                        <a:pt x="947281" y="1820742"/>
                        <a:pt x="1045467" y="1759943"/>
                        <a:pt x="1143835" y="1699143"/>
                      </a:cubicBezTo>
                      <a:cubicBezTo>
                        <a:pt x="1143653" y="1698417"/>
                        <a:pt x="1143290" y="1697873"/>
                        <a:pt x="1143109" y="1697147"/>
                      </a:cubicBezTo>
                      <a:close/>
                      <a:moveTo>
                        <a:pt x="840565" y="1456129"/>
                      </a:moveTo>
                      <a:cubicBezTo>
                        <a:pt x="841835" y="1528906"/>
                        <a:pt x="842924" y="1599506"/>
                        <a:pt x="844195" y="1670287"/>
                      </a:cubicBezTo>
                      <a:cubicBezTo>
                        <a:pt x="944922" y="1669016"/>
                        <a:pt x="1044923" y="1667927"/>
                        <a:pt x="1144923" y="1666838"/>
                      </a:cubicBezTo>
                      <a:cubicBezTo>
                        <a:pt x="1145105" y="1666294"/>
                        <a:pt x="1145286" y="1665749"/>
                        <a:pt x="1145649" y="1665205"/>
                      </a:cubicBezTo>
                      <a:cubicBezTo>
                        <a:pt x="1044378" y="1595876"/>
                        <a:pt x="942925" y="1526365"/>
                        <a:pt x="840565" y="1456129"/>
                      </a:cubicBezTo>
                      <a:close/>
                      <a:moveTo>
                        <a:pt x="810075" y="1455403"/>
                      </a:moveTo>
                      <a:cubicBezTo>
                        <a:pt x="712252" y="1528362"/>
                        <a:pt x="616062" y="1600413"/>
                        <a:pt x="517695" y="1674098"/>
                      </a:cubicBezTo>
                      <a:cubicBezTo>
                        <a:pt x="617877" y="1672827"/>
                        <a:pt x="715156" y="1671738"/>
                        <a:pt x="813342" y="1670650"/>
                      </a:cubicBezTo>
                      <a:cubicBezTo>
                        <a:pt x="812253" y="1598780"/>
                        <a:pt x="811164" y="1527999"/>
                        <a:pt x="810075" y="1455403"/>
                      </a:cubicBezTo>
                      <a:close/>
                      <a:moveTo>
                        <a:pt x="530580" y="1243604"/>
                      </a:moveTo>
                      <a:cubicBezTo>
                        <a:pt x="516606" y="1382081"/>
                        <a:pt x="502813" y="1518924"/>
                        <a:pt x="488656" y="1658308"/>
                      </a:cubicBezTo>
                      <a:cubicBezTo>
                        <a:pt x="593013" y="1580268"/>
                        <a:pt x="695010" y="1504042"/>
                        <a:pt x="797915" y="1426909"/>
                      </a:cubicBezTo>
                      <a:cubicBezTo>
                        <a:pt x="708440" y="1365565"/>
                        <a:pt x="620055" y="1304948"/>
                        <a:pt x="530580" y="1243604"/>
                      </a:cubicBezTo>
                      <a:close/>
                      <a:moveTo>
                        <a:pt x="836935" y="1223277"/>
                      </a:moveTo>
                      <a:cubicBezTo>
                        <a:pt x="837843" y="1280628"/>
                        <a:pt x="838750" y="1337071"/>
                        <a:pt x="839658" y="1395693"/>
                      </a:cubicBezTo>
                      <a:cubicBezTo>
                        <a:pt x="917154" y="1337797"/>
                        <a:pt x="993016" y="1280991"/>
                        <a:pt x="1070150" y="1223277"/>
                      </a:cubicBezTo>
                      <a:cubicBezTo>
                        <a:pt x="991202" y="1223277"/>
                        <a:pt x="914068" y="1223277"/>
                        <a:pt x="836935" y="1223277"/>
                      </a:cubicBezTo>
                      <a:close/>
                      <a:moveTo>
                        <a:pt x="553085" y="1223277"/>
                      </a:moveTo>
                      <a:cubicBezTo>
                        <a:pt x="639111" y="1282080"/>
                        <a:pt x="723323" y="1339975"/>
                        <a:pt x="809167" y="1398778"/>
                      </a:cubicBezTo>
                      <a:cubicBezTo>
                        <a:pt x="808260" y="1338886"/>
                        <a:pt x="807352" y="1280991"/>
                        <a:pt x="806445" y="1223277"/>
                      </a:cubicBezTo>
                      <a:cubicBezTo>
                        <a:pt x="722052" y="1223277"/>
                        <a:pt x="638567" y="1223277"/>
                        <a:pt x="553085" y="1223277"/>
                      </a:cubicBezTo>
                      <a:close/>
                      <a:moveTo>
                        <a:pt x="1121148" y="1222551"/>
                      </a:moveTo>
                      <a:cubicBezTo>
                        <a:pt x="1029859" y="1290973"/>
                        <a:pt x="940021" y="1358124"/>
                        <a:pt x="849095" y="1426001"/>
                      </a:cubicBezTo>
                      <a:cubicBezTo>
                        <a:pt x="961800" y="1503135"/>
                        <a:pt x="1073235" y="1579542"/>
                        <a:pt x="1185940" y="1656856"/>
                      </a:cubicBezTo>
                      <a:cubicBezTo>
                        <a:pt x="1164161" y="1511665"/>
                        <a:pt x="1142746" y="1367925"/>
                        <a:pt x="1121148" y="1222551"/>
                      </a:cubicBezTo>
                      <a:close/>
                      <a:moveTo>
                        <a:pt x="803178" y="1009119"/>
                      </a:moveTo>
                      <a:cubicBezTo>
                        <a:pt x="724956" y="1070463"/>
                        <a:pt x="648367" y="1130354"/>
                        <a:pt x="570690" y="1191335"/>
                      </a:cubicBezTo>
                      <a:cubicBezTo>
                        <a:pt x="650001" y="1191335"/>
                        <a:pt x="727315" y="1191335"/>
                        <a:pt x="805901" y="1191335"/>
                      </a:cubicBezTo>
                      <a:cubicBezTo>
                        <a:pt x="804993" y="1130899"/>
                        <a:pt x="804086" y="1070826"/>
                        <a:pt x="803178" y="1009119"/>
                      </a:cubicBezTo>
                      <a:close/>
                      <a:moveTo>
                        <a:pt x="833305" y="992422"/>
                      </a:moveTo>
                      <a:cubicBezTo>
                        <a:pt x="834394" y="1059936"/>
                        <a:pt x="835483" y="1125636"/>
                        <a:pt x="836572" y="1191154"/>
                      </a:cubicBezTo>
                      <a:cubicBezTo>
                        <a:pt x="920421" y="1191154"/>
                        <a:pt x="1003180" y="1191154"/>
                        <a:pt x="1087391" y="1191154"/>
                      </a:cubicBezTo>
                      <a:cubicBezTo>
                        <a:pt x="1002272" y="1124547"/>
                        <a:pt x="918424" y="1059029"/>
                        <a:pt x="833305" y="992422"/>
                      </a:cubicBezTo>
                      <a:close/>
                      <a:moveTo>
                        <a:pt x="1055404" y="817761"/>
                      </a:moveTo>
                      <a:cubicBezTo>
                        <a:pt x="1051910" y="816514"/>
                        <a:pt x="1047464" y="817648"/>
                        <a:pt x="1042745" y="821277"/>
                      </a:cubicBezTo>
                      <a:cubicBezTo>
                        <a:pt x="1023507" y="836341"/>
                        <a:pt x="1004269" y="851405"/>
                        <a:pt x="985031" y="866468"/>
                      </a:cubicBezTo>
                      <a:cubicBezTo>
                        <a:pt x="941473" y="900770"/>
                        <a:pt x="897916" y="934890"/>
                        <a:pt x="853269" y="969918"/>
                      </a:cubicBezTo>
                      <a:cubicBezTo>
                        <a:pt x="940384" y="1037976"/>
                        <a:pt x="1026411" y="1105309"/>
                        <a:pt x="1113707" y="1173549"/>
                      </a:cubicBezTo>
                      <a:cubicBezTo>
                        <a:pt x="1108625" y="1138521"/>
                        <a:pt x="1103907" y="1105490"/>
                        <a:pt x="1099007" y="1072459"/>
                      </a:cubicBezTo>
                      <a:cubicBezTo>
                        <a:pt x="1092654" y="1029628"/>
                        <a:pt x="1086121" y="986615"/>
                        <a:pt x="1079587" y="943783"/>
                      </a:cubicBezTo>
                      <a:cubicBezTo>
                        <a:pt x="1073779" y="905307"/>
                        <a:pt x="1068335" y="866831"/>
                        <a:pt x="1062346" y="828537"/>
                      </a:cubicBezTo>
                      <a:cubicBezTo>
                        <a:pt x="1061439" y="822639"/>
                        <a:pt x="1058898" y="819009"/>
                        <a:pt x="1055404" y="817761"/>
                      </a:cubicBezTo>
                      <a:close/>
                      <a:moveTo>
                        <a:pt x="576134" y="791513"/>
                      </a:moveTo>
                      <a:cubicBezTo>
                        <a:pt x="563067" y="921460"/>
                        <a:pt x="550181" y="1049773"/>
                        <a:pt x="537114" y="1179357"/>
                      </a:cubicBezTo>
                      <a:cubicBezTo>
                        <a:pt x="539292" y="1178086"/>
                        <a:pt x="540199" y="1177723"/>
                        <a:pt x="540744" y="1177179"/>
                      </a:cubicBezTo>
                      <a:cubicBezTo>
                        <a:pt x="625863" y="1110391"/>
                        <a:pt x="710981" y="1043602"/>
                        <a:pt x="796100" y="976996"/>
                      </a:cubicBezTo>
                      <a:cubicBezTo>
                        <a:pt x="804449" y="970462"/>
                        <a:pt x="804449" y="969918"/>
                        <a:pt x="796100" y="963384"/>
                      </a:cubicBezTo>
                      <a:cubicBezTo>
                        <a:pt x="736934" y="916923"/>
                        <a:pt x="677587" y="870643"/>
                        <a:pt x="618240" y="824181"/>
                      </a:cubicBezTo>
                      <a:cubicBezTo>
                        <a:pt x="604628" y="813473"/>
                        <a:pt x="590835" y="802947"/>
                        <a:pt x="576134" y="791513"/>
                      </a:cubicBezTo>
                      <a:close/>
                      <a:moveTo>
                        <a:pt x="832035" y="779716"/>
                      </a:moveTo>
                      <a:cubicBezTo>
                        <a:pt x="832035" y="836160"/>
                        <a:pt x="832035" y="891151"/>
                        <a:pt x="832035" y="948865"/>
                      </a:cubicBezTo>
                      <a:lnTo>
                        <a:pt x="1031534" y="792496"/>
                      </a:lnTo>
                      <a:lnTo>
                        <a:pt x="1031242" y="791569"/>
                      </a:lnTo>
                      <a:lnTo>
                        <a:pt x="1035405" y="783570"/>
                      </a:lnTo>
                      <a:close/>
                      <a:moveTo>
                        <a:pt x="607714" y="775723"/>
                      </a:moveTo>
                      <a:cubicBezTo>
                        <a:pt x="607532" y="776449"/>
                        <a:pt x="607532" y="776994"/>
                        <a:pt x="607351" y="777720"/>
                      </a:cubicBezTo>
                      <a:cubicBezTo>
                        <a:pt x="671598" y="827993"/>
                        <a:pt x="735845" y="878265"/>
                        <a:pt x="800637" y="928901"/>
                      </a:cubicBezTo>
                      <a:cubicBezTo>
                        <a:pt x="800637" y="878810"/>
                        <a:pt x="800637" y="829626"/>
                        <a:pt x="800637" y="779353"/>
                      </a:cubicBezTo>
                      <a:cubicBezTo>
                        <a:pt x="735119" y="778083"/>
                        <a:pt x="671417" y="776812"/>
                        <a:pt x="607714" y="775723"/>
                      </a:cubicBezTo>
                      <a:close/>
                      <a:moveTo>
                        <a:pt x="796931" y="594770"/>
                      </a:moveTo>
                      <a:cubicBezTo>
                        <a:pt x="732637" y="645191"/>
                        <a:pt x="669686" y="694418"/>
                        <a:pt x="605840" y="744540"/>
                      </a:cubicBezTo>
                      <a:cubicBezTo>
                        <a:pt x="671029" y="744540"/>
                        <a:pt x="734576" y="744540"/>
                        <a:pt x="799169" y="744540"/>
                      </a:cubicBezTo>
                      <a:cubicBezTo>
                        <a:pt x="798423" y="694866"/>
                        <a:pt x="797677" y="645489"/>
                        <a:pt x="796931" y="594770"/>
                      </a:cubicBezTo>
                      <a:close/>
                      <a:moveTo>
                        <a:pt x="821693" y="581046"/>
                      </a:moveTo>
                      <a:cubicBezTo>
                        <a:pt x="822588" y="636538"/>
                        <a:pt x="823483" y="690540"/>
                        <a:pt x="824378" y="744391"/>
                      </a:cubicBezTo>
                      <a:cubicBezTo>
                        <a:pt x="893297" y="744391"/>
                        <a:pt x="961320" y="744391"/>
                        <a:pt x="1030536" y="744391"/>
                      </a:cubicBezTo>
                      <a:cubicBezTo>
                        <a:pt x="960574" y="689645"/>
                        <a:pt x="891656" y="635793"/>
                        <a:pt x="821693" y="581046"/>
                      </a:cubicBezTo>
                      <a:close/>
                      <a:moveTo>
                        <a:pt x="1004245" y="437486"/>
                      </a:moveTo>
                      <a:cubicBezTo>
                        <a:pt x="1001373" y="436461"/>
                        <a:pt x="997719" y="437393"/>
                        <a:pt x="993840" y="440376"/>
                      </a:cubicBezTo>
                      <a:cubicBezTo>
                        <a:pt x="978027" y="452757"/>
                        <a:pt x="962215" y="465139"/>
                        <a:pt x="946402" y="477520"/>
                      </a:cubicBezTo>
                      <a:cubicBezTo>
                        <a:pt x="910601" y="505714"/>
                        <a:pt x="874799" y="533758"/>
                        <a:pt x="838102" y="562549"/>
                      </a:cubicBezTo>
                      <a:cubicBezTo>
                        <a:pt x="909705" y="618489"/>
                        <a:pt x="980414" y="673832"/>
                        <a:pt x="1052166" y="729921"/>
                      </a:cubicBezTo>
                      <a:cubicBezTo>
                        <a:pt x="1047989" y="701130"/>
                        <a:pt x="1044111" y="673981"/>
                        <a:pt x="1040084" y="646831"/>
                      </a:cubicBezTo>
                      <a:cubicBezTo>
                        <a:pt x="1034862" y="611627"/>
                        <a:pt x="1029492" y="576273"/>
                        <a:pt x="1024122" y="541068"/>
                      </a:cubicBezTo>
                      <a:cubicBezTo>
                        <a:pt x="1019348" y="509443"/>
                        <a:pt x="1014873" y="477818"/>
                        <a:pt x="1009951" y="446343"/>
                      </a:cubicBezTo>
                      <a:cubicBezTo>
                        <a:pt x="1009205" y="441495"/>
                        <a:pt x="1007117" y="438511"/>
                        <a:pt x="1004245" y="437486"/>
                      </a:cubicBezTo>
                      <a:close/>
                      <a:moveTo>
                        <a:pt x="610315" y="415911"/>
                      </a:moveTo>
                      <a:cubicBezTo>
                        <a:pt x="599575" y="522720"/>
                        <a:pt x="588983" y="628185"/>
                        <a:pt x="578243" y="734695"/>
                      </a:cubicBezTo>
                      <a:cubicBezTo>
                        <a:pt x="580033" y="733650"/>
                        <a:pt x="580778" y="733352"/>
                        <a:pt x="581226" y="732905"/>
                      </a:cubicBezTo>
                      <a:cubicBezTo>
                        <a:pt x="651189" y="678009"/>
                        <a:pt x="721151" y="623113"/>
                        <a:pt x="791113" y="568367"/>
                      </a:cubicBezTo>
                      <a:cubicBezTo>
                        <a:pt x="797975" y="562996"/>
                        <a:pt x="797975" y="562549"/>
                        <a:pt x="791113" y="557179"/>
                      </a:cubicBezTo>
                      <a:cubicBezTo>
                        <a:pt x="742482" y="518991"/>
                        <a:pt x="693703" y="480951"/>
                        <a:pt x="644923" y="442763"/>
                      </a:cubicBezTo>
                      <a:cubicBezTo>
                        <a:pt x="633735" y="433961"/>
                        <a:pt x="622398" y="425309"/>
                        <a:pt x="610315" y="415911"/>
                      </a:cubicBezTo>
                      <a:close/>
                      <a:moveTo>
                        <a:pt x="1030322" y="412680"/>
                      </a:moveTo>
                      <a:lnTo>
                        <a:pt x="1030686" y="414569"/>
                      </a:lnTo>
                      <a:cubicBezTo>
                        <a:pt x="1037100" y="460216"/>
                        <a:pt x="1044111" y="505714"/>
                        <a:pt x="1050973" y="551361"/>
                      </a:cubicBezTo>
                      <a:cubicBezTo>
                        <a:pt x="1056790" y="589847"/>
                        <a:pt x="1062608" y="628335"/>
                        <a:pt x="1068427" y="666821"/>
                      </a:cubicBezTo>
                      <a:cubicBezTo>
                        <a:pt x="1072006" y="691136"/>
                        <a:pt x="1075736" y="715302"/>
                        <a:pt x="1079316" y="739618"/>
                      </a:cubicBezTo>
                      <a:cubicBezTo>
                        <a:pt x="1079465" y="740811"/>
                        <a:pt x="1079167" y="742900"/>
                        <a:pt x="1079763" y="743198"/>
                      </a:cubicBezTo>
                      <a:lnTo>
                        <a:pt x="1080791" y="744748"/>
                      </a:lnTo>
                      <a:lnTo>
                        <a:pt x="1476534" y="412680"/>
                      </a:lnTo>
                      <a:close/>
                      <a:moveTo>
                        <a:pt x="820649" y="412680"/>
                      </a:moveTo>
                      <a:lnTo>
                        <a:pt x="820649" y="545245"/>
                      </a:lnTo>
                      <a:lnTo>
                        <a:pt x="989779" y="412680"/>
                      </a:lnTo>
                      <a:close/>
                      <a:moveTo>
                        <a:pt x="646336" y="412680"/>
                      </a:moveTo>
                      <a:lnTo>
                        <a:pt x="794842" y="528836"/>
                      </a:lnTo>
                      <a:lnTo>
                        <a:pt x="794842" y="412680"/>
                      </a:lnTo>
                      <a:close/>
                      <a:moveTo>
                        <a:pt x="171855" y="412680"/>
                      </a:moveTo>
                      <a:lnTo>
                        <a:pt x="553095" y="732578"/>
                      </a:lnTo>
                      <a:lnTo>
                        <a:pt x="562729" y="639075"/>
                      </a:lnTo>
                      <a:cubicBezTo>
                        <a:pt x="565414" y="612671"/>
                        <a:pt x="567950" y="586267"/>
                        <a:pt x="570635" y="559864"/>
                      </a:cubicBezTo>
                      <a:cubicBezTo>
                        <a:pt x="573917" y="527344"/>
                        <a:pt x="577348" y="494675"/>
                        <a:pt x="580630" y="462155"/>
                      </a:cubicBezTo>
                      <a:lnTo>
                        <a:pt x="585568" y="412680"/>
                      </a:lnTo>
                      <a:close/>
                      <a:moveTo>
                        <a:pt x="789920" y="135167"/>
                      </a:moveTo>
                      <a:cubicBezTo>
                        <a:pt x="736814" y="215721"/>
                        <a:pt x="683708" y="296274"/>
                        <a:pt x="630156" y="377723"/>
                      </a:cubicBezTo>
                      <a:cubicBezTo>
                        <a:pt x="685648" y="378767"/>
                        <a:pt x="739798" y="379662"/>
                        <a:pt x="794395" y="380706"/>
                      </a:cubicBezTo>
                      <a:cubicBezTo>
                        <a:pt x="793350" y="298512"/>
                        <a:pt x="792455" y="217063"/>
                        <a:pt x="791411" y="135764"/>
                      </a:cubicBezTo>
                      <a:cubicBezTo>
                        <a:pt x="790964" y="135615"/>
                        <a:pt x="790368" y="135466"/>
                        <a:pt x="789920" y="135167"/>
                      </a:cubicBezTo>
                      <a:close/>
                      <a:moveTo>
                        <a:pt x="818262" y="127261"/>
                      </a:moveTo>
                      <a:cubicBezTo>
                        <a:pt x="817666" y="127411"/>
                        <a:pt x="817069" y="127411"/>
                        <a:pt x="816622" y="127559"/>
                      </a:cubicBezTo>
                      <a:cubicBezTo>
                        <a:pt x="817517" y="211842"/>
                        <a:pt x="818561" y="296126"/>
                        <a:pt x="819456" y="381303"/>
                      </a:cubicBezTo>
                      <a:cubicBezTo>
                        <a:pt x="876291" y="382198"/>
                        <a:pt x="932231" y="383243"/>
                        <a:pt x="989513" y="384138"/>
                      </a:cubicBezTo>
                      <a:cubicBezTo>
                        <a:pt x="931634" y="297319"/>
                        <a:pt x="874948" y="212290"/>
                        <a:pt x="818262" y="127261"/>
                      </a:cubicBezTo>
                      <a:close/>
                      <a:moveTo>
                        <a:pt x="762323" y="118161"/>
                      </a:moveTo>
                      <a:cubicBezTo>
                        <a:pt x="727715" y="118460"/>
                        <a:pt x="693256" y="118609"/>
                        <a:pt x="658647" y="118908"/>
                      </a:cubicBezTo>
                      <a:cubicBezTo>
                        <a:pt x="652979" y="118908"/>
                        <a:pt x="645520" y="117267"/>
                        <a:pt x="642089" y="120101"/>
                      </a:cubicBezTo>
                      <a:cubicBezTo>
                        <a:pt x="638807" y="122786"/>
                        <a:pt x="639702" y="130543"/>
                        <a:pt x="638807" y="135914"/>
                      </a:cubicBezTo>
                      <a:cubicBezTo>
                        <a:pt x="638807" y="136212"/>
                        <a:pt x="638658" y="136361"/>
                        <a:pt x="638658" y="136659"/>
                      </a:cubicBezTo>
                      <a:cubicBezTo>
                        <a:pt x="635376" y="168732"/>
                        <a:pt x="632094" y="200804"/>
                        <a:pt x="628812" y="232876"/>
                      </a:cubicBezTo>
                      <a:cubicBezTo>
                        <a:pt x="625978" y="260772"/>
                        <a:pt x="623144" y="288666"/>
                        <a:pt x="620310" y="316562"/>
                      </a:cubicBezTo>
                      <a:cubicBezTo>
                        <a:pt x="619116" y="327899"/>
                        <a:pt x="618221" y="339236"/>
                        <a:pt x="617028" y="350424"/>
                      </a:cubicBezTo>
                      <a:cubicBezTo>
                        <a:pt x="617475" y="350574"/>
                        <a:pt x="617923" y="350574"/>
                        <a:pt x="618371" y="350723"/>
                      </a:cubicBezTo>
                      <a:cubicBezTo>
                        <a:pt x="669239" y="273749"/>
                        <a:pt x="719957" y="196627"/>
                        <a:pt x="771720" y="118161"/>
                      </a:cubicBezTo>
                      <a:cubicBezTo>
                        <a:pt x="767544" y="118161"/>
                        <a:pt x="765007" y="118161"/>
                        <a:pt x="762323" y="118161"/>
                      </a:cubicBezTo>
                      <a:close/>
                      <a:moveTo>
                        <a:pt x="954457" y="116819"/>
                      </a:moveTo>
                      <a:cubicBezTo>
                        <a:pt x="931932" y="117117"/>
                        <a:pt x="909258" y="117267"/>
                        <a:pt x="886733" y="117416"/>
                      </a:cubicBezTo>
                      <a:cubicBezTo>
                        <a:pt x="872264" y="117416"/>
                        <a:pt x="857644" y="117416"/>
                        <a:pt x="841384" y="117416"/>
                      </a:cubicBezTo>
                      <a:cubicBezTo>
                        <a:pt x="892700" y="194688"/>
                        <a:pt x="943121" y="270170"/>
                        <a:pt x="993392" y="345800"/>
                      </a:cubicBezTo>
                      <a:cubicBezTo>
                        <a:pt x="993840" y="345651"/>
                        <a:pt x="994138" y="345502"/>
                        <a:pt x="994585" y="345352"/>
                      </a:cubicBezTo>
                      <a:cubicBezTo>
                        <a:pt x="992945" y="332971"/>
                        <a:pt x="991303" y="320590"/>
                        <a:pt x="989513" y="308208"/>
                      </a:cubicBezTo>
                      <a:cubicBezTo>
                        <a:pt x="980265" y="246600"/>
                        <a:pt x="970867" y="184842"/>
                        <a:pt x="961767" y="123233"/>
                      </a:cubicBezTo>
                      <a:cubicBezTo>
                        <a:pt x="961021" y="118013"/>
                        <a:pt x="959231" y="116819"/>
                        <a:pt x="954457" y="116819"/>
                      </a:cubicBezTo>
                      <a:close/>
                      <a:moveTo>
                        <a:pt x="686185" y="0"/>
                      </a:moveTo>
                      <a:lnTo>
                        <a:pt x="934104" y="0"/>
                      </a:lnTo>
                      <a:cubicBezTo>
                        <a:pt x="954339" y="0"/>
                        <a:pt x="970742" y="16403"/>
                        <a:pt x="970742" y="36638"/>
                      </a:cubicBezTo>
                      <a:lnTo>
                        <a:pt x="961098" y="59922"/>
                      </a:lnTo>
                      <a:lnTo>
                        <a:pt x="1051055" y="59922"/>
                      </a:lnTo>
                      <a:cubicBezTo>
                        <a:pt x="1063680" y="59922"/>
                        <a:pt x="1073915" y="70157"/>
                        <a:pt x="1073915" y="82782"/>
                      </a:cubicBezTo>
                      <a:lnTo>
                        <a:pt x="1073914" y="82782"/>
                      </a:lnTo>
                      <a:cubicBezTo>
                        <a:pt x="1073914" y="95407"/>
                        <a:pt x="1063679" y="105642"/>
                        <a:pt x="1051054" y="105642"/>
                      </a:cubicBezTo>
                      <a:lnTo>
                        <a:pt x="984543" y="105642"/>
                      </a:lnTo>
                      <a:lnTo>
                        <a:pt x="1025912" y="382944"/>
                      </a:lnTo>
                      <a:cubicBezTo>
                        <a:pt x="1027254" y="382795"/>
                        <a:pt x="1028447" y="382646"/>
                        <a:pt x="1029492" y="382348"/>
                      </a:cubicBezTo>
                      <a:cubicBezTo>
                        <a:pt x="1029492" y="382944"/>
                        <a:pt x="1029791" y="383541"/>
                        <a:pt x="1029641" y="383839"/>
                      </a:cubicBezTo>
                      <a:lnTo>
                        <a:pt x="1029470" y="385248"/>
                      </a:lnTo>
                      <a:lnTo>
                        <a:pt x="1157032" y="385248"/>
                      </a:lnTo>
                      <a:lnTo>
                        <a:pt x="1157032" y="310832"/>
                      </a:lnTo>
                      <a:lnTo>
                        <a:pt x="1126536" y="310832"/>
                      </a:lnTo>
                      <a:cubicBezTo>
                        <a:pt x="1121486" y="310832"/>
                        <a:pt x="1117392" y="306738"/>
                        <a:pt x="1117392" y="301688"/>
                      </a:cubicBezTo>
                      <a:cubicBezTo>
                        <a:pt x="1117392" y="296638"/>
                        <a:pt x="1121486" y="292544"/>
                        <a:pt x="1126536" y="292544"/>
                      </a:cubicBezTo>
                      <a:lnTo>
                        <a:pt x="1157032" y="292544"/>
                      </a:lnTo>
                      <a:lnTo>
                        <a:pt x="1157032" y="282034"/>
                      </a:lnTo>
                      <a:lnTo>
                        <a:pt x="1126536" y="282034"/>
                      </a:lnTo>
                      <a:cubicBezTo>
                        <a:pt x="1121486" y="282034"/>
                        <a:pt x="1117392" y="277940"/>
                        <a:pt x="1117392" y="272890"/>
                      </a:cubicBezTo>
                      <a:cubicBezTo>
                        <a:pt x="1117392" y="267840"/>
                        <a:pt x="1121486" y="263746"/>
                        <a:pt x="1126536" y="263746"/>
                      </a:cubicBezTo>
                      <a:lnTo>
                        <a:pt x="1157032" y="263746"/>
                      </a:lnTo>
                      <a:lnTo>
                        <a:pt x="1157032" y="253236"/>
                      </a:lnTo>
                      <a:lnTo>
                        <a:pt x="1126536" y="253236"/>
                      </a:lnTo>
                      <a:cubicBezTo>
                        <a:pt x="1121486" y="253236"/>
                        <a:pt x="1117392" y="249142"/>
                        <a:pt x="1117392" y="244092"/>
                      </a:cubicBezTo>
                      <a:cubicBezTo>
                        <a:pt x="1117392" y="239042"/>
                        <a:pt x="1121486" y="234948"/>
                        <a:pt x="1126536" y="234948"/>
                      </a:cubicBezTo>
                      <a:lnTo>
                        <a:pt x="1157032" y="234948"/>
                      </a:lnTo>
                      <a:lnTo>
                        <a:pt x="1157032" y="219866"/>
                      </a:lnTo>
                      <a:cubicBezTo>
                        <a:pt x="1157032" y="212291"/>
                        <a:pt x="1163173" y="206150"/>
                        <a:pt x="1170748" y="206150"/>
                      </a:cubicBezTo>
                      <a:cubicBezTo>
                        <a:pt x="1178323" y="206150"/>
                        <a:pt x="1184464" y="212291"/>
                        <a:pt x="1184464" y="219866"/>
                      </a:cubicBezTo>
                      <a:lnTo>
                        <a:pt x="1184464" y="234948"/>
                      </a:lnTo>
                      <a:lnTo>
                        <a:pt x="1210556" y="234948"/>
                      </a:lnTo>
                      <a:cubicBezTo>
                        <a:pt x="1215606" y="234948"/>
                        <a:pt x="1219700" y="239042"/>
                        <a:pt x="1219700" y="244092"/>
                      </a:cubicBezTo>
                      <a:cubicBezTo>
                        <a:pt x="1219700" y="249142"/>
                        <a:pt x="1215606" y="253236"/>
                        <a:pt x="1210556" y="253236"/>
                      </a:cubicBezTo>
                      <a:lnTo>
                        <a:pt x="1184464" y="253236"/>
                      </a:lnTo>
                      <a:lnTo>
                        <a:pt x="1184464" y="263746"/>
                      </a:lnTo>
                      <a:lnTo>
                        <a:pt x="1210556" y="263746"/>
                      </a:lnTo>
                      <a:cubicBezTo>
                        <a:pt x="1215606" y="263746"/>
                        <a:pt x="1219700" y="267840"/>
                        <a:pt x="1219700" y="272890"/>
                      </a:cubicBezTo>
                      <a:cubicBezTo>
                        <a:pt x="1219700" y="277940"/>
                        <a:pt x="1215606" y="282034"/>
                        <a:pt x="1210556" y="282034"/>
                      </a:cubicBezTo>
                      <a:lnTo>
                        <a:pt x="1184464" y="282034"/>
                      </a:lnTo>
                      <a:lnTo>
                        <a:pt x="1184464" y="292544"/>
                      </a:lnTo>
                      <a:lnTo>
                        <a:pt x="1210556" y="292544"/>
                      </a:lnTo>
                      <a:cubicBezTo>
                        <a:pt x="1215606" y="292544"/>
                        <a:pt x="1219700" y="296638"/>
                        <a:pt x="1219700" y="301688"/>
                      </a:cubicBezTo>
                      <a:cubicBezTo>
                        <a:pt x="1219700" y="306738"/>
                        <a:pt x="1215606" y="310832"/>
                        <a:pt x="1210556" y="310832"/>
                      </a:cubicBezTo>
                      <a:lnTo>
                        <a:pt x="1184464" y="310832"/>
                      </a:lnTo>
                      <a:lnTo>
                        <a:pt x="1184464" y="385248"/>
                      </a:lnTo>
                      <a:lnTo>
                        <a:pt x="1315794" y="385248"/>
                      </a:lnTo>
                      <a:lnTo>
                        <a:pt x="1315794" y="310832"/>
                      </a:lnTo>
                      <a:lnTo>
                        <a:pt x="1286537" y="310832"/>
                      </a:lnTo>
                      <a:cubicBezTo>
                        <a:pt x="1281487" y="310832"/>
                        <a:pt x="1277393" y="306738"/>
                        <a:pt x="1277393" y="301688"/>
                      </a:cubicBezTo>
                      <a:cubicBezTo>
                        <a:pt x="1277393" y="296638"/>
                        <a:pt x="1281487" y="292544"/>
                        <a:pt x="1286537" y="292544"/>
                      </a:cubicBezTo>
                      <a:lnTo>
                        <a:pt x="1315794" y="292544"/>
                      </a:lnTo>
                      <a:lnTo>
                        <a:pt x="1315794" y="282034"/>
                      </a:lnTo>
                      <a:lnTo>
                        <a:pt x="1286537" y="282034"/>
                      </a:lnTo>
                      <a:cubicBezTo>
                        <a:pt x="1281487" y="282034"/>
                        <a:pt x="1277393" y="277940"/>
                        <a:pt x="1277393" y="272890"/>
                      </a:cubicBezTo>
                      <a:cubicBezTo>
                        <a:pt x="1277393" y="267840"/>
                        <a:pt x="1281487" y="263746"/>
                        <a:pt x="1286537" y="263746"/>
                      </a:cubicBezTo>
                      <a:lnTo>
                        <a:pt x="1315794" y="263746"/>
                      </a:lnTo>
                      <a:lnTo>
                        <a:pt x="1315794" y="253236"/>
                      </a:lnTo>
                      <a:lnTo>
                        <a:pt x="1286537" y="253236"/>
                      </a:lnTo>
                      <a:cubicBezTo>
                        <a:pt x="1281487" y="253236"/>
                        <a:pt x="1277393" y="249142"/>
                        <a:pt x="1277393" y="244092"/>
                      </a:cubicBezTo>
                      <a:cubicBezTo>
                        <a:pt x="1277393" y="239042"/>
                        <a:pt x="1281487" y="234948"/>
                        <a:pt x="1286537" y="234948"/>
                      </a:cubicBezTo>
                      <a:lnTo>
                        <a:pt x="1315794" y="234948"/>
                      </a:lnTo>
                      <a:lnTo>
                        <a:pt x="1315794" y="219866"/>
                      </a:lnTo>
                      <a:cubicBezTo>
                        <a:pt x="1315794" y="212291"/>
                        <a:pt x="1321935" y="206150"/>
                        <a:pt x="1329510" y="206150"/>
                      </a:cubicBezTo>
                      <a:cubicBezTo>
                        <a:pt x="1337085" y="206150"/>
                        <a:pt x="1343226" y="212291"/>
                        <a:pt x="1343226" y="219866"/>
                      </a:cubicBezTo>
                      <a:lnTo>
                        <a:pt x="1343226" y="234948"/>
                      </a:lnTo>
                      <a:lnTo>
                        <a:pt x="1370557" y="234948"/>
                      </a:lnTo>
                      <a:cubicBezTo>
                        <a:pt x="1375607" y="234948"/>
                        <a:pt x="1379701" y="239042"/>
                        <a:pt x="1379701" y="244092"/>
                      </a:cubicBezTo>
                      <a:cubicBezTo>
                        <a:pt x="1379701" y="249142"/>
                        <a:pt x="1375607" y="253236"/>
                        <a:pt x="1370557" y="253236"/>
                      </a:cubicBezTo>
                      <a:lnTo>
                        <a:pt x="1343226" y="253236"/>
                      </a:lnTo>
                      <a:lnTo>
                        <a:pt x="1343226" y="263746"/>
                      </a:lnTo>
                      <a:lnTo>
                        <a:pt x="1370557" y="263746"/>
                      </a:lnTo>
                      <a:cubicBezTo>
                        <a:pt x="1375607" y="263746"/>
                        <a:pt x="1379701" y="267840"/>
                        <a:pt x="1379701" y="272890"/>
                      </a:cubicBezTo>
                      <a:cubicBezTo>
                        <a:pt x="1379701" y="277940"/>
                        <a:pt x="1375607" y="282034"/>
                        <a:pt x="1370557" y="282034"/>
                      </a:cubicBezTo>
                      <a:lnTo>
                        <a:pt x="1343226" y="282034"/>
                      </a:lnTo>
                      <a:lnTo>
                        <a:pt x="1343226" y="292544"/>
                      </a:lnTo>
                      <a:lnTo>
                        <a:pt x="1370557" y="292544"/>
                      </a:lnTo>
                      <a:cubicBezTo>
                        <a:pt x="1375607" y="292544"/>
                        <a:pt x="1379701" y="296638"/>
                        <a:pt x="1379701" y="301688"/>
                      </a:cubicBezTo>
                      <a:cubicBezTo>
                        <a:pt x="1379701" y="306738"/>
                        <a:pt x="1375607" y="310832"/>
                        <a:pt x="1370557" y="310832"/>
                      </a:cubicBezTo>
                      <a:lnTo>
                        <a:pt x="1343226" y="310832"/>
                      </a:lnTo>
                      <a:lnTo>
                        <a:pt x="1343226" y="385248"/>
                      </a:lnTo>
                      <a:lnTo>
                        <a:pt x="1497488" y="385248"/>
                      </a:lnTo>
                      <a:lnTo>
                        <a:pt x="1505347" y="388503"/>
                      </a:lnTo>
                      <a:lnTo>
                        <a:pt x="1505405" y="388454"/>
                      </a:lnTo>
                      <a:cubicBezTo>
                        <a:pt x="1511207" y="383585"/>
                        <a:pt x="1519859" y="384342"/>
                        <a:pt x="1524728" y="390145"/>
                      </a:cubicBezTo>
                      <a:cubicBezTo>
                        <a:pt x="1529597" y="395948"/>
                        <a:pt x="1528840" y="404599"/>
                        <a:pt x="1523038" y="409469"/>
                      </a:cubicBezTo>
                      <a:lnTo>
                        <a:pt x="1085083" y="776956"/>
                      </a:lnTo>
                      <a:lnTo>
                        <a:pt x="1087573" y="789880"/>
                      </a:lnTo>
                      <a:cubicBezTo>
                        <a:pt x="1095377" y="845416"/>
                        <a:pt x="1103907" y="900770"/>
                        <a:pt x="1112255" y="956306"/>
                      </a:cubicBezTo>
                      <a:cubicBezTo>
                        <a:pt x="1119333" y="1003130"/>
                        <a:pt x="1126411" y="1049955"/>
                        <a:pt x="1133490" y="1096779"/>
                      </a:cubicBezTo>
                      <a:cubicBezTo>
                        <a:pt x="1137845" y="1126362"/>
                        <a:pt x="1142383" y="1155763"/>
                        <a:pt x="1146738" y="1185346"/>
                      </a:cubicBezTo>
                      <a:cubicBezTo>
                        <a:pt x="1146920" y="1186798"/>
                        <a:pt x="1146557" y="1189339"/>
                        <a:pt x="1147283" y="1189702"/>
                      </a:cubicBezTo>
                      <a:cubicBezTo>
                        <a:pt x="1160532" y="1195328"/>
                        <a:pt x="1152546" y="1206762"/>
                        <a:pt x="1153816" y="1215292"/>
                      </a:cubicBezTo>
                      <a:cubicBezTo>
                        <a:pt x="1155450" y="1226726"/>
                        <a:pt x="1154542" y="1238522"/>
                        <a:pt x="1156176" y="1249956"/>
                      </a:cubicBezTo>
                      <a:cubicBezTo>
                        <a:pt x="1167247" y="1325093"/>
                        <a:pt x="1178862" y="1400230"/>
                        <a:pt x="1190114" y="1475367"/>
                      </a:cubicBezTo>
                      <a:cubicBezTo>
                        <a:pt x="1199370" y="1536710"/>
                        <a:pt x="1208445" y="1598235"/>
                        <a:pt x="1217701" y="1659579"/>
                      </a:cubicBezTo>
                      <a:cubicBezTo>
                        <a:pt x="1218064" y="1661756"/>
                        <a:pt x="1220605" y="1663753"/>
                        <a:pt x="1221875" y="1665931"/>
                      </a:cubicBezTo>
                      <a:cubicBezTo>
                        <a:pt x="1222964" y="1667746"/>
                        <a:pt x="1224416" y="1669924"/>
                        <a:pt x="1224235" y="1671920"/>
                      </a:cubicBezTo>
                      <a:cubicBezTo>
                        <a:pt x="1221875" y="1709307"/>
                        <a:pt x="1230587" y="1745423"/>
                        <a:pt x="1235668" y="1781903"/>
                      </a:cubicBezTo>
                      <a:cubicBezTo>
                        <a:pt x="1242928" y="1833264"/>
                        <a:pt x="1251095" y="1884444"/>
                        <a:pt x="1258718" y="1935625"/>
                      </a:cubicBezTo>
                      <a:cubicBezTo>
                        <a:pt x="1266340" y="1986260"/>
                        <a:pt x="1273600" y="2037077"/>
                        <a:pt x="1281222" y="2087713"/>
                      </a:cubicBezTo>
                      <a:lnTo>
                        <a:pt x="1286826" y="2124229"/>
                      </a:lnTo>
                      <a:lnTo>
                        <a:pt x="1623061" y="2124229"/>
                      </a:lnTo>
                      <a:lnTo>
                        <a:pt x="1636122" y="2129640"/>
                      </a:lnTo>
                      <a:lnTo>
                        <a:pt x="1640572" y="2129637"/>
                      </a:lnTo>
                      <a:lnTo>
                        <a:pt x="1640572" y="2134176"/>
                      </a:lnTo>
                      <a:lnTo>
                        <a:pt x="1645921" y="2147089"/>
                      </a:lnTo>
                      <a:lnTo>
                        <a:pt x="1645920" y="2147089"/>
                      </a:lnTo>
                      <a:lnTo>
                        <a:pt x="1640572" y="2160000"/>
                      </a:lnTo>
                      <a:lnTo>
                        <a:pt x="1640572" y="2166683"/>
                      </a:lnTo>
                      <a:lnTo>
                        <a:pt x="1630945" y="2166683"/>
                      </a:lnTo>
                      <a:lnTo>
                        <a:pt x="1623060" y="2169949"/>
                      </a:lnTo>
                      <a:lnTo>
                        <a:pt x="22860" y="2169948"/>
                      </a:lnTo>
                      <a:lnTo>
                        <a:pt x="14978" y="2166683"/>
                      </a:lnTo>
                      <a:lnTo>
                        <a:pt x="5349" y="2166683"/>
                      </a:lnTo>
                      <a:lnTo>
                        <a:pt x="5349" y="2160002"/>
                      </a:lnTo>
                      <a:lnTo>
                        <a:pt x="0" y="2147089"/>
                      </a:lnTo>
                      <a:lnTo>
                        <a:pt x="6696" y="2130925"/>
                      </a:lnTo>
                      <a:cubicBezTo>
                        <a:pt x="10833" y="2126788"/>
                        <a:pt x="16548" y="2124229"/>
                        <a:pt x="22860" y="2124229"/>
                      </a:cubicBezTo>
                      <a:lnTo>
                        <a:pt x="410941" y="2124229"/>
                      </a:lnTo>
                      <a:lnTo>
                        <a:pt x="415334" y="2082631"/>
                      </a:lnTo>
                      <a:cubicBezTo>
                        <a:pt x="419509" y="2042159"/>
                        <a:pt x="423683" y="2001505"/>
                        <a:pt x="427676" y="1961033"/>
                      </a:cubicBezTo>
                      <a:cubicBezTo>
                        <a:pt x="430943" y="1928365"/>
                        <a:pt x="433846" y="1895515"/>
                        <a:pt x="437295" y="1862847"/>
                      </a:cubicBezTo>
                      <a:cubicBezTo>
                        <a:pt x="441287" y="1823827"/>
                        <a:pt x="445462" y="1784807"/>
                        <a:pt x="449455" y="1745786"/>
                      </a:cubicBezTo>
                      <a:cubicBezTo>
                        <a:pt x="450906" y="1732538"/>
                        <a:pt x="451995" y="1719289"/>
                        <a:pt x="453447" y="1706221"/>
                      </a:cubicBezTo>
                      <a:cubicBezTo>
                        <a:pt x="454173" y="1699688"/>
                        <a:pt x="454173" y="1693517"/>
                        <a:pt x="444554" y="1691158"/>
                      </a:cubicBezTo>
                      <a:cubicBezTo>
                        <a:pt x="461977" y="1681902"/>
                        <a:pt x="456896" y="1666112"/>
                        <a:pt x="458348" y="1653227"/>
                      </a:cubicBezTo>
                      <a:cubicBezTo>
                        <a:pt x="464700" y="1599869"/>
                        <a:pt x="469600" y="1546329"/>
                        <a:pt x="475045" y="1492971"/>
                      </a:cubicBezTo>
                      <a:cubicBezTo>
                        <a:pt x="479582" y="1447962"/>
                        <a:pt x="483756" y="1402771"/>
                        <a:pt x="488112" y="1357761"/>
                      </a:cubicBezTo>
                      <a:cubicBezTo>
                        <a:pt x="492286" y="1315656"/>
                        <a:pt x="496097" y="1273550"/>
                        <a:pt x="501179" y="1231626"/>
                      </a:cubicBezTo>
                      <a:cubicBezTo>
                        <a:pt x="502450" y="1222007"/>
                        <a:pt x="495190" y="1221099"/>
                        <a:pt x="490834" y="1215473"/>
                      </a:cubicBezTo>
                      <a:cubicBezTo>
                        <a:pt x="506805" y="1209484"/>
                        <a:pt x="504446" y="1195328"/>
                        <a:pt x="505898" y="1182805"/>
                      </a:cubicBezTo>
                      <a:cubicBezTo>
                        <a:pt x="510072" y="1142877"/>
                        <a:pt x="514065" y="1102950"/>
                        <a:pt x="518239" y="1063022"/>
                      </a:cubicBezTo>
                      <a:cubicBezTo>
                        <a:pt x="521506" y="1030898"/>
                        <a:pt x="524591" y="998774"/>
                        <a:pt x="527858" y="966651"/>
                      </a:cubicBezTo>
                      <a:cubicBezTo>
                        <a:pt x="531851" y="927086"/>
                        <a:pt x="536025" y="887340"/>
                        <a:pt x="540018" y="847775"/>
                      </a:cubicBezTo>
                      <a:lnTo>
                        <a:pt x="548341" y="764399"/>
                      </a:lnTo>
                      <a:lnTo>
                        <a:pt x="132037" y="415079"/>
                      </a:lnTo>
                      <a:lnTo>
                        <a:pt x="129621" y="410438"/>
                      </a:lnTo>
                      <a:lnTo>
                        <a:pt x="125334" y="408662"/>
                      </a:lnTo>
                      <a:cubicBezTo>
                        <a:pt x="122852" y="406180"/>
                        <a:pt x="121316" y="402751"/>
                        <a:pt x="121316" y="398964"/>
                      </a:cubicBezTo>
                      <a:cubicBezTo>
                        <a:pt x="121316" y="391389"/>
                        <a:pt x="127457" y="385248"/>
                        <a:pt x="135032" y="385248"/>
                      </a:cubicBezTo>
                      <a:lnTo>
                        <a:pt x="301963" y="385248"/>
                      </a:lnTo>
                      <a:lnTo>
                        <a:pt x="301963" y="319242"/>
                      </a:lnTo>
                      <a:lnTo>
                        <a:pt x="274367" y="319242"/>
                      </a:lnTo>
                      <a:cubicBezTo>
                        <a:pt x="269317" y="319242"/>
                        <a:pt x="265223" y="315148"/>
                        <a:pt x="265223" y="310098"/>
                      </a:cubicBezTo>
                      <a:cubicBezTo>
                        <a:pt x="265223" y="305048"/>
                        <a:pt x="269317" y="300954"/>
                        <a:pt x="274367" y="300954"/>
                      </a:cubicBezTo>
                      <a:lnTo>
                        <a:pt x="301963" y="300954"/>
                      </a:lnTo>
                      <a:lnTo>
                        <a:pt x="301963" y="290444"/>
                      </a:lnTo>
                      <a:lnTo>
                        <a:pt x="274367" y="290444"/>
                      </a:lnTo>
                      <a:cubicBezTo>
                        <a:pt x="269317" y="290444"/>
                        <a:pt x="265223" y="286350"/>
                        <a:pt x="265223" y="281300"/>
                      </a:cubicBezTo>
                      <a:cubicBezTo>
                        <a:pt x="265223" y="276250"/>
                        <a:pt x="269317" y="272156"/>
                        <a:pt x="274367" y="272156"/>
                      </a:cubicBezTo>
                      <a:lnTo>
                        <a:pt x="301963" y="272156"/>
                      </a:lnTo>
                      <a:lnTo>
                        <a:pt x="301963" y="261646"/>
                      </a:lnTo>
                      <a:lnTo>
                        <a:pt x="274367" y="261646"/>
                      </a:lnTo>
                      <a:cubicBezTo>
                        <a:pt x="269317" y="261646"/>
                        <a:pt x="265223" y="257552"/>
                        <a:pt x="265223" y="252502"/>
                      </a:cubicBezTo>
                      <a:cubicBezTo>
                        <a:pt x="265223" y="247452"/>
                        <a:pt x="269317" y="243358"/>
                        <a:pt x="274367" y="243358"/>
                      </a:cubicBezTo>
                      <a:lnTo>
                        <a:pt x="301963" y="243358"/>
                      </a:lnTo>
                      <a:lnTo>
                        <a:pt x="301963" y="219866"/>
                      </a:lnTo>
                      <a:cubicBezTo>
                        <a:pt x="301963" y="212291"/>
                        <a:pt x="308104" y="206150"/>
                        <a:pt x="315679" y="206150"/>
                      </a:cubicBezTo>
                      <a:cubicBezTo>
                        <a:pt x="323254" y="206150"/>
                        <a:pt x="329395" y="212291"/>
                        <a:pt x="329395" y="219866"/>
                      </a:cubicBezTo>
                      <a:lnTo>
                        <a:pt x="329395" y="243358"/>
                      </a:lnTo>
                      <a:lnTo>
                        <a:pt x="358387" y="243358"/>
                      </a:lnTo>
                      <a:cubicBezTo>
                        <a:pt x="363437" y="243358"/>
                        <a:pt x="367531" y="247452"/>
                        <a:pt x="367531" y="252502"/>
                      </a:cubicBezTo>
                      <a:cubicBezTo>
                        <a:pt x="367531" y="257552"/>
                        <a:pt x="363437" y="261646"/>
                        <a:pt x="358387" y="261646"/>
                      </a:cubicBezTo>
                      <a:lnTo>
                        <a:pt x="329395" y="261646"/>
                      </a:lnTo>
                      <a:lnTo>
                        <a:pt x="329395" y="272156"/>
                      </a:lnTo>
                      <a:lnTo>
                        <a:pt x="358387" y="272156"/>
                      </a:lnTo>
                      <a:cubicBezTo>
                        <a:pt x="363437" y="272156"/>
                        <a:pt x="367531" y="276250"/>
                        <a:pt x="367531" y="281300"/>
                      </a:cubicBezTo>
                      <a:cubicBezTo>
                        <a:pt x="367531" y="286350"/>
                        <a:pt x="363437" y="290444"/>
                        <a:pt x="358387" y="290444"/>
                      </a:cubicBezTo>
                      <a:lnTo>
                        <a:pt x="329395" y="290444"/>
                      </a:lnTo>
                      <a:lnTo>
                        <a:pt x="329395" y="300954"/>
                      </a:lnTo>
                      <a:lnTo>
                        <a:pt x="358387" y="300954"/>
                      </a:lnTo>
                      <a:cubicBezTo>
                        <a:pt x="363437" y="300954"/>
                        <a:pt x="367531" y="305048"/>
                        <a:pt x="367531" y="310098"/>
                      </a:cubicBezTo>
                      <a:cubicBezTo>
                        <a:pt x="367531" y="315148"/>
                        <a:pt x="363437" y="319242"/>
                        <a:pt x="358387" y="319242"/>
                      </a:cubicBezTo>
                      <a:lnTo>
                        <a:pt x="329395" y="319242"/>
                      </a:lnTo>
                      <a:lnTo>
                        <a:pt x="329395" y="385248"/>
                      </a:lnTo>
                      <a:lnTo>
                        <a:pt x="447531" y="385248"/>
                      </a:lnTo>
                      <a:lnTo>
                        <a:pt x="447531" y="315782"/>
                      </a:lnTo>
                      <a:lnTo>
                        <a:pt x="417009" y="315782"/>
                      </a:lnTo>
                      <a:cubicBezTo>
                        <a:pt x="411959" y="315782"/>
                        <a:pt x="407865" y="311688"/>
                        <a:pt x="407865" y="306638"/>
                      </a:cubicBezTo>
                      <a:cubicBezTo>
                        <a:pt x="407865" y="301588"/>
                        <a:pt x="411959" y="297494"/>
                        <a:pt x="417009" y="297494"/>
                      </a:cubicBezTo>
                      <a:lnTo>
                        <a:pt x="447531" y="297494"/>
                      </a:lnTo>
                      <a:lnTo>
                        <a:pt x="447531" y="286984"/>
                      </a:lnTo>
                      <a:lnTo>
                        <a:pt x="417009" y="286984"/>
                      </a:lnTo>
                      <a:cubicBezTo>
                        <a:pt x="411959" y="286984"/>
                        <a:pt x="407865" y="282890"/>
                        <a:pt x="407865" y="277840"/>
                      </a:cubicBezTo>
                      <a:cubicBezTo>
                        <a:pt x="407865" y="272790"/>
                        <a:pt x="411959" y="268696"/>
                        <a:pt x="417009" y="268696"/>
                      </a:cubicBezTo>
                      <a:lnTo>
                        <a:pt x="447531" y="268696"/>
                      </a:lnTo>
                      <a:lnTo>
                        <a:pt x="447531" y="258186"/>
                      </a:lnTo>
                      <a:lnTo>
                        <a:pt x="417009" y="258186"/>
                      </a:lnTo>
                      <a:cubicBezTo>
                        <a:pt x="411959" y="258186"/>
                        <a:pt x="407865" y="254092"/>
                        <a:pt x="407865" y="249042"/>
                      </a:cubicBezTo>
                      <a:cubicBezTo>
                        <a:pt x="407865" y="243992"/>
                        <a:pt x="411959" y="239898"/>
                        <a:pt x="417009" y="239898"/>
                      </a:cubicBezTo>
                      <a:lnTo>
                        <a:pt x="447531" y="239898"/>
                      </a:lnTo>
                      <a:lnTo>
                        <a:pt x="447531" y="219866"/>
                      </a:lnTo>
                      <a:cubicBezTo>
                        <a:pt x="447531" y="212291"/>
                        <a:pt x="453672" y="206150"/>
                        <a:pt x="461247" y="206150"/>
                      </a:cubicBezTo>
                      <a:cubicBezTo>
                        <a:pt x="468822" y="206150"/>
                        <a:pt x="474963" y="212291"/>
                        <a:pt x="474963" y="219866"/>
                      </a:cubicBezTo>
                      <a:lnTo>
                        <a:pt x="474963" y="239898"/>
                      </a:lnTo>
                      <a:lnTo>
                        <a:pt x="501029" y="239898"/>
                      </a:lnTo>
                      <a:cubicBezTo>
                        <a:pt x="506079" y="239898"/>
                        <a:pt x="510173" y="243992"/>
                        <a:pt x="510173" y="249042"/>
                      </a:cubicBezTo>
                      <a:cubicBezTo>
                        <a:pt x="510173" y="254092"/>
                        <a:pt x="506079" y="258186"/>
                        <a:pt x="501029" y="258186"/>
                      </a:cubicBezTo>
                      <a:lnTo>
                        <a:pt x="474963" y="258186"/>
                      </a:lnTo>
                      <a:lnTo>
                        <a:pt x="474963" y="268696"/>
                      </a:lnTo>
                      <a:lnTo>
                        <a:pt x="501029" y="268696"/>
                      </a:lnTo>
                      <a:cubicBezTo>
                        <a:pt x="506079" y="268696"/>
                        <a:pt x="510173" y="272790"/>
                        <a:pt x="510173" y="277840"/>
                      </a:cubicBezTo>
                      <a:cubicBezTo>
                        <a:pt x="510173" y="282890"/>
                        <a:pt x="506079" y="286984"/>
                        <a:pt x="501029" y="286984"/>
                      </a:cubicBezTo>
                      <a:lnTo>
                        <a:pt x="474963" y="286984"/>
                      </a:lnTo>
                      <a:lnTo>
                        <a:pt x="474963" y="297494"/>
                      </a:lnTo>
                      <a:lnTo>
                        <a:pt x="501029" y="297494"/>
                      </a:lnTo>
                      <a:cubicBezTo>
                        <a:pt x="506079" y="297494"/>
                        <a:pt x="510173" y="301588"/>
                        <a:pt x="510173" y="306638"/>
                      </a:cubicBezTo>
                      <a:cubicBezTo>
                        <a:pt x="510173" y="311688"/>
                        <a:pt x="506079" y="315782"/>
                        <a:pt x="501029" y="315782"/>
                      </a:cubicBezTo>
                      <a:lnTo>
                        <a:pt x="474963" y="315782"/>
                      </a:lnTo>
                      <a:lnTo>
                        <a:pt x="474963" y="385248"/>
                      </a:lnTo>
                      <a:lnTo>
                        <a:pt x="588306" y="385248"/>
                      </a:lnTo>
                      <a:lnTo>
                        <a:pt x="588536" y="382944"/>
                      </a:lnTo>
                      <a:cubicBezTo>
                        <a:pt x="591818" y="350126"/>
                        <a:pt x="595397" y="317308"/>
                        <a:pt x="598679" y="284490"/>
                      </a:cubicBezTo>
                      <a:cubicBezTo>
                        <a:pt x="601365" y="258385"/>
                        <a:pt x="603752" y="232130"/>
                        <a:pt x="606437" y="206025"/>
                      </a:cubicBezTo>
                      <a:cubicBezTo>
                        <a:pt x="609718" y="173206"/>
                        <a:pt x="613150" y="140388"/>
                        <a:pt x="616580" y="107571"/>
                      </a:cubicBezTo>
                      <a:lnTo>
                        <a:pt x="616580" y="105641"/>
                      </a:lnTo>
                      <a:lnTo>
                        <a:pt x="569236" y="105641"/>
                      </a:lnTo>
                      <a:cubicBezTo>
                        <a:pt x="562924" y="105641"/>
                        <a:pt x="557209" y="103082"/>
                        <a:pt x="553072" y="98945"/>
                      </a:cubicBezTo>
                      <a:lnTo>
                        <a:pt x="546376" y="82781"/>
                      </a:lnTo>
                      <a:lnTo>
                        <a:pt x="553072" y="66617"/>
                      </a:lnTo>
                      <a:cubicBezTo>
                        <a:pt x="557209" y="62481"/>
                        <a:pt x="562924" y="59922"/>
                        <a:pt x="569236" y="59922"/>
                      </a:cubicBezTo>
                      <a:lnTo>
                        <a:pt x="659192" y="59922"/>
                      </a:lnTo>
                      <a:lnTo>
                        <a:pt x="649547" y="36638"/>
                      </a:lnTo>
                      <a:cubicBezTo>
                        <a:pt x="649547" y="16403"/>
                        <a:pt x="665950" y="0"/>
                        <a:pt x="6861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grpSp>
              <p:nvGrpSpPr>
                <p:cNvPr id="331" name="Group 330">
                  <a:extLst>
                    <a:ext uri="{FF2B5EF4-FFF2-40B4-BE49-F238E27FC236}">
                      <a16:creationId xmlns:a16="http://schemas.microsoft.com/office/drawing/2014/main" id="{7B76155C-2B61-4A13-A4F8-CD44FD9E899B}"/>
                    </a:ext>
                  </a:extLst>
                </p:cNvPr>
                <p:cNvGrpSpPr/>
                <p:nvPr/>
              </p:nvGrpSpPr>
              <p:grpSpPr>
                <a:xfrm>
                  <a:off x="6896749" y="1773716"/>
                  <a:ext cx="1238201" cy="1299037"/>
                  <a:chOff x="6896749" y="1773716"/>
                  <a:chExt cx="1238201" cy="1299037"/>
                </a:xfrm>
              </p:grpSpPr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9320EA0C-AB4F-4A93-888E-CC7B0962207C}"/>
                      </a:ext>
                    </a:extLst>
                  </p:cNvPr>
                  <p:cNvSpPr/>
                  <p:nvPr/>
                </p:nvSpPr>
                <p:spPr>
                  <a:xfrm>
                    <a:off x="7405832" y="2164710"/>
                    <a:ext cx="538296" cy="859041"/>
                  </a:xfrm>
                  <a:custGeom>
                    <a:avLst/>
                    <a:gdLst>
                      <a:gd name="connsiteX0" fmla="*/ 817516 w 1645921"/>
                      <a:gd name="connsiteY0" fmla="*/ 1935988 h 2169949"/>
                      <a:gd name="connsiteX1" fmla="*/ 513238 w 1645921"/>
                      <a:gd name="connsiteY1" fmla="*/ 2124229 h 2169949"/>
                      <a:gd name="connsiteX2" fmla="*/ 820226 w 1645921"/>
                      <a:gd name="connsiteY2" fmla="*/ 2124229 h 2169949"/>
                      <a:gd name="connsiteX3" fmla="*/ 848006 w 1645921"/>
                      <a:gd name="connsiteY3" fmla="*/ 1933084 h 2169949"/>
                      <a:gd name="connsiteX4" fmla="*/ 851058 w 1645921"/>
                      <a:gd name="connsiteY4" fmla="*/ 2124229 h 2169949"/>
                      <a:gd name="connsiteX5" fmla="*/ 1165501 w 1645921"/>
                      <a:gd name="connsiteY5" fmla="*/ 2124229 h 2169949"/>
                      <a:gd name="connsiteX6" fmla="*/ 483030 w 1645921"/>
                      <a:gd name="connsiteY6" fmla="*/ 1713663 h 2169949"/>
                      <a:gd name="connsiteX7" fmla="*/ 441567 w 1645921"/>
                      <a:gd name="connsiteY7" fmla="*/ 2124229 h 2169949"/>
                      <a:gd name="connsiteX8" fmla="*/ 456637 w 1645921"/>
                      <a:gd name="connsiteY8" fmla="*/ 2124229 h 2169949"/>
                      <a:gd name="connsiteX9" fmla="*/ 806082 w 1645921"/>
                      <a:gd name="connsiteY9" fmla="*/ 1908038 h 2169949"/>
                      <a:gd name="connsiteX10" fmla="*/ 483030 w 1645921"/>
                      <a:gd name="connsiteY10" fmla="*/ 1713663 h 2169949"/>
                      <a:gd name="connsiteX11" fmla="*/ 1192837 w 1645921"/>
                      <a:gd name="connsiteY11" fmla="*/ 1703681 h 2169949"/>
                      <a:gd name="connsiteX12" fmla="*/ 863251 w 1645921"/>
                      <a:gd name="connsiteY12" fmla="*/ 1907494 h 2169949"/>
                      <a:gd name="connsiteX13" fmla="*/ 1223376 w 1645921"/>
                      <a:gd name="connsiteY13" fmla="*/ 2124229 h 2169949"/>
                      <a:gd name="connsiteX14" fmla="*/ 1255703 w 1645921"/>
                      <a:gd name="connsiteY14" fmla="*/ 2124229 h 2169949"/>
                      <a:gd name="connsiteX15" fmla="*/ 813705 w 1645921"/>
                      <a:gd name="connsiteY15" fmla="*/ 1701321 h 2169949"/>
                      <a:gd name="connsiteX16" fmla="*/ 529673 w 1645921"/>
                      <a:gd name="connsiteY16" fmla="*/ 1704407 h 2169949"/>
                      <a:gd name="connsiteX17" fmla="*/ 529129 w 1645921"/>
                      <a:gd name="connsiteY17" fmla="*/ 1706584 h 2169949"/>
                      <a:gd name="connsiteX18" fmla="*/ 816608 w 1645921"/>
                      <a:gd name="connsiteY18" fmla="*/ 1879544 h 2169949"/>
                      <a:gd name="connsiteX19" fmla="*/ 813705 w 1645921"/>
                      <a:gd name="connsiteY19" fmla="*/ 1701321 h 2169949"/>
                      <a:gd name="connsiteX20" fmla="*/ 1143109 w 1645921"/>
                      <a:gd name="connsiteY20" fmla="*/ 1697147 h 2169949"/>
                      <a:gd name="connsiteX21" fmla="*/ 844376 w 1645921"/>
                      <a:gd name="connsiteY21" fmla="*/ 1700595 h 2169949"/>
                      <a:gd name="connsiteX22" fmla="*/ 847280 w 1645921"/>
                      <a:gd name="connsiteY22" fmla="*/ 1882630 h 2169949"/>
                      <a:gd name="connsiteX23" fmla="*/ 1143835 w 1645921"/>
                      <a:gd name="connsiteY23" fmla="*/ 1699143 h 2169949"/>
                      <a:gd name="connsiteX24" fmla="*/ 1143109 w 1645921"/>
                      <a:gd name="connsiteY24" fmla="*/ 1697147 h 2169949"/>
                      <a:gd name="connsiteX25" fmla="*/ 840565 w 1645921"/>
                      <a:gd name="connsiteY25" fmla="*/ 1456129 h 2169949"/>
                      <a:gd name="connsiteX26" fmla="*/ 844195 w 1645921"/>
                      <a:gd name="connsiteY26" fmla="*/ 1670287 h 2169949"/>
                      <a:gd name="connsiteX27" fmla="*/ 1144923 w 1645921"/>
                      <a:gd name="connsiteY27" fmla="*/ 1666838 h 2169949"/>
                      <a:gd name="connsiteX28" fmla="*/ 1145649 w 1645921"/>
                      <a:gd name="connsiteY28" fmla="*/ 1665205 h 2169949"/>
                      <a:gd name="connsiteX29" fmla="*/ 840565 w 1645921"/>
                      <a:gd name="connsiteY29" fmla="*/ 1456129 h 2169949"/>
                      <a:gd name="connsiteX30" fmla="*/ 810075 w 1645921"/>
                      <a:gd name="connsiteY30" fmla="*/ 1455403 h 2169949"/>
                      <a:gd name="connsiteX31" fmla="*/ 517695 w 1645921"/>
                      <a:gd name="connsiteY31" fmla="*/ 1674098 h 2169949"/>
                      <a:gd name="connsiteX32" fmla="*/ 813342 w 1645921"/>
                      <a:gd name="connsiteY32" fmla="*/ 1670650 h 2169949"/>
                      <a:gd name="connsiteX33" fmla="*/ 810075 w 1645921"/>
                      <a:gd name="connsiteY33" fmla="*/ 1455403 h 2169949"/>
                      <a:gd name="connsiteX34" fmla="*/ 530580 w 1645921"/>
                      <a:gd name="connsiteY34" fmla="*/ 1243604 h 2169949"/>
                      <a:gd name="connsiteX35" fmla="*/ 488656 w 1645921"/>
                      <a:gd name="connsiteY35" fmla="*/ 1658308 h 2169949"/>
                      <a:gd name="connsiteX36" fmla="*/ 797915 w 1645921"/>
                      <a:gd name="connsiteY36" fmla="*/ 1426909 h 2169949"/>
                      <a:gd name="connsiteX37" fmla="*/ 530580 w 1645921"/>
                      <a:gd name="connsiteY37" fmla="*/ 1243604 h 2169949"/>
                      <a:gd name="connsiteX38" fmla="*/ 836935 w 1645921"/>
                      <a:gd name="connsiteY38" fmla="*/ 1223277 h 2169949"/>
                      <a:gd name="connsiteX39" fmla="*/ 839658 w 1645921"/>
                      <a:gd name="connsiteY39" fmla="*/ 1395693 h 2169949"/>
                      <a:gd name="connsiteX40" fmla="*/ 1070150 w 1645921"/>
                      <a:gd name="connsiteY40" fmla="*/ 1223277 h 2169949"/>
                      <a:gd name="connsiteX41" fmla="*/ 836935 w 1645921"/>
                      <a:gd name="connsiteY41" fmla="*/ 1223277 h 2169949"/>
                      <a:gd name="connsiteX42" fmla="*/ 553085 w 1645921"/>
                      <a:gd name="connsiteY42" fmla="*/ 1223277 h 2169949"/>
                      <a:gd name="connsiteX43" fmla="*/ 809167 w 1645921"/>
                      <a:gd name="connsiteY43" fmla="*/ 1398778 h 2169949"/>
                      <a:gd name="connsiteX44" fmla="*/ 806445 w 1645921"/>
                      <a:gd name="connsiteY44" fmla="*/ 1223277 h 2169949"/>
                      <a:gd name="connsiteX45" fmla="*/ 553085 w 1645921"/>
                      <a:gd name="connsiteY45" fmla="*/ 1223277 h 2169949"/>
                      <a:gd name="connsiteX46" fmla="*/ 1121148 w 1645921"/>
                      <a:gd name="connsiteY46" fmla="*/ 1222551 h 2169949"/>
                      <a:gd name="connsiteX47" fmla="*/ 849095 w 1645921"/>
                      <a:gd name="connsiteY47" fmla="*/ 1426001 h 2169949"/>
                      <a:gd name="connsiteX48" fmla="*/ 1185940 w 1645921"/>
                      <a:gd name="connsiteY48" fmla="*/ 1656856 h 2169949"/>
                      <a:gd name="connsiteX49" fmla="*/ 1121148 w 1645921"/>
                      <a:gd name="connsiteY49" fmla="*/ 1222551 h 2169949"/>
                      <a:gd name="connsiteX50" fmla="*/ 803178 w 1645921"/>
                      <a:gd name="connsiteY50" fmla="*/ 1009119 h 2169949"/>
                      <a:gd name="connsiteX51" fmla="*/ 570690 w 1645921"/>
                      <a:gd name="connsiteY51" fmla="*/ 1191335 h 2169949"/>
                      <a:gd name="connsiteX52" fmla="*/ 805901 w 1645921"/>
                      <a:gd name="connsiteY52" fmla="*/ 1191335 h 2169949"/>
                      <a:gd name="connsiteX53" fmla="*/ 803178 w 1645921"/>
                      <a:gd name="connsiteY53" fmla="*/ 1009119 h 2169949"/>
                      <a:gd name="connsiteX54" fmla="*/ 833305 w 1645921"/>
                      <a:gd name="connsiteY54" fmla="*/ 992422 h 2169949"/>
                      <a:gd name="connsiteX55" fmla="*/ 836572 w 1645921"/>
                      <a:gd name="connsiteY55" fmla="*/ 1191154 h 2169949"/>
                      <a:gd name="connsiteX56" fmla="*/ 1087391 w 1645921"/>
                      <a:gd name="connsiteY56" fmla="*/ 1191154 h 2169949"/>
                      <a:gd name="connsiteX57" fmla="*/ 833305 w 1645921"/>
                      <a:gd name="connsiteY57" fmla="*/ 992422 h 2169949"/>
                      <a:gd name="connsiteX58" fmla="*/ 1055404 w 1645921"/>
                      <a:gd name="connsiteY58" fmla="*/ 817761 h 2169949"/>
                      <a:gd name="connsiteX59" fmla="*/ 1042745 w 1645921"/>
                      <a:gd name="connsiteY59" fmla="*/ 821277 h 2169949"/>
                      <a:gd name="connsiteX60" fmla="*/ 985031 w 1645921"/>
                      <a:gd name="connsiteY60" fmla="*/ 866468 h 2169949"/>
                      <a:gd name="connsiteX61" fmla="*/ 853269 w 1645921"/>
                      <a:gd name="connsiteY61" fmla="*/ 969918 h 2169949"/>
                      <a:gd name="connsiteX62" fmla="*/ 1113707 w 1645921"/>
                      <a:gd name="connsiteY62" fmla="*/ 1173549 h 2169949"/>
                      <a:gd name="connsiteX63" fmla="*/ 1099007 w 1645921"/>
                      <a:gd name="connsiteY63" fmla="*/ 1072459 h 2169949"/>
                      <a:gd name="connsiteX64" fmla="*/ 1079587 w 1645921"/>
                      <a:gd name="connsiteY64" fmla="*/ 943783 h 2169949"/>
                      <a:gd name="connsiteX65" fmla="*/ 1062346 w 1645921"/>
                      <a:gd name="connsiteY65" fmla="*/ 828537 h 2169949"/>
                      <a:gd name="connsiteX66" fmla="*/ 1055404 w 1645921"/>
                      <a:gd name="connsiteY66" fmla="*/ 817761 h 2169949"/>
                      <a:gd name="connsiteX67" fmla="*/ 576134 w 1645921"/>
                      <a:gd name="connsiteY67" fmla="*/ 791513 h 2169949"/>
                      <a:gd name="connsiteX68" fmla="*/ 537114 w 1645921"/>
                      <a:gd name="connsiteY68" fmla="*/ 1179357 h 2169949"/>
                      <a:gd name="connsiteX69" fmla="*/ 540744 w 1645921"/>
                      <a:gd name="connsiteY69" fmla="*/ 1177179 h 2169949"/>
                      <a:gd name="connsiteX70" fmla="*/ 796100 w 1645921"/>
                      <a:gd name="connsiteY70" fmla="*/ 976996 h 2169949"/>
                      <a:gd name="connsiteX71" fmla="*/ 796100 w 1645921"/>
                      <a:gd name="connsiteY71" fmla="*/ 963384 h 2169949"/>
                      <a:gd name="connsiteX72" fmla="*/ 618240 w 1645921"/>
                      <a:gd name="connsiteY72" fmla="*/ 824181 h 2169949"/>
                      <a:gd name="connsiteX73" fmla="*/ 576134 w 1645921"/>
                      <a:gd name="connsiteY73" fmla="*/ 791513 h 2169949"/>
                      <a:gd name="connsiteX74" fmla="*/ 832035 w 1645921"/>
                      <a:gd name="connsiteY74" fmla="*/ 779716 h 2169949"/>
                      <a:gd name="connsiteX75" fmla="*/ 832035 w 1645921"/>
                      <a:gd name="connsiteY75" fmla="*/ 948865 h 2169949"/>
                      <a:gd name="connsiteX76" fmla="*/ 1031534 w 1645921"/>
                      <a:gd name="connsiteY76" fmla="*/ 792496 h 2169949"/>
                      <a:gd name="connsiteX77" fmla="*/ 1031242 w 1645921"/>
                      <a:gd name="connsiteY77" fmla="*/ 791569 h 2169949"/>
                      <a:gd name="connsiteX78" fmla="*/ 1035405 w 1645921"/>
                      <a:gd name="connsiteY78" fmla="*/ 783570 h 2169949"/>
                      <a:gd name="connsiteX79" fmla="*/ 607714 w 1645921"/>
                      <a:gd name="connsiteY79" fmla="*/ 775723 h 2169949"/>
                      <a:gd name="connsiteX80" fmla="*/ 607351 w 1645921"/>
                      <a:gd name="connsiteY80" fmla="*/ 777720 h 2169949"/>
                      <a:gd name="connsiteX81" fmla="*/ 800637 w 1645921"/>
                      <a:gd name="connsiteY81" fmla="*/ 928901 h 2169949"/>
                      <a:gd name="connsiteX82" fmla="*/ 800637 w 1645921"/>
                      <a:gd name="connsiteY82" fmla="*/ 779353 h 2169949"/>
                      <a:gd name="connsiteX83" fmla="*/ 607714 w 1645921"/>
                      <a:gd name="connsiteY83" fmla="*/ 775723 h 2169949"/>
                      <a:gd name="connsiteX84" fmla="*/ 796931 w 1645921"/>
                      <a:gd name="connsiteY84" fmla="*/ 594770 h 2169949"/>
                      <a:gd name="connsiteX85" fmla="*/ 605840 w 1645921"/>
                      <a:gd name="connsiteY85" fmla="*/ 744540 h 2169949"/>
                      <a:gd name="connsiteX86" fmla="*/ 799169 w 1645921"/>
                      <a:gd name="connsiteY86" fmla="*/ 744540 h 2169949"/>
                      <a:gd name="connsiteX87" fmla="*/ 796931 w 1645921"/>
                      <a:gd name="connsiteY87" fmla="*/ 594770 h 2169949"/>
                      <a:gd name="connsiteX88" fmla="*/ 821693 w 1645921"/>
                      <a:gd name="connsiteY88" fmla="*/ 581046 h 2169949"/>
                      <a:gd name="connsiteX89" fmla="*/ 824378 w 1645921"/>
                      <a:gd name="connsiteY89" fmla="*/ 744391 h 2169949"/>
                      <a:gd name="connsiteX90" fmla="*/ 1030536 w 1645921"/>
                      <a:gd name="connsiteY90" fmla="*/ 744391 h 2169949"/>
                      <a:gd name="connsiteX91" fmla="*/ 821693 w 1645921"/>
                      <a:gd name="connsiteY91" fmla="*/ 581046 h 2169949"/>
                      <a:gd name="connsiteX92" fmla="*/ 1004245 w 1645921"/>
                      <a:gd name="connsiteY92" fmla="*/ 437486 h 2169949"/>
                      <a:gd name="connsiteX93" fmla="*/ 993840 w 1645921"/>
                      <a:gd name="connsiteY93" fmla="*/ 440376 h 2169949"/>
                      <a:gd name="connsiteX94" fmla="*/ 946402 w 1645921"/>
                      <a:gd name="connsiteY94" fmla="*/ 477520 h 2169949"/>
                      <a:gd name="connsiteX95" fmla="*/ 838102 w 1645921"/>
                      <a:gd name="connsiteY95" fmla="*/ 562549 h 2169949"/>
                      <a:gd name="connsiteX96" fmla="*/ 1052166 w 1645921"/>
                      <a:gd name="connsiteY96" fmla="*/ 729921 h 2169949"/>
                      <a:gd name="connsiteX97" fmla="*/ 1040084 w 1645921"/>
                      <a:gd name="connsiteY97" fmla="*/ 646831 h 2169949"/>
                      <a:gd name="connsiteX98" fmla="*/ 1024122 w 1645921"/>
                      <a:gd name="connsiteY98" fmla="*/ 541068 h 2169949"/>
                      <a:gd name="connsiteX99" fmla="*/ 1009951 w 1645921"/>
                      <a:gd name="connsiteY99" fmla="*/ 446343 h 2169949"/>
                      <a:gd name="connsiteX100" fmla="*/ 1004245 w 1645921"/>
                      <a:gd name="connsiteY100" fmla="*/ 437486 h 2169949"/>
                      <a:gd name="connsiteX101" fmla="*/ 610315 w 1645921"/>
                      <a:gd name="connsiteY101" fmla="*/ 415911 h 2169949"/>
                      <a:gd name="connsiteX102" fmla="*/ 578243 w 1645921"/>
                      <a:gd name="connsiteY102" fmla="*/ 734695 h 2169949"/>
                      <a:gd name="connsiteX103" fmla="*/ 581226 w 1645921"/>
                      <a:gd name="connsiteY103" fmla="*/ 732905 h 2169949"/>
                      <a:gd name="connsiteX104" fmla="*/ 791113 w 1645921"/>
                      <a:gd name="connsiteY104" fmla="*/ 568367 h 2169949"/>
                      <a:gd name="connsiteX105" fmla="*/ 791113 w 1645921"/>
                      <a:gd name="connsiteY105" fmla="*/ 557179 h 2169949"/>
                      <a:gd name="connsiteX106" fmla="*/ 644923 w 1645921"/>
                      <a:gd name="connsiteY106" fmla="*/ 442763 h 2169949"/>
                      <a:gd name="connsiteX107" fmla="*/ 610315 w 1645921"/>
                      <a:gd name="connsiteY107" fmla="*/ 415911 h 2169949"/>
                      <a:gd name="connsiteX108" fmla="*/ 1030322 w 1645921"/>
                      <a:gd name="connsiteY108" fmla="*/ 412680 h 2169949"/>
                      <a:gd name="connsiteX109" fmla="*/ 1030686 w 1645921"/>
                      <a:gd name="connsiteY109" fmla="*/ 414569 h 2169949"/>
                      <a:gd name="connsiteX110" fmla="*/ 1050973 w 1645921"/>
                      <a:gd name="connsiteY110" fmla="*/ 551361 h 2169949"/>
                      <a:gd name="connsiteX111" fmla="*/ 1068427 w 1645921"/>
                      <a:gd name="connsiteY111" fmla="*/ 666821 h 2169949"/>
                      <a:gd name="connsiteX112" fmla="*/ 1079316 w 1645921"/>
                      <a:gd name="connsiteY112" fmla="*/ 739618 h 2169949"/>
                      <a:gd name="connsiteX113" fmla="*/ 1079763 w 1645921"/>
                      <a:gd name="connsiteY113" fmla="*/ 743198 h 2169949"/>
                      <a:gd name="connsiteX114" fmla="*/ 1080791 w 1645921"/>
                      <a:gd name="connsiteY114" fmla="*/ 744748 h 2169949"/>
                      <a:gd name="connsiteX115" fmla="*/ 1476534 w 1645921"/>
                      <a:gd name="connsiteY115" fmla="*/ 412680 h 2169949"/>
                      <a:gd name="connsiteX116" fmla="*/ 820649 w 1645921"/>
                      <a:gd name="connsiteY116" fmla="*/ 412680 h 2169949"/>
                      <a:gd name="connsiteX117" fmla="*/ 820649 w 1645921"/>
                      <a:gd name="connsiteY117" fmla="*/ 545245 h 2169949"/>
                      <a:gd name="connsiteX118" fmla="*/ 989779 w 1645921"/>
                      <a:gd name="connsiteY118" fmla="*/ 412680 h 2169949"/>
                      <a:gd name="connsiteX119" fmla="*/ 646336 w 1645921"/>
                      <a:gd name="connsiteY119" fmla="*/ 412680 h 2169949"/>
                      <a:gd name="connsiteX120" fmla="*/ 794842 w 1645921"/>
                      <a:gd name="connsiteY120" fmla="*/ 528836 h 2169949"/>
                      <a:gd name="connsiteX121" fmla="*/ 794842 w 1645921"/>
                      <a:gd name="connsiteY121" fmla="*/ 412680 h 2169949"/>
                      <a:gd name="connsiteX122" fmla="*/ 171855 w 1645921"/>
                      <a:gd name="connsiteY122" fmla="*/ 412680 h 2169949"/>
                      <a:gd name="connsiteX123" fmla="*/ 553095 w 1645921"/>
                      <a:gd name="connsiteY123" fmla="*/ 732578 h 2169949"/>
                      <a:gd name="connsiteX124" fmla="*/ 562729 w 1645921"/>
                      <a:gd name="connsiteY124" fmla="*/ 639075 h 2169949"/>
                      <a:gd name="connsiteX125" fmla="*/ 570635 w 1645921"/>
                      <a:gd name="connsiteY125" fmla="*/ 559864 h 2169949"/>
                      <a:gd name="connsiteX126" fmla="*/ 580630 w 1645921"/>
                      <a:gd name="connsiteY126" fmla="*/ 462155 h 2169949"/>
                      <a:gd name="connsiteX127" fmla="*/ 585568 w 1645921"/>
                      <a:gd name="connsiteY127" fmla="*/ 412680 h 2169949"/>
                      <a:gd name="connsiteX128" fmla="*/ 789920 w 1645921"/>
                      <a:gd name="connsiteY128" fmla="*/ 135167 h 2169949"/>
                      <a:gd name="connsiteX129" fmla="*/ 630156 w 1645921"/>
                      <a:gd name="connsiteY129" fmla="*/ 377723 h 2169949"/>
                      <a:gd name="connsiteX130" fmla="*/ 794395 w 1645921"/>
                      <a:gd name="connsiteY130" fmla="*/ 380706 h 2169949"/>
                      <a:gd name="connsiteX131" fmla="*/ 791411 w 1645921"/>
                      <a:gd name="connsiteY131" fmla="*/ 135764 h 2169949"/>
                      <a:gd name="connsiteX132" fmla="*/ 789920 w 1645921"/>
                      <a:gd name="connsiteY132" fmla="*/ 135167 h 2169949"/>
                      <a:gd name="connsiteX133" fmla="*/ 818262 w 1645921"/>
                      <a:gd name="connsiteY133" fmla="*/ 127261 h 2169949"/>
                      <a:gd name="connsiteX134" fmla="*/ 816622 w 1645921"/>
                      <a:gd name="connsiteY134" fmla="*/ 127559 h 2169949"/>
                      <a:gd name="connsiteX135" fmla="*/ 819456 w 1645921"/>
                      <a:gd name="connsiteY135" fmla="*/ 381303 h 2169949"/>
                      <a:gd name="connsiteX136" fmla="*/ 989513 w 1645921"/>
                      <a:gd name="connsiteY136" fmla="*/ 384138 h 2169949"/>
                      <a:gd name="connsiteX137" fmla="*/ 818262 w 1645921"/>
                      <a:gd name="connsiteY137" fmla="*/ 127261 h 2169949"/>
                      <a:gd name="connsiteX138" fmla="*/ 762323 w 1645921"/>
                      <a:gd name="connsiteY138" fmla="*/ 118161 h 2169949"/>
                      <a:gd name="connsiteX139" fmla="*/ 658647 w 1645921"/>
                      <a:gd name="connsiteY139" fmla="*/ 118908 h 2169949"/>
                      <a:gd name="connsiteX140" fmla="*/ 642089 w 1645921"/>
                      <a:gd name="connsiteY140" fmla="*/ 120101 h 2169949"/>
                      <a:gd name="connsiteX141" fmla="*/ 638807 w 1645921"/>
                      <a:gd name="connsiteY141" fmla="*/ 135914 h 2169949"/>
                      <a:gd name="connsiteX142" fmla="*/ 638658 w 1645921"/>
                      <a:gd name="connsiteY142" fmla="*/ 136659 h 2169949"/>
                      <a:gd name="connsiteX143" fmla="*/ 628812 w 1645921"/>
                      <a:gd name="connsiteY143" fmla="*/ 232876 h 2169949"/>
                      <a:gd name="connsiteX144" fmla="*/ 620310 w 1645921"/>
                      <a:gd name="connsiteY144" fmla="*/ 316562 h 2169949"/>
                      <a:gd name="connsiteX145" fmla="*/ 617028 w 1645921"/>
                      <a:gd name="connsiteY145" fmla="*/ 350424 h 2169949"/>
                      <a:gd name="connsiteX146" fmla="*/ 618371 w 1645921"/>
                      <a:gd name="connsiteY146" fmla="*/ 350723 h 2169949"/>
                      <a:gd name="connsiteX147" fmla="*/ 771720 w 1645921"/>
                      <a:gd name="connsiteY147" fmla="*/ 118161 h 2169949"/>
                      <a:gd name="connsiteX148" fmla="*/ 762323 w 1645921"/>
                      <a:gd name="connsiteY148" fmla="*/ 118161 h 2169949"/>
                      <a:gd name="connsiteX149" fmla="*/ 954457 w 1645921"/>
                      <a:gd name="connsiteY149" fmla="*/ 116819 h 2169949"/>
                      <a:gd name="connsiteX150" fmla="*/ 886733 w 1645921"/>
                      <a:gd name="connsiteY150" fmla="*/ 117416 h 2169949"/>
                      <a:gd name="connsiteX151" fmla="*/ 841384 w 1645921"/>
                      <a:gd name="connsiteY151" fmla="*/ 117416 h 2169949"/>
                      <a:gd name="connsiteX152" fmla="*/ 993392 w 1645921"/>
                      <a:gd name="connsiteY152" fmla="*/ 345800 h 2169949"/>
                      <a:gd name="connsiteX153" fmla="*/ 994585 w 1645921"/>
                      <a:gd name="connsiteY153" fmla="*/ 345352 h 2169949"/>
                      <a:gd name="connsiteX154" fmla="*/ 989513 w 1645921"/>
                      <a:gd name="connsiteY154" fmla="*/ 308208 h 2169949"/>
                      <a:gd name="connsiteX155" fmla="*/ 961767 w 1645921"/>
                      <a:gd name="connsiteY155" fmla="*/ 123233 h 2169949"/>
                      <a:gd name="connsiteX156" fmla="*/ 954457 w 1645921"/>
                      <a:gd name="connsiteY156" fmla="*/ 116819 h 2169949"/>
                      <a:gd name="connsiteX157" fmla="*/ 686185 w 1645921"/>
                      <a:gd name="connsiteY157" fmla="*/ 0 h 2169949"/>
                      <a:gd name="connsiteX158" fmla="*/ 934104 w 1645921"/>
                      <a:gd name="connsiteY158" fmla="*/ 0 h 2169949"/>
                      <a:gd name="connsiteX159" fmla="*/ 970742 w 1645921"/>
                      <a:gd name="connsiteY159" fmla="*/ 36638 h 2169949"/>
                      <a:gd name="connsiteX160" fmla="*/ 961098 w 1645921"/>
                      <a:gd name="connsiteY160" fmla="*/ 59922 h 2169949"/>
                      <a:gd name="connsiteX161" fmla="*/ 1051055 w 1645921"/>
                      <a:gd name="connsiteY161" fmla="*/ 59922 h 2169949"/>
                      <a:gd name="connsiteX162" fmla="*/ 1073915 w 1645921"/>
                      <a:gd name="connsiteY162" fmla="*/ 82782 h 2169949"/>
                      <a:gd name="connsiteX163" fmla="*/ 1073914 w 1645921"/>
                      <a:gd name="connsiteY163" fmla="*/ 82782 h 2169949"/>
                      <a:gd name="connsiteX164" fmla="*/ 1051054 w 1645921"/>
                      <a:gd name="connsiteY164" fmla="*/ 105642 h 2169949"/>
                      <a:gd name="connsiteX165" fmla="*/ 984543 w 1645921"/>
                      <a:gd name="connsiteY165" fmla="*/ 105642 h 2169949"/>
                      <a:gd name="connsiteX166" fmla="*/ 1025912 w 1645921"/>
                      <a:gd name="connsiteY166" fmla="*/ 382944 h 2169949"/>
                      <a:gd name="connsiteX167" fmla="*/ 1029492 w 1645921"/>
                      <a:gd name="connsiteY167" fmla="*/ 382348 h 2169949"/>
                      <a:gd name="connsiteX168" fmla="*/ 1029641 w 1645921"/>
                      <a:gd name="connsiteY168" fmla="*/ 383839 h 2169949"/>
                      <a:gd name="connsiteX169" fmla="*/ 1029470 w 1645921"/>
                      <a:gd name="connsiteY169" fmla="*/ 385248 h 2169949"/>
                      <a:gd name="connsiteX170" fmla="*/ 1157032 w 1645921"/>
                      <a:gd name="connsiteY170" fmla="*/ 385248 h 2169949"/>
                      <a:gd name="connsiteX171" fmla="*/ 1157032 w 1645921"/>
                      <a:gd name="connsiteY171" fmla="*/ 310832 h 2169949"/>
                      <a:gd name="connsiteX172" fmla="*/ 1126536 w 1645921"/>
                      <a:gd name="connsiteY172" fmla="*/ 310832 h 2169949"/>
                      <a:gd name="connsiteX173" fmla="*/ 1117392 w 1645921"/>
                      <a:gd name="connsiteY173" fmla="*/ 301688 h 2169949"/>
                      <a:gd name="connsiteX174" fmla="*/ 1126536 w 1645921"/>
                      <a:gd name="connsiteY174" fmla="*/ 292544 h 2169949"/>
                      <a:gd name="connsiteX175" fmla="*/ 1157032 w 1645921"/>
                      <a:gd name="connsiteY175" fmla="*/ 292544 h 2169949"/>
                      <a:gd name="connsiteX176" fmla="*/ 1157032 w 1645921"/>
                      <a:gd name="connsiteY176" fmla="*/ 282034 h 2169949"/>
                      <a:gd name="connsiteX177" fmla="*/ 1126536 w 1645921"/>
                      <a:gd name="connsiteY177" fmla="*/ 282034 h 2169949"/>
                      <a:gd name="connsiteX178" fmla="*/ 1117392 w 1645921"/>
                      <a:gd name="connsiteY178" fmla="*/ 272890 h 2169949"/>
                      <a:gd name="connsiteX179" fmla="*/ 1126536 w 1645921"/>
                      <a:gd name="connsiteY179" fmla="*/ 263746 h 2169949"/>
                      <a:gd name="connsiteX180" fmla="*/ 1157032 w 1645921"/>
                      <a:gd name="connsiteY180" fmla="*/ 263746 h 2169949"/>
                      <a:gd name="connsiteX181" fmla="*/ 1157032 w 1645921"/>
                      <a:gd name="connsiteY181" fmla="*/ 253236 h 2169949"/>
                      <a:gd name="connsiteX182" fmla="*/ 1126536 w 1645921"/>
                      <a:gd name="connsiteY182" fmla="*/ 253236 h 2169949"/>
                      <a:gd name="connsiteX183" fmla="*/ 1117392 w 1645921"/>
                      <a:gd name="connsiteY183" fmla="*/ 244092 h 2169949"/>
                      <a:gd name="connsiteX184" fmla="*/ 1126536 w 1645921"/>
                      <a:gd name="connsiteY184" fmla="*/ 234948 h 2169949"/>
                      <a:gd name="connsiteX185" fmla="*/ 1157032 w 1645921"/>
                      <a:gd name="connsiteY185" fmla="*/ 234948 h 2169949"/>
                      <a:gd name="connsiteX186" fmla="*/ 1157032 w 1645921"/>
                      <a:gd name="connsiteY186" fmla="*/ 219866 h 2169949"/>
                      <a:gd name="connsiteX187" fmla="*/ 1170748 w 1645921"/>
                      <a:gd name="connsiteY187" fmla="*/ 206150 h 2169949"/>
                      <a:gd name="connsiteX188" fmla="*/ 1184464 w 1645921"/>
                      <a:gd name="connsiteY188" fmla="*/ 219866 h 2169949"/>
                      <a:gd name="connsiteX189" fmla="*/ 1184464 w 1645921"/>
                      <a:gd name="connsiteY189" fmla="*/ 234948 h 2169949"/>
                      <a:gd name="connsiteX190" fmla="*/ 1210556 w 1645921"/>
                      <a:gd name="connsiteY190" fmla="*/ 234948 h 2169949"/>
                      <a:gd name="connsiteX191" fmla="*/ 1219700 w 1645921"/>
                      <a:gd name="connsiteY191" fmla="*/ 244092 h 2169949"/>
                      <a:gd name="connsiteX192" fmla="*/ 1210556 w 1645921"/>
                      <a:gd name="connsiteY192" fmla="*/ 253236 h 2169949"/>
                      <a:gd name="connsiteX193" fmla="*/ 1184464 w 1645921"/>
                      <a:gd name="connsiteY193" fmla="*/ 253236 h 2169949"/>
                      <a:gd name="connsiteX194" fmla="*/ 1184464 w 1645921"/>
                      <a:gd name="connsiteY194" fmla="*/ 263746 h 2169949"/>
                      <a:gd name="connsiteX195" fmla="*/ 1210556 w 1645921"/>
                      <a:gd name="connsiteY195" fmla="*/ 263746 h 2169949"/>
                      <a:gd name="connsiteX196" fmla="*/ 1219700 w 1645921"/>
                      <a:gd name="connsiteY196" fmla="*/ 272890 h 2169949"/>
                      <a:gd name="connsiteX197" fmla="*/ 1210556 w 1645921"/>
                      <a:gd name="connsiteY197" fmla="*/ 282034 h 2169949"/>
                      <a:gd name="connsiteX198" fmla="*/ 1184464 w 1645921"/>
                      <a:gd name="connsiteY198" fmla="*/ 282034 h 2169949"/>
                      <a:gd name="connsiteX199" fmla="*/ 1184464 w 1645921"/>
                      <a:gd name="connsiteY199" fmla="*/ 292544 h 2169949"/>
                      <a:gd name="connsiteX200" fmla="*/ 1210556 w 1645921"/>
                      <a:gd name="connsiteY200" fmla="*/ 292544 h 2169949"/>
                      <a:gd name="connsiteX201" fmla="*/ 1219700 w 1645921"/>
                      <a:gd name="connsiteY201" fmla="*/ 301688 h 2169949"/>
                      <a:gd name="connsiteX202" fmla="*/ 1210556 w 1645921"/>
                      <a:gd name="connsiteY202" fmla="*/ 310832 h 2169949"/>
                      <a:gd name="connsiteX203" fmla="*/ 1184464 w 1645921"/>
                      <a:gd name="connsiteY203" fmla="*/ 310832 h 2169949"/>
                      <a:gd name="connsiteX204" fmla="*/ 1184464 w 1645921"/>
                      <a:gd name="connsiteY204" fmla="*/ 385248 h 2169949"/>
                      <a:gd name="connsiteX205" fmla="*/ 1315794 w 1645921"/>
                      <a:gd name="connsiteY205" fmla="*/ 385248 h 2169949"/>
                      <a:gd name="connsiteX206" fmla="*/ 1315794 w 1645921"/>
                      <a:gd name="connsiteY206" fmla="*/ 310832 h 2169949"/>
                      <a:gd name="connsiteX207" fmla="*/ 1286537 w 1645921"/>
                      <a:gd name="connsiteY207" fmla="*/ 310832 h 2169949"/>
                      <a:gd name="connsiteX208" fmla="*/ 1277393 w 1645921"/>
                      <a:gd name="connsiteY208" fmla="*/ 301688 h 2169949"/>
                      <a:gd name="connsiteX209" fmla="*/ 1286537 w 1645921"/>
                      <a:gd name="connsiteY209" fmla="*/ 292544 h 2169949"/>
                      <a:gd name="connsiteX210" fmla="*/ 1315794 w 1645921"/>
                      <a:gd name="connsiteY210" fmla="*/ 292544 h 2169949"/>
                      <a:gd name="connsiteX211" fmla="*/ 1315794 w 1645921"/>
                      <a:gd name="connsiteY211" fmla="*/ 282034 h 2169949"/>
                      <a:gd name="connsiteX212" fmla="*/ 1286537 w 1645921"/>
                      <a:gd name="connsiteY212" fmla="*/ 282034 h 2169949"/>
                      <a:gd name="connsiteX213" fmla="*/ 1277393 w 1645921"/>
                      <a:gd name="connsiteY213" fmla="*/ 272890 h 2169949"/>
                      <a:gd name="connsiteX214" fmla="*/ 1286537 w 1645921"/>
                      <a:gd name="connsiteY214" fmla="*/ 263746 h 2169949"/>
                      <a:gd name="connsiteX215" fmla="*/ 1315794 w 1645921"/>
                      <a:gd name="connsiteY215" fmla="*/ 263746 h 2169949"/>
                      <a:gd name="connsiteX216" fmla="*/ 1315794 w 1645921"/>
                      <a:gd name="connsiteY216" fmla="*/ 253236 h 2169949"/>
                      <a:gd name="connsiteX217" fmla="*/ 1286537 w 1645921"/>
                      <a:gd name="connsiteY217" fmla="*/ 253236 h 2169949"/>
                      <a:gd name="connsiteX218" fmla="*/ 1277393 w 1645921"/>
                      <a:gd name="connsiteY218" fmla="*/ 244092 h 2169949"/>
                      <a:gd name="connsiteX219" fmla="*/ 1286537 w 1645921"/>
                      <a:gd name="connsiteY219" fmla="*/ 234948 h 2169949"/>
                      <a:gd name="connsiteX220" fmla="*/ 1315794 w 1645921"/>
                      <a:gd name="connsiteY220" fmla="*/ 234948 h 2169949"/>
                      <a:gd name="connsiteX221" fmla="*/ 1315794 w 1645921"/>
                      <a:gd name="connsiteY221" fmla="*/ 219866 h 2169949"/>
                      <a:gd name="connsiteX222" fmla="*/ 1329510 w 1645921"/>
                      <a:gd name="connsiteY222" fmla="*/ 206150 h 2169949"/>
                      <a:gd name="connsiteX223" fmla="*/ 1343226 w 1645921"/>
                      <a:gd name="connsiteY223" fmla="*/ 219866 h 2169949"/>
                      <a:gd name="connsiteX224" fmla="*/ 1343226 w 1645921"/>
                      <a:gd name="connsiteY224" fmla="*/ 234948 h 2169949"/>
                      <a:gd name="connsiteX225" fmla="*/ 1370557 w 1645921"/>
                      <a:gd name="connsiteY225" fmla="*/ 234948 h 2169949"/>
                      <a:gd name="connsiteX226" fmla="*/ 1379701 w 1645921"/>
                      <a:gd name="connsiteY226" fmla="*/ 244092 h 2169949"/>
                      <a:gd name="connsiteX227" fmla="*/ 1370557 w 1645921"/>
                      <a:gd name="connsiteY227" fmla="*/ 253236 h 2169949"/>
                      <a:gd name="connsiteX228" fmla="*/ 1343226 w 1645921"/>
                      <a:gd name="connsiteY228" fmla="*/ 253236 h 2169949"/>
                      <a:gd name="connsiteX229" fmla="*/ 1343226 w 1645921"/>
                      <a:gd name="connsiteY229" fmla="*/ 263746 h 2169949"/>
                      <a:gd name="connsiteX230" fmla="*/ 1370557 w 1645921"/>
                      <a:gd name="connsiteY230" fmla="*/ 263746 h 2169949"/>
                      <a:gd name="connsiteX231" fmla="*/ 1379701 w 1645921"/>
                      <a:gd name="connsiteY231" fmla="*/ 272890 h 2169949"/>
                      <a:gd name="connsiteX232" fmla="*/ 1370557 w 1645921"/>
                      <a:gd name="connsiteY232" fmla="*/ 282034 h 2169949"/>
                      <a:gd name="connsiteX233" fmla="*/ 1343226 w 1645921"/>
                      <a:gd name="connsiteY233" fmla="*/ 282034 h 2169949"/>
                      <a:gd name="connsiteX234" fmla="*/ 1343226 w 1645921"/>
                      <a:gd name="connsiteY234" fmla="*/ 292544 h 2169949"/>
                      <a:gd name="connsiteX235" fmla="*/ 1370557 w 1645921"/>
                      <a:gd name="connsiteY235" fmla="*/ 292544 h 2169949"/>
                      <a:gd name="connsiteX236" fmla="*/ 1379701 w 1645921"/>
                      <a:gd name="connsiteY236" fmla="*/ 301688 h 2169949"/>
                      <a:gd name="connsiteX237" fmla="*/ 1370557 w 1645921"/>
                      <a:gd name="connsiteY237" fmla="*/ 310832 h 2169949"/>
                      <a:gd name="connsiteX238" fmla="*/ 1343226 w 1645921"/>
                      <a:gd name="connsiteY238" fmla="*/ 310832 h 2169949"/>
                      <a:gd name="connsiteX239" fmla="*/ 1343226 w 1645921"/>
                      <a:gd name="connsiteY239" fmla="*/ 385248 h 2169949"/>
                      <a:gd name="connsiteX240" fmla="*/ 1497488 w 1645921"/>
                      <a:gd name="connsiteY240" fmla="*/ 385248 h 2169949"/>
                      <a:gd name="connsiteX241" fmla="*/ 1505347 w 1645921"/>
                      <a:gd name="connsiteY241" fmla="*/ 388503 h 2169949"/>
                      <a:gd name="connsiteX242" fmla="*/ 1505405 w 1645921"/>
                      <a:gd name="connsiteY242" fmla="*/ 388454 h 2169949"/>
                      <a:gd name="connsiteX243" fmla="*/ 1524728 w 1645921"/>
                      <a:gd name="connsiteY243" fmla="*/ 390145 h 2169949"/>
                      <a:gd name="connsiteX244" fmla="*/ 1523038 w 1645921"/>
                      <a:gd name="connsiteY244" fmla="*/ 409469 h 2169949"/>
                      <a:gd name="connsiteX245" fmla="*/ 1085083 w 1645921"/>
                      <a:gd name="connsiteY245" fmla="*/ 776956 h 2169949"/>
                      <a:gd name="connsiteX246" fmla="*/ 1087573 w 1645921"/>
                      <a:gd name="connsiteY246" fmla="*/ 789880 h 2169949"/>
                      <a:gd name="connsiteX247" fmla="*/ 1112255 w 1645921"/>
                      <a:gd name="connsiteY247" fmla="*/ 956306 h 2169949"/>
                      <a:gd name="connsiteX248" fmla="*/ 1133490 w 1645921"/>
                      <a:gd name="connsiteY248" fmla="*/ 1096779 h 2169949"/>
                      <a:gd name="connsiteX249" fmla="*/ 1146738 w 1645921"/>
                      <a:gd name="connsiteY249" fmla="*/ 1185346 h 2169949"/>
                      <a:gd name="connsiteX250" fmla="*/ 1147283 w 1645921"/>
                      <a:gd name="connsiteY250" fmla="*/ 1189702 h 2169949"/>
                      <a:gd name="connsiteX251" fmla="*/ 1153816 w 1645921"/>
                      <a:gd name="connsiteY251" fmla="*/ 1215292 h 2169949"/>
                      <a:gd name="connsiteX252" fmla="*/ 1156176 w 1645921"/>
                      <a:gd name="connsiteY252" fmla="*/ 1249956 h 2169949"/>
                      <a:gd name="connsiteX253" fmla="*/ 1190114 w 1645921"/>
                      <a:gd name="connsiteY253" fmla="*/ 1475367 h 2169949"/>
                      <a:gd name="connsiteX254" fmla="*/ 1217701 w 1645921"/>
                      <a:gd name="connsiteY254" fmla="*/ 1659579 h 2169949"/>
                      <a:gd name="connsiteX255" fmla="*/ 1221875 w 1645921"/>
                      <a:gd name="connsiteY255" fmla="*/ 1665931 h 2169949"/>
                      <a:gd name="connsiteX256" fmla="*/ 1224235 w 1645921"/>
                      <a:gd name="connsiteY256" fmla="*/ 1671920 h 2169949"/>
                      <a:gd name="connsiteX257" fmla="*/ 1235668 w 1645921"/>
                      <a:gd name="connsiteY257" fmla="*/ 1781903 h 2169949"/>
                      <a:gd name="connsiteX258" fmla="*/ 1258718 w 1645921"/>
                      <a:gd name="connsiteY258" fmla="*/ 1935625 h 2169949"/>
                      <a:gd name="connsiteX259" fmla="*/ 1281222 w 1645921"/>
                      <a:gd name="connsiteY259" fmla="*/ 2087713 h 2169949"/>
                      <a:gd name="connsiteX260" fmla="*/ 1286826 w 1645921"/>
                      <a:gd name="connsiteY260" fmla="*/ 2124229 h 2169949"/>
                      <a:gd name="connsiteX261" fmla="*/ 1623061 w 1645921"/>
                      <a:gd name="connsiteY261" fmla="*/ 2124229 h 2169949"/>
                      <a:gd name="connsiteX262" fmla="*/ 1636122 w 1645921"/>
                      <a:gd name="connsiteY262" fmla="*/ 2129640 h 2169949"/>
                      <a:gd name="connsiteX263" fmla="*/ 1640572 w 1645921"/>
                      <a:gd name="connsiteY263" fmla="*/ 2129637 h 2169949"/>
                      <a:gd name="connsiteX264" fmla="*/ 1640572 w 1645921"/>
                      <a:gd name="connsiteY264" fmla="*/ 2134176 h 2169949"/>
                      <a:gd name="connsiteX265" fmla="*/ 1645921 w 1645921"/>
                      <a:gd name="connsiteY265" fmla="*/ 2147089 h 2169949"/>
                      <a:gd name="connsiteX266" fmla="*/ 1645920 w 1645921"/>
                      <a:gd name="connsiteY266" fmla="*/ 2147089 h 2169949"/>
                      <a:gd name="connsiteX267" fmla="*/ 1640572 w 1645921"/>
                      <a:gd name="connsiteY267" fmla="*/ 2160000 h 2169949"/>
                      <a:gd name="connsiteX268" fmla="*/ 1640572 w 1645921"/>
                      <a:gd name="connsiteY268" fmla="*/ 2166683 h 2169949"/>
                      <a:gd name="connsiteX269" fmla="*/ 1630945 w 1645921"/>
                      <a:gd name="connsiteY269" fmla="*/ 2166683 h 2169949"/>
                      <a:gd name="connsiteX270" fmla="*/ 1623060 w 1645921"/>
                      <a:gd name="connsiteY270" fmla="*/ 2169949 h 2169949"/>
                      <a:gd name="connsiteX271" fmla="*/ 22860 w 1645921"/>
                      <a:gd name="connsiteY271" fmla="*/ 2169948 h 2169949"/>
                      <a:gd name="connsiteX272" fmla="*/ 14978 w 1645921"/>
                      <a:gd name="connsiteY272" fmla="*/ 2166683 h 2169949"/>
                      <a:gd name="connsiteX273" fmla="*/ 5349 w 1645921"/>
                      <a:gd name="connsiteY273" fmla="*/ 2166683 h 2169949"/>
                      <a:gd name="connsiteX274" fmla="*/ 5349 w 1645921"/>
                      <a:gd name="connsiteY274" fmla="*/ 2160002 h 2169949"/>
                      <a:gd name="connsiteX275" fmla="*/ 0 w 1645921"/>
                      <a:gd name="connsiteY275" fmla="*/ 2147089 h 2169949"/>
                      <a:gd name="connsiteX276" fmla="*/ 6696 w 1645921"/>
                      <a:gd name="connsiteY276" fmla="*/ 2130925 h 2169949"/>
                      <a:gd name="connsiteX277" fmla="*/ 22860 w 1645921"/>
                      <a:gd name="connsiteY277" fmla="*/ 2124229 h 2169949"/>
                      <a:gd name="connsiteX278" fmla="*/ 410941 w 1645921"/>
                      <a:gd name="connsiteY278" fmla="*/ 2124229 h 2169949"/>
                      <a:gd name="connsiteX279" fmla="*/ 415334 w 1645921"/>
                      <a:gd name="connsiteY279" fmla="*/ 2082631 h 2169949"/>
                      <a:gd name="connsiteX280" fmla="*/ 427676 w 1645921"/>
                      <a:gd name="connsiteY280" fmla="*/ 1961033 h 2169949"/>
                      <a:gd name="connsiteX281" fmla="*/ 437295 w 1645921"/>
                      <a:gd name="connsiteY281" fmla="*/ 1862847 h 2169949"/>
                      <a:gd name="connsiteX282" fmla="*/ 449455 w 1645921"/>
                      <a:gd name="connsiteY282" fmla="*/ 1745786 h 2169949"/>
                      <a:gd name="connsiteX283" fmla="*/ 453447 w 1645921"/>
                      <a:gd name="connsiteY283" fmla="*/ 1706221 h 2169949"/>
                      <a:gd name="connsiteX284" fmla="*/ 444554 w 1645921"/>
                      <a:gd name="connsiteY284" fmla="*/ 1691158 h 2169949"/>
                      <a:gd name="connsiteX285" fmla="*/ 458348 w 1645921"/>
                      <a:gd name="connsiteY285" fmla="*/ 1653227 h 2169949"/>
                      <a:gd name="connsiteX286" fmla="*/ 475045 w 1645921"/>
                      <a:gd name="connsiteY286" fmla="*/ 1492971 h 2169949"/>
                      <a:gd name="connsiteX287" fmla="*/ 488112 w 1645921"/>
                      <a:gd name="connsiteY287" fmla="*/ 1357761 h 2169949"/>
                      <a:gd name="connsiteX288" fmla="*/ 501179 w 1645921"/>
                      <a:gd name="connsiteY288" fmla="*/ 1231626 h 2169949"/>
                      <a:gd name="connsiteX289" fmla="*/ 490834 w 1645921"/>
                      <a:gd name="connsiteY289" fmla="*/ 1215473 h 2169949"/>
                      <a:gd name="connsiteX290" fmla="*/ 505898 w 1645921"/>
                      <a:gd name="connsiteY290" fmla="*/ 1182805 h 2169949"/>
                      <a:gd name="connsiteX291" fmla="*/ 518239 w 1645921"/>
                      <a:gd name="connsiteY291" fmla="*/ 1063022 h 2169949"/>
                      <a:gd name="connsiteX292" fmla="*/ 527858 w 1645921"/>
                      <a:gd name="connsiteY292" fmla="*/ 966651 h 2169949"/>
                      <a:gd name="connsiteX293" fmla="*/ 540018 w 1645921"/>
                      <a:gd name="connsiteY293" fmla="*/ 847775 h 2169949"/>
                      <a:gd name="connsiteX294" fmla="*/ 548341 w 1645921"/>
                      <a:gd name="connsiteY294" fmla="*/ 764399 h 2169949"/>
                      <a:gd name="connsiteX295" fmla="*/ 132037 w 1645921"/>
                      <a:gd name="connsiteY295" fmla="*/ 415079 h 2169949"/>
                      <a:gd name="connsiteX296" fmla="*/ 129621 w 1645921"/>
                      <a:gd name="connsiteY296" fmla="*/ 410438 h 2169949"/>
                      <a:gd name="connsiteX297" fmla="*/ 125334 w 1645921"/>
                      <a:gd name="connsiteY297" fmla="*/ 408662 h 2169949"/>
                      <a:gd name="connsiteX298" fmla="*/ 121316 w 1645921"/>
                      <a:gd name="connsiteY298" fmla="*/ 398964 h 2169949"/>
                      <a:gd name="connsiteX299" fmla="*/ 135032 w 1645921"/>
                      <a:gd name="connsiteY299" fmla="*/ 385248 h 2169949"/>
                      <a:gd name="connsiteX300" fmla="*/ 301963 w 1645921"/>
                      <a:gd name="connsiteY300" fmla="*/ 385248 h 2169949"/>
                      <a:gd name="connsiteX301" fmla="*/ 301963 w 1645921"/>
                      <a:gd name="connsiteY301" fmla="*/ 319242 h 2169949"/>
                      <a:gd name="connsiteX302" fmla="*/ 274367 w 1645921"/>
                      <a:gd name="connsiteY302" fmla="*/ 319242 h 2169949"/>
                      <a:gd name="connsiteX303" fmla="*/ 265223 w 1645921"/>
                      <a:gd name="connsiteY303" fmla="*/ 310098 h 2169949"/>
                      <a:gd name="connsiteX304" fmla="*/ 274367 w 1645921"/>
                      <a:gd name="connsiteY304" fmla="*/ 300954 h 2169949"/>
                      <a:gd name="connsiteX305" fmla="*/ 301963 w 1645921"/>
                      <a:gd name="connsiteY305" fmla="*/ 300954 h 2169949"/>
                      <a:gd name="connsiteX306" fmla="*/ 301963 w 1645921"/>
                      <a:gd name="connsiteY306" fmla="*/ 290444 h 2169949"/>
                      <a:gd name="connsiteX307" fmla="*/ 274367 w 1645921"/>
                      <a:gd name="connsiteY307" fmla="*/ 290444 h 2169949"/>
                      <a:gd name="connsiteX308" fmla="*/ 265223 w 1645921"/>
                      <a:gd name="connsiteY308" fmla="*/ 281300 h 2169949"/>
                      <a:gd name="connsiteX309" fmla="*/ 274367 w 1645921"/>
                      <a:gd name="connsiteY309" fmla="*/ 272156 h 2169949"/>
                      <a:gd name="connsiteX310" fmla="*/ 301963 w 1645921"/>
                      <a:gd name="connsiteY310" fmla="*/ 272156 h 2169949"/>
                      <a:gd name="connsiteX311" fmla="*/ 301963 w 1645921"/>
                      <a:gd name="connsiteY311" fmla="*/ 261646 h 2169949"/>
                      <a:gd name="connsiteX312" fmla="*/ 274367 w 1645921"/>
                      <a:gd name="connsiteY312" fmla="*/ 261646 h 2169949"/>
                      <a:gd name="connsiteX313" fmla="*/ 265223 w 1645921"/>
                      <a:gd name="connsiteY313" fmla="*/ 252502 h 2169949"/>
                      <a:gd name="connsiteX314" fmla="*/ 274367 w 1645921"/>
                      <a:gd name="connsiteY314" fmla="*/ 243358 h 2169949"/>
                      <a:gd name="connsiteX315" fmla="*/ 301963 w 1645921"/>
                      <a:gd name="connsiteY315" fmla="*/ 243358 h 2169949"/>
                      <a:gd name="connsiteX316" fmla="*/ 301963 w 1645921"/>
                      <a:gd name="connsiteY316" fmla="*/ 219866 h 2169949"/>
                      <a:gd name="connsiteX317" fmla="*/ 315679 w 1645921"/>
                      <a:gd name="connsiteY317" fmla="*/ 206150 h 2169949"/>
                      <a:gd name="connsiteX318" fmla="*/ 329395 w 1645921"/>
                      <a:gd name="connsiteY318" fmla="*/ 219866 h 2169949"/>
                      <a:gd name="connsiteX319" fmla="*/ 329395 w 1645921"/>
                      <a:gd name="connsiteY319" fmla="*/ 243358 h 2169949"/>
                      <a:gd name="connsiteX320" fmla="*/ 358387 w 1645921"/>
                      <a:gd name="connsiteY320" fmla="*/ 243358 h 2169949"/>
                      <a:gd name="connsiteX321" fmla="*/ 367531 w 1645921"/>
                      <a:gd name="connsiteY321" fmla="*/ 252502 h 2169949"/>
                      <a:gd name="connsiteX322" fmla="*/ 358387 w 1645921"/>
                      <a:gd name="connsiteY322" fmla="*/ 261646 h 2169949"/>
                      <a:gd name="connsiteX323" fmla="*/ 329395 w 1645921"/>
                      <a:gd name="connsiteY323" fmla="*/ 261646 h 2169949"/>
                      <a:gd name="connsiteX324" fmla="*/ 329395 w 1645921"/>
                      <a:gd name="connsiteY324" fmla="*/ 272156 h 2169949"/>
                      <a:gd name="connsiteX325" fmla="*/ 358387 w 1645921"/>
                      <a:gd name="connsiteY325" fmla="*/ 272156 h 2169949"/>
                      <a:gd name="connsiteX326" fmla="*/ 367531 w 1645921"/>
                      <a:gd name="connsiteY326" fmla="*/ 281300 h 2169949"/>
                      <a:gd name="connsiteX327" fmla="*/ 358387 w 1645921"/>
                      <a:gd name="connsiteY327" fmla="*/ 290444 h 2169949"/>
                      <a:gd name="connsiteX328" fmla="*/ 329395 w 1645921"/>
                      <a:gd name="connsiteY328" fmla="*/ 290444 h 2169949"/>
                      <a:gd name="connsiteX329" fmla="*/ 329395 w 1645921"/>
                      <a:gd name="connsiteY329" fmla="*/ 300954 h 2169949"/>
                      <a:gd name="connsiteX330" fmla="*/ 358387 w 1645921"/>
                      <a:gd name="connsiteY330" fmla="*/ 300954 h 2169949"/>
                      <a:gd name="connsiteX331" fmla="*/ 367531 w 1645921"/>
                      <a:gd name="connsiteY331" fmla="*/ 310098 h 2169949"/>
                      <a:gd name="connsiteX332" fmla="*/ 358387 w 1645921"/>
                      <a:gd name="connsiteY332" fmla="*/ 319242 h 2169949"/>
                      <a:gd name="connsiteX333" fmla="*/ 329395 w 1645921"/>
                      <a:gd name="connsiteY333" fmla="*/ 319242 h 2169949"/>
                      <a:gd name="connsiteX334" fmla="*/ 329395 w 1645921"/>
                      <a:gd name="connsiteY334" fmla="*/ 385248 h 2169949"/>
                      <a:gd name="connsiteX335" fmla="*/ 447531 w 1645921"/>
                      <a:gd name="connsiteY335" fmla="*/ 385248 h 2169949"/>
                      <a:gd name="connsiteX336" fmla="*/ 447531 w 1645921"/>
                      <a:gd name="connsiteY336" fmla="*/ 315782 h 2169949"/>
                      <a:gd name="connsiteX337" fmla="*/ 417009 w 1645921"/>
                      <a:gd name="connsiteY337" fmla="*/ 315782 h 2169949"/>
                      <a:gd name="connsiteX338" fmla="*/ 407865 w 1645921"/>
                      <a:gd name="connsiteY338" fmla="*/ 306638 h 2169949"/>
                      <a:gd name="connsiteX339" fmla="*/ 417009 w 1645921"/>
                      <a:gd name="connsiteY339" fmla="*/ 297494 h 2169949"/>
                      <a:gd name="connsiteX340" fmla="*/ 447531 w 1645921"/>
                      <a:gd name="connsiteY340" fmla="*/ 297494 h 2169949"/>
                      <a:gd name="connsiteX341" fmla="*/ 447531 w 1645921"/>
                      <a:gd name="connsiteY341" fmla="*/ 286984 h 2169949"/>
                      <a:gd name="connsiteX342" fmla="*/ 417009 w 1645921"/>
                      <a:gd name="connsiteY342" fmla="*/ 286984 h 2169949"/>
                      <a:gd name="connsiteX343" fmla="*/ 407865 w 1645921"/>
                      <a:gd name="connsiteY343" fmla="*/ 277840 h 2169949"/>
                      <a:gd name="connsiteX344" fmla="*/ 417009 w 1645921"/>
                      <a:gd name="connsiteY344" fmla="*/ 268696 h 2169949"/>
                      <a:gd name="connsiteX345" fmla="*/ 447531 w 1645921"/>
                      <a:gd name="connsiteY345" fmla="*/ 268696 h 2169949"/>
                      <a:gd name="connsiteX346" fmla="*/ 447531 w 1645921"/>
                      <a:gd name="connsiteY346" fmla="*/ 258186 h 2169949"/>
                      <a:gd name="connsiteX347" fmla="*/ 417009 w 1645921"/>
                      <a:gd name="connsiteY347" fmla="*/ 258186 h 2169949"/>
                      <a:gd name="connsiteX348" fmla="*/ 407865 w 1645921"/>
                      <a:gd name="connsiteY348" fmla="*/ 249042 h 2169949"/>
                      <a:gd name="connsiteX349" fmla="*/ 417009 w 1645921"/>
                      <a:gd name="connsiteY349" fmla="*/ 239898 h 2169949"/>
                      <a:gd name="connsiteX350" fmla="*/ 447531 w 1645921"/>
                      <a:gd name="connsiteY350" fmla="*/ 239898 h 2169949"/>
                      <a:gd name="connsiteX351" fmla="*/ 447531 w 1645921"/>
                      <a:gd name="connsiteY351" fmla="*/ 219866 h 2169949"/>
                      <a:gd name="connsiteX352" fmla="*/ 461247 w 1645921"/>
                      <a:gd name="connsiteY352" fmla="*/ 206150 h 2169949"/>
                      <a:gd name="connsiteX353" fmla="*/ 474963 w 1645921"/>
                      <a:gd name="connsiteY353" fmla="*/ 219866 h 2169949"/>
                      <a:gd name="connsiteX354" fmla="*/ 474963 w 1645921"/>
                      <a:gd name="connsiteY354" fmla="*/ 239898 h 2169949"/>
                      <a:gd name="connsiteX355" fmla="*/ 501029 w 1645921"/>
                      <a:gd name="connsiteY355" fmla="*/ 239898 h 2169949"/>
                      <a:gd name="connsiteX356" fmla="*/ 510173 w 1645921"/>
                      <a:gd name="connsiteY356" fmla="*/ 249042 h 2169949"/>
                      <a:gd name="connsiteX357" fmla="*/ 501029 w 1645921"/>
                      <a:gd name="connsiteY357" fmla="*/ 258186 h 2169949"/>
                      <a:gd name="connsiteX358" fmla="*/ 474963 w 1645921"/>
                      <a:gd name="connsiteY358" fmla="*/ 258186 h 2169949"/>
                      <a:gd name="connsiteX359" fmla="*/ 474963 w 1645921"/>
                      <a:gd name="connsiteY359" fmla="*/ 268696 h 2169949"/>
                      <a:gd name="connsiteX360" fmla="*/ 501029 w 1645921"/>
                      <a:gd name="connsiteY360" fmla="*/ 268696 h 2169949"/>
                      <a:gd name="connsiteX361" fmla="*/ 510173 w 1645921"/>
                      <a:gd name="connsiteY361" fmla="*/ 277840 h 2169949"/>
                      <a:gd name="connsiteX362" fmla="*/ 501029 w 1645921"/>
                      <a:gd name="connsiteY362" fmla="*/ 286984 h 2169949"/>
                      <a:gd name="connsiteX363" fmla="*/ 474963 w 1645921"/>
                      <a:gd name="connsiteY363" fmla="*/ 286984 h 2169949"/>
                      <a:gd name="connsiteX364" fmla="*/ 474963 w 1645921"/>
                      <a:gd name="connsiteY364" fmla="*/ 297494 h 2169949"/>
                      <a:gd name="connsiteX365" fmla="*/ 501029 w 1645921"/>
                      <a:gd name="connsiteY365" fmla="*/ 297494 h 2169949"/>
                      <a:gd name="connsiteX366" fmla="*/ 510173 w 1645921"/>
                      <a:gd name="connsiteY366" fmla="*/ 306638 h 2169949"/>
                      <a:gd name="connsiteX367" fmla="*/ 501029 w 1645921"/>
                      <a:gd name="connsiteY367" fmla="*/ 315782 h 2169949"/>
                      <a:gd name="connsiteX368" fmla="*/ 474963 w 1645921"/>
                      <a:gd name="connsiteY368" fmla="*/ 315782 h 2169949"/>
                      <a:gd name="connsiteX369" fmla="*/ 474963 w 1645921"/>
                      <a:gd name="connsiteY369" fmla="*/ 385248 h 2169949"/>
                      <a:gd name="connsiteX370" fmla="*/ 588306 w 1645921"/>
                      <a:gd name="connsiteY370" fmla="*/ 385248 h 2169949"/>
                      <a:gd name="connsiteX371" fmla="*/ 588536 w 1645921"/>
                      <a:gd name="connsiteY371" fmla="*/ 382944 h 2169949"/>
                      <a:gd name="connsiteX372" fmla="*/ 598679 w 1645921"/>
                      <a:gd name="connsiteY372" fmla="*/ 284490 h 2169949"/>
                      <a:gd name="connsiteX373" fmla="*/ 606437 w 1645921"/>
                      <a:gd name="connsiteY373" fmla="*/ 206025 h 2169949"/>
                      <a:gd name="connsiteX374" fmla="*/ 616580 w 1645921"/>
                      <a:gd name="connsiteY374" fmla="*/ 107571 h 2169949"/>
                      <a:gd name="connsiteX375" fmla="*/ 616580 w 1645921"/>
                      <a:gd name="connsiteY375" fmla="*/ 105641 h 2169949"/>
                      <a:gd name="connsiteX376" fmla="*/ 569236 w 1645921"/>
                      <a:gd name="connsiteY376" fmla="*/ 105641 h 2169949"/>
                      <a:gd name="connsiteX377" fmla="*/ 553072 w 1645921"/>
                      <a:gd name="connsiteY377" fmla="*/ 98945 h 2169949"/>
                      <a:gd name="connsiteX378" fmla="*/ 546376 w 1645921"/>
                      <a:gd name="connsiteY378" fmla="*/ 82781 h 2169949"/>
                      <a:gd name="connsiteX379" fmla="*/ 553072 w 1645921"/>
                      <a:gd name="connsiteY379" fmla="*/ 66617 h 2169949"/>
                      <a:gd name="connsiteX380" fmla="*/ 569236 w 1645921"/>
                      <a:gd name="connsiteY380" fmla="*/ 59922 h 2169949"/>
                      <a:gd name="connsiteX381" fmla="*/ 659192 w 1645921"/>
                      <a:gd name="connsiteY381" fmla="*/ 59922 h 2169949"/>
                      <a:gd name="connsiteX382" fmla="*/ 649547 w 1645921"/>
                      <a:gd name="connsiteY382" fmla="*/ 36638 h 2169949"/>
                      <a:gd name="connsiteX383" fmla="*/ 686185 w 1645921"/>
                      <a:gd name="connsiteY383" fmla="*/ 0 h 21699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</a:cxnLst>
                    <a:rect l="l" t="t" r="r" b="b"/>
                    <a:pathLst>
                      <a:path w="1645921" h="2169949">
                        <a:moveTo>
                          <a:pt x="817516" y="1935988"/>
                        </a:moveTo>
                        <a:lnTo>
                          <a:pt x="513238" y="2124229"/>
                        </a:lnTo>
                        <a:lnTo>
                          <a:pt x="820226" y="2124229"/>
                        </a:lnTo>
                        <a:close/>
                        <a:moveTo>
                          <a:pt x="848006" y="1933084"/>
                        </a:moveTo>
                        <a:lnTo>
                          <a:pt x="851058" y="2124229"/>
                        </a:lnTo>
                        <a:lnTo>
                          <a:pt x="1165501" y="2124229"/>
                        </a:lnTo>
                        <a:close/>
                        <a:moveTo>
                          <a:pt x="483030" y="1713663"/>
                        </a:moveTo>
                        <a:lnTo>
                          <a:pt x="441567" y="2124229"/>
                        </a:lnTo>
                        <a:lnTo>
                          <a:pt x="456637" y="2124229"/>
                        </a:lnTo>
                        <a:lnTo>
                          <a:pt x="806082" y="1908038"/>
                        </a:lnTo>
                        <a:cubicBezTo>
                          <a:pt x="698096" y="1843065"/>
                          <a:pt x="591198" y="1778817"/>
                          <a:pt x="483030" y="1713663"/>
                        </a:cubicBezTo>
                        <a:close/>
                        <a:moveTo>
                          <a:pt x="1192837" y="1703681"/>
                        </a:moveTo>
                        <a:cubicBezTo>
                          <a:pt x="1082854" y="1771921"/>
                          <a:pt x="973779" y="1839254"/>
                          <a:pt x="863251" y="1907494"/>
                        </a:cubicBezTo>
                        <a:lnTo>
                          <a:pt x="1223376" y="2124229"/>
                        </a:lnTo>
                        <a:lnTo>
                          <a:pt x="1255703" y="2124229"/>
                        </a:lnTo>
                        <a:close/>
                        <a:moveTo>
                          <a:pt x="813705" y="1701321"/>
                        </a:moveTo>
                        <a:cubicBezTo>
                          <a:pt x="718422" y="1702229"/>
                          <a:pt x="624048" y="1703318"/>
                          <a:pt x="529673" y="1704407"/>
                        </a:cubicBezTo>
                        <a:cubicBezTo>
                          <a:pt x="529492" y="1705133"/>
                          <a:pt x="529310" y="1705859"/>
                          <a:pt x="529129" y="1706584"/>
                        </a:cubicBezTo>
                        <a:cubicBezTo>
                          <a:pt x="624411" y="1763935"/>
                          <a:pt x="719874" y="1821286"/>
                          <a:pt x="816608" y="1879544"/>
                        </a:cubicBezTo>
                        <a:cubicBezTo>
                          <a:pt x="815701" y="1819108"/>
                          <a:pt x="814794" y="1760668"/>
                          <a:pt x="813705" y="1701321"/>
                        </a:cubicBezTo>
                        <a:close/>
                        <a:moveTo>
                          <a:pt x="1143109" y="1697147"/>
                        </a:moveTo>
                        <a:cubicBezTo>
                          <a:pt x="1043471" y="1698236"/>
                          <a:pt x="944014" y="1699325"/>
                          <a:pt x="844376" y="1700595"/>
                        </a:cubicBezTo>
                        <a:cubicBezTo>
                          <a:pt x="845284" y="1762120"/>
                          <a:pt x="846191" y="1821467"/>
                          <a:pt x="847280" y="1882630"/>
                        </a:cubicBezTo>
                        <a:cubicBezTo>
                          <a:pt x="947281" y="1820742"/>
                          <a:pt x="1045467" y="1759943"/>
                          <a:pt x="1143835" y="1699143"/>
                        </a:cubicBezTo>
                        <a:cubicBezTo>
                          <a:pt x="1143653" y="1698417"/>
                          <a:pt x="1143290" y="1697873"/>
                          <a:pt x="1143109" y="1697147"/>
                        </a:cubicBezTo>
                        <a:close/>
                        <a:moveTo>
                          <a:pt x="840565" y="1456129"/>
                        </a:moveTo>
                        <a:cubicBezTo>
                          <a:pt x="841835" y="1528906"/>
                          <a:pt x="842924" y="1599506"/>
                          <a:pt x="844195" y="1670287"/>
                        </a:cubicBezTo>
                        <a:cubicBezTo>
                          <a:pt x="944922" y="1669016"/>
                          <a:pt x="1044923" y="1667927"/>
                          <a:pt x="1144923" y="1666838"/>
                        </a:cubicBezTo>
                        <a:cubicBezTo>
                          <a:pt x="1145105" y="1666294"/>
                          <a:pt x="1145286" y="1665749"/>
                          <a:pt x="1145649" y="1665205"/>
                        </a:cubicBezTo>
                        <a:cubicBezTo>
                          <a:pt x="1044378" y="1595876"/>
                          <a:pt x="942925" y="1526365"/>
                          <a:pt x="840565" y="1456129"/>
                        </a:cubicBezTo>
                        <a:close/>
                        <a:moveTo>
                          <a:pt x="810075" y="1455403"/>
                        </a:moveTo>
                        <a:cubicBezTo>
                          <a:pt x="712252" y="1528362"/>
                          <a:pt x="616062" y="1600413"/>
                          <a:pt x="517695" y="1674098"/>
                        </a:cubicBezTo>
                        <a:cubicBezTo>
                          <a:pt x="617877" y="1672827"/>
                          <a:pt x="715156" y="1671738"/>
                          <a:pt x="813342" y="1670650"/>
                        </a:cubicBezTo>
                        <a:cubicBezTo>
                          <a:pt x="812253" y="1598780"/>
                          <a:pt x="811164" y="1527999"/>
                          <a:pt x="810075" y="1455403"/>
                        </a:cubicBezTo>
                        <a:close/>
                        <a:moveTo>
                          <a:pt x="530580" y="1243604"/>
                        </a:moveTo>
                        <a:cubicBezTo>
                          <a:pt x="516606" y="1382081"/>
                          <a:pt x="502813" y="1518924"/>
                          <a:pt x="488656" y="1658308"/>
                        </a:cubicBezTo>
                        <a:cubicBezTo>
                          <a:pt x="593013" y="1580268"/>
                          <a:pt x="695010" y="1504042"/>
                          <a:pt x="797915" y="1426909"/>
                        </a:cubicBezTo>
                        <a:cubicBezTo>
                          <a:pt x="708440" y="1365565"/>
                          <a:pt x="620055" y="1304948"/>
                          <a:pt x="530580" y="1243604"/>
                        </a:cubicBezTo>
                        <a:close/>
                        <a:moveTo>
                          <a:pt x="836935" y="1223277"/>
                        </a:moveTo>
                        <a:cubicBezTo>
                          <a:pt x="837843" y="1280628"/>
                          <a:pt x="838750" y="1337071"/>
                          <a:pt x="839658" y="1395693"/>
                        </a:cubicBezTo>
                        <a:cubicBezTo>
                          <a:pt x="917154" y="1337797"/>
                          <a:pt x="993016" y="1280991"/>
                          <a:pt x="1070150" y="1223277"/>
                        </a:cubicBezTo>
                        <a:cubicBezTo>
                          <a:pt x="991202" y="1223277"/>
                          <a:pt x="914068" y="1223277"/>
                          <a:pt x="836935" y="1223277"/>
                        </a:cubicBezTo>
                        <a:close/>
                        <a:moveTo>
                          <a:pt x="553085" y="1223277"/>
                        </a:moveTo>
                        <a:cubicBezTo>
                          <a:pt x="639111" y="1282080"/>
                          <a:pt x="723323" y="1339975"/>
                          <a:pt x="809167" y="1398778"/>
                        </a:cubicBezTo>
                        <a:cubicBezTo>
                          <a:pt x="808260" y="1338886"/>
                          <a:pt x="807352" y="1280991"/>
                          <a:pt x="806445" y="1223277"/>
                        </a:cubicBezTo>
                        <a:cubicBezTo>
                          <a:pt x="722052" y="1223277"/>
                          <a:pt x="638567" y="1223277"/>
                          <a:pt x="553085" y="1223277"/>
                        </a:cubicBezTo>
                        <a:close/>
                        <a:moveTo>
                          <a:pt x="1121148" y="1222551"/>
                        </a:moveTo>
                        <a:cubicBezTo>
                          <a:pt x="1029859" y="1290973"/>
                          <a:pt x="940021" y="1358124"/>
                          <a:pt x="849095" y="1426001"/>
                        </a:cubicBezTo>
                        <a:cubicBezTo>
                          <a:pt x="961800" y="1503135"/>
                          <a:pt x="1073235" y="1579542"/>
                          <a:pt x="1185940" y="1656856"/>
                        </a:cubicBezTo>
                        <a:cubicBezTo>
                          <a:pt x="1164161" y="1511665"/>
                          <a:pt x="1142746" y="1367925"/>
                          <a:pt x="1121148" y="1222551"/>
                        </a:cubicBezTo>
                        <a:close/>
                        <a:moveTo>
                          <a:pt x="803178" y="1009119"/>
                        </a:moveTo>
                        <a:cubicBezTo>
                          <a:pt x="724956" y="1070463"/>
                          <a:pt x="648367" y="1130354"/>
                          <a:pt x="570690" y="1191335"/>
                        </a:cubicBezTo>
                        <a:cubicBezTo>
                          <a:pt x="650001" y="1191335"/>
                          <a:pt x="727315" y="1191335"/>
                          <a:pt x="805901" y="1191335"/>
                        </a:cubicBezTo>
                        <a:cubicBezTo>
                          <a:pt x="804993" y="1130899"/>
                          <a:pt x="804086" y="1070826"/>
                          <a:pt x="803178" y="1009119"/>
                        </a:cubicBezTo>
                        <a:close/>
                        <a:moveTo>
                          <a:pt x="833305" y="992422"/>
                        </a:moveTo>
                        <a:cubicBezTo>
                          <a:pt x="834394" y="1059936"/>
                          <a:pt x="835483" y="1125636"/>
                          <a:pt x="836572" y="1191154"/>
                        </a:cubicBezTo>
                        <a:cubicBezTo>
                          <a:pt x="920421" y="1191154"/>
                          <a:pt x="1003180" y="1191154"/>
                          <a:pt x="1087391" y="1191154"/>
                        </a:cubicBezTo>
                        <a:cubicBezTo>
                          <a:pt x="1002272" y="1124547"/>
                          <a:pt x="918424" y="1059029"/>
                          <a:pt x="833305" y="992422"/>
                        </a:cubicBezTo>
                        <a:close/>
                        <a:moveTo>
                          <a:pt x="1055404" y="817761"/>
                        </a:moveTo>
                        <a:cubicBezTo>
                          <a:pt x="1051910" y="816514"/>
                          <a:pt x="1047464" y="817648"/>
                          <a:pt x="1042745" y="821277"/>
                        </a:cubicBezTo>
                        <a:cubicBezTo>
                          <a:pt x="1023507" y="836341"/>
                          <a:pt x="1004269" y="851405"/>
                          <a:pt x="985031" y="866468"/>
                        </a:cubicBezTo>
                        <a:cubicBezTo>
                          <a:pt x="941473" y="900770"/>
                          <a:pt x="897916" y="934890"/>
                          <a:pt x="853269" y="969918"/>
                        </a:cubicBezTo>
                        <a:cubicBezTo>
                          <a:pt x="940384" y="1037976"/>
                          <a:pt x="1026411" y="1105309"/>
                          <a:pt x="1113707" y="1173549"/>
                        </a:cubicBezTo>
                        <a:cubicBezTo>
                          <a:pt x="1108625" y="1138521"/>
                          <a:pt x="1103907" y="1105490"/>
                          <a:pt x="1099007" y="1072459"/>
                        </a:cubicBezTo>
                        <a:cubicBezTo>
                          <a:pt x="1092654" y="1029628"/>
                          <a:pt x="1086121" y="986615"/>
                          <a:pt x="1079587" y="943783"/>
                        </a:cubicBezTo>
                        <a:cubicBezTo>
                          <a:pt x="1073779" y="905307"/>
                          <a:pt x="1068335" y="866831"/>
                          <a:pt x="1062346" y="828537"/>
                        </a:cubicBezTo>
                        <a:cubicBezTo>
                          <a:pt x="1061439" y="822639"/>
                          <a:pt x="1058898" y="819009"/>
                          <a:pt x="1055404" y="817761"/>
                        </a:cubicBezTo>
                        <a:close/>
                        <a:moveTo>
                          <a:pt x="576134" y="791513"/>
                        </a:moveTo>
                        <a:cubicBezTo>
                          <a:pt x="563067" y="921460"/>
                          <a:pt x="550181" y="1049773"/>
                          <a:pt x="537114" y="1179357"/>
                        </a:cubicBezTo>
                        <a:cubicBezTo>
                          <a:pt x="539292" y="1178086"/>
                          <a:pt x="540199" y="1177723"/>
                          <a:pt x="540744" y="1177179"/>
                        </a:cubicBezTo>
                        <a:cubicBezTo>
                          <a:pt x="625863" y="1110391"/>
                          <a:pt x="710981" y="1043602"/>
                          <a:pt x="796100" y="976996"/>
                        </a:cubicBezTo>
                        <a:cubicBezTo>
                          <a:pt x="804449" y="970462"/>
                          <a:pt x="804449" y="969918"/>
                          <a:pt x="796100" y="963384"/>
                        </a:cubicBezTo>
                        <a:cubicBezTo>
                          <a:pt x="736934" y="916923"/>
                          <a:pt x="677587" y="870643"/>
                          <a:pt x="618240" y="824181"/>
                        </a:cubicBezTo>
                        <a:cubicBezTo>
                          <a:pt x="604628" y="813473"/>
                          <a:pt x="590835" y="802947"/>
                          <a:pt x="576134" y="791513"/>
                        </a:cubicBezTo>
                        <a:close/>
                        <a:moveTo>
                          <a:pt x="832035" y="779716"/>
                        </a:moveTo>
                        <a:cubicBezTo>
                          <a:pt x="832035" y="836160"/>
                          <a:pt x="832035" y="891151"/>
                          <a:pt x="832035" y="948865"/>
                        </a:cubicBezTo>
                        <a:lnTo>
                          <a:pt x="1031534" y="792496"/>
                        </a:lnTo>
                        <a:lnTo>
                          <a:pt x="1031242" y="791569"/>
                        </a:lnTo>
                        <a:lnTo>
                          <a:pt x="1035405" y="783570"/>
                        </a:lnTo>
                        <a:close/>
                        <a:moveTo>
                          <a:pt x="607714" y="775723"/>
                        </a:moveTo>
                        <a:cubicBezTo>
                          <a:pt x="607532" y="776449"/>
                          <a:pt x="607532" y="776994"/>
                          <a:pt x="607351" y="777720"/>
                        </a:cubicBezTo>
                        <a:cubicBezTo>
                          <a:pt x="671598" y="827993"/>
                          <a:pt x="735845" y="878265"/>
                          <a:pt x="800637" y="928901"/>
                        </a:cubicBezTo>
                        <a:cubicBezTo>
                          <a:pt x="800637" y="878810"/>
                          <a:pt x="800637" y="829626"/>
                          <a:pt x="800637" y="779353"/>
                        </a:cubicBezTo>
                        <a:cubicBezTo>
                          <a:pt x="735119" y="778083"/>
                          <a:pt x="671417" y="776812"/>
                          <a:pt x="607714" y="775723"/>
                        </a:cubicBezTo>
                        <a:close/>
                        <a:moveTo>
                          <a:pt x="796931" y="594770"/>
                        </a:moveTo>
                        <a:cubicBezTo>
                          <a:pt x="732637" y="645191"/>
                          <a:pt x="669686" y="694418"/>
                          <a:pt x="605840" y="744540"/>
                        </a:cubicBezTo>
                        <a:cubicBezTo>
                          <a:pt x="671029" y="744540"/>
                          <a:pt x="734576" y="744540"/>
                          <a:pt x="799169" y="744540"/>
                        </a:cubicBezTo>
                        <a:cubicBezTo>
                          <a:pt x="798423" y="694866"/>
                          <a:pt x="797677" y="645489"/>
                          <a:pt x="796931" y="594770"/>
                        </a:cubicBezTo>
                        <a:close/>
                        <a:moveTo>
                          <a:pt x="821693" y="581046"/>
                        </a:moveTo>
                        <a:cubicBezTo>
                          <a:pt x="822588" y="636538"/>
                          <a:pt x="823483" y="690540"/>
                          <a:pt x="824378" y="744391"/>
                        </a:cubicBezTo>
                        <a:cubicBezTo>
                          <a:pt x="893297" y="744391"/>
                          <a:pt x="961320" y="744391"/>
                          <a:pt x="1030536" y="744391"/>
                        </a:cubicBezTo>
                        <a:cubicBezTo>
                          <a:pt x="960574" y="689645"/>
                          <a:pt x="891656" y="635793"/>
                          <a:pt x="821693" y="581046"/>
                        </a:cubicBezTo>
                        <a:close/>
                        <a:moveTo>
                          <a:pt x="1004245" y="437486"/>
                        </a:moveTo>
                        <a:cubicBezTo>
                          <a:pt x="1001373" y="436461"/>
                          <a:pt x="997719" y="437393"/>
                          <a:pt x="993840" y="440376"/>
                        </a:cubicBezTo>
                        <a:cubicBezTo>
                          <a:pt x="978027" y="452757"/>
                          <a:pt x="962215" y="465139"/>
                          <a:pt x="946402" y="477520"/>
                        </a:cubicBezTo>
                        <a:cubicBezTo>
                          <a:pt x="910601" y="505714"/>
                          <a:pt x="874799" y="533758"/>
                          <a:pt x="838102" y="562549"/>
                        </a:cubicBezTo>
                        <a:cubicBezTo>
                          <a:pt x="909705" y="618489"/>
                          <a:pt x="980414" y="673832"/>
                          <a:pt x="1052166" y="729921"/>
                        </a:cubicBezTo>
                        <a:cubicBezTo>
                          <a:pt x="1047989" y="701130"/>
                          <a:pt x="1044111" y="673981"/>
                          <a:pt x="1040084" y="646831"/>
                        </a:cubicBezTo>
                        <a:cubicBezTo>
                          <a:pt x="1034862" y="611627"/>
                          <a:pt x="1029492" y="576273"/>
                          <a:pt x="1024122" y="541068"/>
                        </a:cubicBezTo>
                        <a:cubicBezTo>
                          <a:pt x="1019348" y="509443"/>
                          <a:pt x="1014873" y="477818"/>
                          <a:pt x="1009951" y="446343"/>
                        </a:cubicBezTo>
                        <a:cubicBezTo>
                          <a:pt x="1009205" y="441495"/>
                          <a:pt x="1007117" y="438511"/>
                          <a:pt x="1004245" y="437486"/>
                        </a:cubicBezTo>
                        <a:close/>
                        <a:moveTo>
                          <a:pt x="610315" y="415911"/>
                        </a:moveTo>
                        <a:cubicBezTo>
                          <a:pt x="599575" y="522720"/>
                          <a:pt x="588983" y="628185"/>
                          <a:pt x="578243" y="734695"/>
                        </a:cubicBezTo>
                        <a:cubicBezTo>
                          <a:pt x="580033" y="733650"/>
                          <a:pt x="580778" y="733352"/>
                          <a:pt x="581226" y="732905"/>
                        </a:cubicBezTo>
                        <a:cubicBezTo>
                          <a:pt x="651189" y="678009"/>
                          <a:pt x="721151" y="623113"/>
                          <a:pt x="791113" y="568367"/>
                        </a:cubicBezTo>
                        <a:cubicBezTo>
                          <a:pt x="797975" y="562996"/>
                          <a:pt x="797975" y="562549"/>
                          <a:pt x="791113" y="557179"/>
                        </a:cubicBezTo>
                        <a:cubicBezTo>
                          <a:pt x="742482" y="518991"/>
                          <a:pt x="693703" y="480951"/>
                          <a:pt x="644923" y="442763"/>
                        </a:cubicBezTo>
                        <a:cubicBezTo>
                          <a:pt x="633735" y="433961"/>
                          <a:pt x="622398" y="425309"/>
                          <a:pt x="610315" y="415911"/>
                        </a:cubicBezTo>
                        <a:close/>
                        <a:moveTo>
                          <a:pt x="1030322" y="412680"/>
                        </a:moveTo>
                        <a:lnTo>
                          <a:pt x="1030686" y="414569"/>
                        </a:lnTo>
                        <a:cubicBezTo>
                          <a:pt x="1037100" y="460216"/>
                          <a:pt x="1044111" y="505714"/>
                          <a:pt x="1050973" y="551361"/>
                        </a:cubicBezTo>
                        <a:cubicBezTo>
                          <a:pt x="1056790" y="589847"/>
                          <a:pt x="1062608" y="628335"/>
                          <a:pt x="1068427" y="666821"/>
                        </a:cubicBezTo>
                        <a:cubicBezTo>
                          <a:pt x="1072006" y="691136"/>
                          <a:pt x="1075736" y="715302"/>
                          <a:pt x="1079316" y="739618"/>
                        </a:cubicBezTo>
                        <a:cubicBezTo>
                          <a:pt x="1079465" y="740811"/>
                          <a:pt x="1079167" y="742900"/>
                          <a:pt x="1079763" y="743198"/>
                        </a:cubicBezTo>
                        <a:lnTo>
                          <a:pt x="1080791" y="744748"/>
                        </a:lnTo>
                        <a:lnTo>
                          <a:pt x="1476534" y="412680"/>
                        </a:lnTo>
                        <a:close/>
                        <a:moveTo>
                          <a:pt x="820649" y="412680"/>
                        </a:moveTo>
                        <a:lnTo>
                          <a:pt x="820649" y="545245"/>
                        </a:lnTo>
                        <a:lnTo>
                          <a:pt x="989779" y="412680"/>
                        </a:lnTo>
                        <a:close/>
                        <a:moveTo>
                          <a:pt x="646336" y="412680"/>
                        </a:moveTo>
                        <a:lnTo>
                          <a:pt x="794842" y="528836"/>
                        </a:lnTo>
                        <a:lnTo>
                          <a:pt x="794842" y="412680"/>
                        </a:lnTo>
                        <a:close/>
                        <a:moveTo>
                          <a:pt x="171855" y="412680"/>
                        </a:moveTo>
                        <a:lnTo>
                          <a:pt x="553095" y="732578"/>
                        </a:lnTo>
                        <a:lnTo>
                          <a:pt x="562729" y="639075"/>
                        </a:lnTo>
                        <a:cubicBezTo>
                          <a:pt x="565414" y="612671"/>
                          <a:pt x="567950" y="586267"/>
                          <a:pt x="570635" y="559864"/>
                        </a:cubicBezTo>
                        <a:cubicBezTo>
                          <a:pt x="573917" y="527344"/>
                          <a:pt x="577348" y="494675"/>
                          <a:pt x="580630" y="462155"/>
                        </a:cubicBezTo>
                        <a:lnTo>
                          <a:pt x="585568" y="412680"/>
                        </a:lnTo>
                        <a:close/>
                        <a:moveTo>
                          <a:pt x="789920" y="135167"/>
                        </a:moveTo>
                        <a:cubicBezTo>
                          <a:pt x="736814" y="215721"/>
                          <a:pt x="683708" y="296274"/>
                          <a:pt x="630156" y="377723"/>
                        </a:cubicBezTo>
                        <a:cubicBezTo>
                          <a:pt x="685648" y="378767"/>
                          <a:pt x="739798" y="379662"/>
                          <a:pt x="794395" y="380706"/>
                        </a:cubicBezTo>
                        <a:cubicBezTo>
                          <a:pt x="793350" y="298512"/>
                          <a:pt x="792455" y="217063"/>
                          <a:pt x="791411" y="135764"/>
                        </a:cubicBezTo>
                        <a:cubicBezTo>
                          <a:pt x="790964" y="135615"/>
                          <a:pt x="790368" y="135466"/>
                          <a:pt x="789920" y="135167"/>
                        </a:cubicBezTo>
                        <a:close/>
                        <a:moveTo>
                          <a:pt x="818262" y="127261"/>
                        </a:moveTo>
                        <a:cubicBezTo>
                          <a:pt x="817666" y="127411"/>
                          <a:pt x="817069" y="127411"/>
                          <a:pt x="816622" y="127559"/>
                        </a:cubicBezTo>
                        <a:cubicBezTo>
                          <a:pt x="817517" y="211842"/>
                          <a:pt x="818561" y="296126"/>
                          <a:pt x="819456" y="381303"/>
                        </a:cubicBezTo>
                        <a:cubicBezTo>
                          <a:pt x="876291" y="382198"/>
                          <a:pt x="932231" y="383243"/>
                          <a:pt x="989513" y="384138"/>
                        </a:cubicBezTo>
                        <a:cubicBezTo>
                          <a:pt x="931634" y="297319"/>
                          <a:pt x="874948" y="212290"/>
                          <a:pt x="818262" y="127261"/>
                        </a:cubicBezTo>
                        <a:close/>
                        <a:moveTo>
                          <a:pt x="762323" y="118161"/>
                        </a:moveTo>
                        <a:cubicBezTo>
                          <a:pt x="727715" y="118460"/>
                          <a:pt x="693256" y="118609"/>
                          <a:pt x="658647" y="118908"/>
                        </a:cubicBezTo>
                        <a:cubicBezTo>
                          <a:pt x="652979" y="118908"/>
                          <a:pt x="645520" y="117267"/>
                          <a:pt x="642089" y="120101"/>
                        </a:cubicBezTo>
                        <a:cubicBezTo>
                          <a:pt x="638807" y="122786"/>
                          <a:pt x="639702" y="130543"/>
                          <a:pt x="638807" y="135914"/>
                        </a:cubicBezTo>
                        <a:cubicBezTo>
                          <a:pt x="638807" y="136212"/>
                          <a:pt x="638658" y="136361"/>
                          <a:pt x="638658" y="136659"/>
                        </a:cubicBezTo>
                        <a:cubicBezTo>
                          <a:pt x="635376" y="168732"/>
                          <a:pt x="632094" y="200804"/>
                          <a:pt x="628812" y="232876"/>
                        </a:cubicBezTo>
                        <a:cubicBezTo>
                          <a:pt x="625978" y="260772"/>
                          <a:pt x="623144" y="288666"/>
                          <a:pt x="620310" y="316562"/>
                        </a:cubicBezTo>
                        <a:cubicBezTo>
                          <a:pt x="619116" y="327899"/>
                          <a:pt x="618221" y="339236"/>
                          <a:pt x="617028" y="350424"/>
                        </a:cubicBezTo>
                        <a:cubicBezTo>
                          <a:pt x="617475" y="350574"/>
                          <a:pt x="617923" y="350574"/>
                          <a:pt x="618371" y="350723"/>
                        </a:cubicBezTo>
                        <a:cubicBezTo>
                          <a:pt x="669239" y="273749"/>
                          <a:pt x="719957" y="196627"/>
                          <a:pt x="771720" y="118161"/>
                        </a:cubicBezTo>
                        <a:cubicBezTo>
                          <a:pt x="767544" y="118161"/>
                          <a:pt x="765007" y="118161"/>
                          <a:pt x="762323" y="118161"/>
                        </a:cubicBezTo>
                        <a:close/>
                        <a:moveTo>
                          <a:pt x="954457" y="116819"/>
                        </a:moveTo>
                        <a:cubicBezTo>
                          <a:pt x="931932" y="117117"/>
                          <a:pt x="909258" y="117267"/>
                          <a:pt x="886733" y="117416"/>
                        </a:cubicBezTo>
                        <a:cubicBezTo>
                          <a:pt x="872264" y="117416"/>
                          <a:pt x="857644" y="117416"/>
                          <a:pt x="841384" y="117416"/>
                        </a:cubicBezTo>
                        <a:cubicBezTo>
                          <a:pt x="892700" y="194688"/>
                          <a:pt x="943121" y="270170"/>
                          <a:pt x="993392" y="345800"/>
                        </a:cubicBezTo>
                        <a:cubicBezTo>
                          <a:pt x="993840" y="345651"/>
                          <a:pt x="994138" y="345502"/>
                          <a:pt x="994585" y="345352"/>
                        </a:cubicBezTo>
                        <a:cubicBezTo>
                          <a:pt x="992945" y="332971"/>
                          <a:pt x="991303" y="320590"/>
                          <a:pt x="989513" y="308208"/>
                        </a:cubicBezTo>
                        <a:cubicBezTo>
                          <a:pt x="980265" y="246600"/>
                          <a:pt x="970867" y="184842"/>
                          <a:pt x="961767" y="123233"/>
                        </a:cubicBezTo>
                        <a:cubicBezTo>
                          <a:pt x="961021" y="118013"/>
                          <a:pt x="959231" y="116819"/>
                          <a:pt x="954457" y="116819"/>
                        </a:cubicBezTo>
                        <a:close/>
                        <a:moveTo>
                          <a:pt x="686185" y="0"/>
                        </a:moveTo>
                        <a:lnTo>
                          <a:pt x="934104" y="0"/>
                        </a:lnTo>
                        <a:cubicBezTo>
                          <a:pt x="954339" y="0"/>
                          <a:pt x="970742" y="16403"/>
                          <a:pt x="970742" y="36638"/>
                        </a:cubicBezTo>
                        <a:lnTo>
                          <a:pt x="961098" y="59922"/>
                        </a:lnTo>
                        <a:lnTo>
                          <a:pt x="1051055" y="59922"/>
                        </a:lnTo>
                        <a:cubicBezTo>
                          <a:pt x="1063680" y="59922"/>
                          <a:pt x="1073915" y="70157"/>
                          <a:pt x="1073915" y="82782"/>
                        </a:cubicBezTo>
                        <a:lnTo>
                          <a:pt x="1073914" y="82782"/>
                        </a:lnTo>
                        <a:cubicBezTo>
                          <a:pt x="1073914" y="95407"/>
                          <a:pt x="1063679" y="105642"/>
                          <a:pt x="1051054" y="105642"/>
                        </a:cubicBezTo>
                        <a:lnTo>
                          <a:pt x="984543" y="105642"/>
                        </a:lnTo>
                        <a:lnTo>
                          <a:pt x="1025912" y="382944"/>
                        </a:lnTo>
                        <a:cubicBezTo>
                          <a:pt x="1027254" y="382795"/>
                          <a:pt x="1028447" y="382646"/>
                          <a:pt x="1029492" y="382348"/>
                        </a:cubicBezTo>
                        <a:cubicBezTo>
                          <a:pt x="1029492" y="382944"/>
                          <a:pt x="1029791" y="383541"/>
                          <a:pt x="1029641" y="383839"/>
                        </a:cubicBezTo>
                        <a:lnTo>
                          <a:pt x="1029470" y="385248"/>
                        </a:lnTo>
                        <a:lnTo>
                          <a:pt x="1157032" y="385248"/>
                        </a:lnTo>
                        <a:lnTo>
                          <a:pt x="1157032" y="310832"/>
                        </a:lnTo>
                        <a:lnTo>
                          <a:pt x="1126536" y="310832"/>
                        </a:lnTo>
                        <a:cubicBezTo>
                          <a:pt x="1121486" y="310832"/>
                          <a:pt x="1117392" y="306738"/>
                          <a:pt x="1117392" y="301688"/>
                        </a:cubicBezTo>
                        <a:cubicBezTo>
                          <a:pt x="1117392" y="296638"/>
                          <a:pt x="1121486" y="292544"/>
                          <a:pt x="1126536" y="292544"/>
                        </a:cubicBezTo>
                        <a:lnTo>
                          <a:pt x="1157032" y="292544"/>
                        </a:lnTo>
                        <a:lnTo>
                          <a:pt x="1157032" y="282034"/>
                        </a:lnTo>
                        <a:lnTo>
                          <a:pt x="1126536" y="282034"/>
                        </a:lnTo>
                        <a:cubicBezTo>
                          <a:pt x="1121486" y="282034"/>
                          <a:pt x="1117392" y="277940"/>
                          <a:pt x="1117392" y="272890"/>
                        </a:cubicBezTo>
                        <a:cubicBezTo>
                          <a:pt x="1117392" y="267840"/>
                          <a:pt x="1121486" y="263746"/>
                          <a:pt x="1126536" y="263746"/>
                        </a:cubicBezTo>
                        <a:lnTo>
                          <a:pt x="1157032" y="263746"/>
                        </a:lnTo>
                        <a:lnTo>
                          <a:pt x="1157032" y="253236"/>
                        </a:lnTo>
                        <a:lnTo>
                          <a:pt x="1126536" y="253236"/>
                        </a:lnTo>
                        <a:cubicBezTo>
                          <a:pt x="1121486" y="253236"/>
                          <a:pt x="1117392" y="249142"/>
                          <a:pt x="1117392" y="244092"/>
                        </a:cubicBezTo>
                        <a:cubicBezTo>
                          <a:pt x="1117392" y="239042"/>
                          <a:pt x="1121486" y="234948"/>
                          <a:pt x="1126536" y="234948"/>
                        </a:cubicBezTo>
                        <a:lnTo>
                          <a:pt x="1157032" y="234948"/>
                        </a:lnTo>
                        <a:lnTo>
                          <a:pt x="1157032" y="219866"/>
                        </a:lnTo>
                        <a:cubicBezTo>
                          <a:pt x="1157032" y="212291"/>
                          <a:pt x="1163173" y="206150"/>
                          <a:pt x="1170748" y="206150"/>
                        </a:cubicBezTo>
                        <a:cubicBezTo>
                          <a:pt x="1178323" y="206150"/>
                          <a:pt x="1184464" y="212291"/>
                          <a:pt x="1184464" y="219866"/>
                        </a:cubicBezTo>
                        <a:lnTo>
                          <a:pt x="1184464" y="234948"/>
                        </a:lnTo>
                        <a:lnTo>
                          <a:pt x="1210556" y="234948"/>
                        </a:lnTo>
                        <a:cubicBezTo>
                          <a:pt x="1215606" y="234948"/>
                          <a:pt x="1219700" y="239042"/>
                          <a:pt x="1219700" y="244092"/>
                        </a:cubicBezTo>
                        <a:cubicBezTo>
                          <a:pt x="1219700" y="249142"/>
                          <a:pt x="1215606" y="253236"/>
                          <a:pt x="1210556" y="253236"/>
                        </a:cubicBezTo>
                        <a:lnTo>
                          <a:pt x="1184464" y="253236"/>
                        </a:lnTo>
                        <a:lnTo>
                          <a:pt x="1184464" y="263746"/>
                        </a:lnTo>
                        <a:lnTo>
                          <a:pt x="1210556" y="263746"/>
                        </a:lnTo>
                        <a:cubicBezTo>
                          <a:pt x="1215606" y="263746"/>
                          <a:pt x="1219700" y="267840"/>
                          <a:pt x="1219700" y="272890"/>
                        </a:cubicBezTo>
                        <a:cubicBezTo>
                          <a:pt x="1219700" y="277940"/>
                          <a:pt x="1215606" y="282034"/>
                          <a:pt x="1210556" y="282034"/>
                        </a:cubicBezTo>
                        <a:lnTo>
                          <a:pt x="1184464" y="282034"/>
                        </a:lnTo>
                        <a:lnTo>
                          <a:pt x="1184464" y="292544"/>
                        </a:lnTo>
                        <a:lnTo>
                          <a:pt x="1210556" y="292544"/>
                        </a:lnTo>
                        <a:cubicBezTo>
                          <a:pt x="1215606" y="292544"/>
                          <a:pt x="1219700" y="296638"/>
                          <a:pt x="1219700" y="301688"/>
                        </a:cubicBezTo>
                        <a:cubicBezTo>
                          <a:pt x="1219700" y="306738"/>
                          <a:pt x="1215606" y="310832"/>
                          <a:pt x="1210556" y="310832"/>
                        </a:cubicBezTo>
                        <a:lnTo>
                          <a:pt x="1184464" y="310832"/>
                        </a:lnTo>
                        <a:lnTo>
                          <a:pt x="1184464" y="385248"/>
                        </a:lnTo>
                        <a:lnTo>
                          <a:pt x="1315794" y="385248"/>
                        </a:lnTo>
                        <a:lnTo>
                          <a:pt x="1315794" y="310832"/>
                        </a:lnTo>
                        <a:lnTo>
                          <a:pt x="1286537" y="310832"/>
                        </a:lnTo>
                        <a:cubicBezTo>
                          <a:pt x="1281487" y="310832"/>
                          <a:pt x="1277393" y="306738"/>
                          <a:pt x="1277393" y="301688"/>
                        </a:cubicBezTo>
                        <a:cubicBezTo>
                          <a:pt x="1277393" y="296638"/>
                          <a:pt x="1281487" y="292544"/>
                          <a:pt x="1286537" y="292544"/>
                        </a:cubicBezTo>
                        <a:lnTo>
                          <a:pt x="1315794" y="292544"/>
                        </a:lnTo>
                        <a:lnTo>
                          <a:pt x="1315794" y="282034"/>
                        </a:lnTo>
                        <a:lnTo>
                          <a:pt x="1286537" y="282034"/>
                        </a:lnTo>
                        <a:cubicBezTo>
                          <a:pt x="1281487" y="282034"/>
                          <a:pt x="1277393" y="277940"/>
                          <a:pt x="1277393" y="272890"/>
                        </a:cubicBezTo>
                        <a:cubicBezTo>
                          <a:pt x="1277393" y="267840"/>
                          <a:pt x="1281487" y="263746"/>
                          <a:pt x="1286537" y="263746"/>
                        </a:cubicBezTo>
                        <a:lnTo>
                          <a:pt x="1315794" y="263746"/>
                        </a:lnTo>
                        <a:lnTo>
                          <a:pt x="1315794" y="253236"/>
                        </a:lnTo>
                        <a:lnTo>
                          <a:pt x="1286537" y="253236"/>
                        </a:lnTo>
                        <a:cubicBezTo>
                          <a:pt x="1281487" y="253236"/>
                          <a:pt x="1277393" y="249142"/>
                          <a:pt x="1277393" y="244092"/>
                        </a:cubicBezTo>
                        <a:cubicBezTo>
                          <a:pt x="1277393" y="239042"/>
                          <a:pt x="1281487" y="234948"/>
                          <a:pt x="1286537" y="234948"/>
                        </a:cubicBezTo>
                        <a:lnTo>
                          <a:pt x="1315794" y="234948"/>
                        </a:lnTo>
                        <a:lnTo>
                          <a:pt x="1315794" y="219866"/>
                        </a:lnTo>
                        <a:cubicBezTo>
                          <a:pt x="1315794" y="212291"/>
                          <a:pt x="1321935" y="206150"/>
                          <a:pt x="1329510" y="206150"/>
                        </a:cubicBezTo>
                        <a:cubicBezTo>
                          <a:pt x="1337085" y="206150"/>
                          <a:pt x="1343226" y="212291"/>
                          <a:pt x="1343226" y="219866"/>
                        </a:cubicBezTo>
                        <a:lnTo>
                          <a:pt x="1343226" y="234948"/>
                        </a:lnTo>
                        <a:lnTo>
                          <a:pt x="1370557" y="234948"/>
                        </a:lnTo>
                        <a:cubicBezTo>
                          <a:pt x="1375607" y="234948"/>
                          <a:pt x="1379701" y="239042"/>
                          <a:pt x="1379701" y="244092"/>
                        </a:cubicBezTo>
                        <a:cubicBezTo>
                          <a:pt x="1379701" y="249142"/>
                          <a:pt x="1375607" y="253236"/>
                          <a:pt x="1370557" y="253236"/>
                        </a:cubicBezTo>
                        <a:lnTo>
                          <a:pt x="1343226" y="253236"/>
                        </a:lnTo>
                        <a:lnTo>
                          <a:pt x="1343226" y="263746"/>
                        </a:lnTo>
                        <a:lnTo>
                          <a:pt x="1370557" y="263746"/>
                        </a:lnTo>
                        <a:cubicBezTo>
                          <a:pt x="1375607" y="263746"/>
                          <a:pt x="1379701" y="267840"/>
                          <a:pt x="1379701" y="272890"/>
                        </a:cubicBezTo>
                        <a:cubicBezTo>
                          <a:pt x="1379701" y="277940"/>
                          <a:pt x="1375607" y="282034"/>
                          <a:pt x="1370557" y="282034"/>
                        </a:cubicBezTo>
                        <a:lnTo>
                          <a:pt x="1343226" y="282034"/>
                        </a:lnTo>
                        <a:lnTo>
                          <a:pt x="1343226" y="292544"/>
                        </a:lnTo>
                        <a:lnTo>
                          <a:pt x="1370557" y="292544"/>
                        </a:lnTo>
                        <a:cubicBezTo>
                          <a:pt x="1375607" y="292544"/>
                          <a:pt x="1379701" y="296638"/>
                          <a:pt x="1379701" y="301688"/>
                        </a:cubicBezTo>
                        <a:cubicBezTo>
                          <a:pt x="1379701" y="306738"/>
                          <a:pt x="1375607" y="310832"/>
                          <a:pt x="1370557" y="310832"/>
                        </a:cubicBezTo>
                        <a:lnTo>
                          <a:pt x="1343226" y="310832"/>
                        </a:lnTo>
                        <a:lnTo>
                          <a:pt x="1343226" y="385248"/>
                        </a:lnTo>
                        <a:lnTo>
                          <a:pt x="1497488" y="385248"/>
                        </a:lnTo>
                        <a:lnTo>
                          <a:pt x="1505347" y="388503"/>
                        </a:lnTo>
                        <a:lnTo>
                          <a:pt x="1505405" y="388454"/>
                        </a:lnTo>
                        <a:cubicBezTo>
                          <a:pt x="1511207" y="383585"/>
                          <a:pt x="1519859" y="384342"/>
                          <a:pt x="1524728" y="390145"/>
                        </a:cubicBezTo>
                        <a:cubicBezTo>
                          <a:pt x="1529597" y="395948"/>
                          <a:pt x="1528840" y="404599"/>
                          <a:pt x="1523038" y="409469"/>
                        </a:cubicBezTo>
                        <a:lnTo>
                          <a:pt x="1085083" y="776956"/>
                        </a:lnTo>
                        <a:lnTo>
                          <a:pt x="1087573" y="789880"/>
                        </a:lnTo>
                        <a:cubicBezTo>
                          <a:pt x="1095377" y="845416"/>
                          <a:pt x="1103907" y="900770"/>
                          <a:pt x="1112255" y="956306"/>
                        </a:cubicBezTo>
                        <a:cubicBezTo>
                          <a:pt x="1119333" y="1003130"/>
                          <a:pt x="1126411" y="1049955"/>
                          <a:pt x="1133490" y="1096779"/>
                        </a:cubicBezTo>
                        <a:cubicBezTo>
                          <a:pt x="1137845" y="1126362"/>
                          <a:pt x="1142383" y="1155763"/>
                          <a:pt x="1146738" y="1185346"/>
                        </a:cubicBezTo>
                        <a:cubicBezTo>
                          <a:pt x="1146920" y="1186798"/>
                          <a:pt x="1146557" y="1189339"/>
                          <a:pt x="1147283" y="1189702"/>
                        </a:cubicBezTo>
                        <a:cubicBezTo>
                          <a:pt x="1160532" y="1195328"/>
                          <a:pt x="1152546" y="1206762"/>
                          <a:pt x="1153816" y="1215292"/>
                        </a:cubicBezTo>
                        <a:cubicBezTo>
                          <a:pt x="1155450" y="1226726"/>
                          <a:pt x="1154542" y="1238522"/>
                          <a:pt x="1156176" y="1249956"/>
                        </a:cubicBezTo>
                        <a:cubicBezTo>
                          <a:pt x="1167247" y="1325093"/>
                          <a:pt x="1178862" y="1400230"/>
                          <a:pt x="1190114" y="1475367"/>
                        </a:cubicBezTo>
                        <a:cubicBezTo>
                          <a:pt x="1199370" y="1536710"/>
                          <a:pt x="1208445" y="1598235"/>
                          <a:pt x="1217701" y="1659579"/>
                        </a:cubicBezTo>
                        <a:cubicBezTo>
                          <a:pt x="1218064" y="1661756"/>
                          <a:pt x="1220605" y="1663753"/>
                          <a:pt x="1221875" y="1665931"/>
                        </a:cubicBezTo>
                        <a:cubicBezTo>
                          <a:pt x="1222964" y="1667746"/>
                          <a:pt x="1224416" y="1669924"/>
                          <a:pt x="1224235" y="1671920"/>
                        </a:cubicBezTo>
                        <a:cubicBezTo>
                          <a:pt x="1221875" y="1709307"/>
                          <a:pt x="1230587" y="1745423"/>
                          <a:pt x="1235668" y="1781903"/>
                        </a:cubicBezTo>
                        <a:cubicBezTo>
                          <a:pt x="1242928" y="1833264"/>
                          <a:pt x="1251095" y="1884444"/>
                          <a:pt x="1258718" y="1935625"/>
                        </a:cubicBezTo>
                        <a:cubicBezTo>
                          <a:pt x="1266340" y="1986260"/>
                          <a:pt x="1273600" y="2037077"/>
                          <a:pt x="1281222" y="2087713"/>
                        </a:cubicBezTo>
                        <a:lnTo>
                          <a:pt x="1286826" y="2124229"/>
                        </a:lnTo>
                        <a:lnTo>
                          <a:pt x="1623061" y="2124229"/>
                        </a:lnTo>
                        <a:lnTo>
                          <a:pt x="1636122" y="2129640"/>
                        </a:lnTo>
                        <a:lnTo>
                          <a:pt x="1640572" y="2129637"/>
                        </a:lnTo>
                        <a:lnTo>
                          <a:pt x="1640572" y="2134176"/>
                        </a:lnTo>
                        <a:lnTo>
                          <a:pt x="1645921" y="2147089"/>
                        </a:lnTo>
                        <a:lnTo>
                          <a:pt x="1645920" y="2147089"/>
                        </a:lnTo>
                        <a:lnTo>
                          <a:pt x="1640572" y="2160000"/>
                        </a:lnTo>
                        <a:lnTo>
                          <a:pt x="1640572" y="2166683"/>
                        </a:lnTo>
                        <a:lnTo>
                          <a:pt x="1630945" y="2166683"/>
                        </a:lnTo>
                        <a:lnTo>
                          <a:pt x="1623060" y="2169949"/>
                        </a:lnTo>
                        <a:lnTo>
                          <a:pt x="22860" y="2169948"/>
                        </a:lnTo>
                        <a:lnTo>
                          <a:pt x="14978" y="2166683"/>
                        </a:lnTo>
                        <a:lnTo>
                          <a:pt x="5349" y="2166683"/>
                        </a:lnTo>
                        <a:lnTo>
                          <a:pt x="5349" y="2160002"/>
                        </a:lnTo>
                        <a:lnTo>
                          <a:pt x="0" y="2147089"/>
                        </a:lnTo>
                        <a:lnTo>
                          <a:pt x="6696" y="2130925"/>
                        </a:lnTo>
                        <a:cubicBezTo>
                          <a:pt x="10833" y="2126788"/>
                          <a:pt x="16548" y="2124229"/>
                          <a:pt x="22860" y="2124229"/>
                        </a:cubicBezTo>
                        <a:lnTo>
                          <a:pt x="410941" y="2124229"/>
                        </a:lnTo>
                        <a:lnTo>
                          <a:pt x="415334" y="2082631"/>
                        </a:lnTo>
                        <a:cubicBezTo>
                          <a:pt x="419509" y="2042159"/>
                          <a:pt x="423683" y="2001505"/>
                          <a:pt x="427676" y="1961033"/>
                        </a:cubicBezTo>
                        <a:cubicBezTo>
                          <a:pt x="430943" y="1928365"/>
                          <a:pt x="433846" y="1895515"/>
                          <a:pt x="437295" y="1862847"/>
                        </a:cubicBezTo>
                        <a:cubicBezTo>
                          <a:pt x="441287" y="1823827"/>
                          <a:pt x="445462" y="1784807"/>
                          <a:pt x="449455" y="1745786"/>
                        </a:cubicBezTo>
                        <a:cubicBezTo>
                          <a:pt x="450906" y="1732538"/>
                          <a:pt x="451995" y="1719289"/>
                          <a:pt x="453447" y="1706221"/>
                        </a:cubicBezTo>
                        <a:cubicBezTo>
                          <a:pt x="454173" y="1699688"/>
                          <a:pt x="454173" y="1693517"/>
                          <a:pt x="444554" y="1691158"/>
                        </a:cubicBezTo>
                        <a:cubicBezTo>
                          <a:pt x="461977" y="1681902"/>
                          <a:pt x="456896" y="1666112"/>
                          <a:pt x="458348" y="1653227"/>
                        </a:cubicBezTo>
                        <a:cubicBezTo>
                          <a:pt x="464700" y="1599869"/>
                          <a:pt x="469600" y="1546329"/>
                          <a:pt x="475045" y="1492971"/>
                        </a:cubicBezTo>
                        <a:cubicBezTo>
                          <a:pt x="479582" y="1447962"/>
                          <a:pt x="483756" y="1402771"/>
                          <a:pt x="488112" y="1357761"/>
                        </a:cubicBezTo>
                        <a:cubicBezTo>
                          <a:pt x="492286" y="1315656"/>
                          <a:pt x="496097" y="1273550"/>
                          <a:pt x="501179" y="1231626"/>
                        </a:cubicBezTo>
                        <a:cubicBezTo>
                          <a:pt x="502450" y="1222007"/>
                          <a:pt x="495190" y="1221099"/>
                          <a:pt x="490834" y="1215473"/>
                        </a:cubicBezTo>
                        <a:cubicBezTo>
                          <a:pt x="506805" y="1209484"/>
                          <a:pt x="504446" y="1195328"/>
                          <a:pt x="505898" y="1182805"/>
                        </a:cubicBezTo>
                        <a:cubicBezTo>
                          <a:pt x="510072" y="1142877"/>
                          <a:pt x="514065" y="1102950"/>
                          <a:pt x="518239" y="1063022"/>
                        </a:cubicBezTo>
                        <a:cubicBezTo>
                          <a:pt x="521506" y="1030898"/>
                          <a:pt x="524591" y="998774"/>
                          <a:pt x="527858" y="966651"/>
                        </a:cubicBezTo>
                        <a:cubicBezTo>
                          <a:pt x="531851" y="927086"/>
                          <a:pt x="536025" y="887340"/>
                          <a:pt x="540018" y="847775"/>
                        </a:cubicBezTo>
                        <a:lnTo>
                          <a:pt x="548341" y="764399"/>
                        </a:lnTo>
                        <a:lnTo>
                          <a:pt x="132037" y="415079"/>
                        </a:lnTo>
                        <a:lnTo>
                          <a:pt x="129621" y="410438"/>
                        </a:lnTo>
                        <a:lnTo>
                          <a:pt x="125334" y="408662"/>
                        </a:lnTo>
                        <a:cubicBezTo>
                          <a:pt x="122852" y="406180"/>
                          <a:pt x="121316" y="402751"/>
                          <a:pt x="121316" y="398964"/>
                        </a:cubicBezTo>
                        <a:cubicBezTo>
                          <a:pt x="121316" y="391389"/>
                          <a:pt x="127457" y="385248"/>
                          <a:pt x="135032" y="385248"/>
                        </a:cubicBezTo>
                        <a:lnTo>
                          <a:pt x="301963" y="385248"/>
                        </a:lnTo>
                        <a:lnTo>
                          <a:pt x="301963" y="319242"/>
                        </a:lnTo>
                        <a:lnTo>
                          <a:pt x="274367" y="319242"/>
                        </a:lnTo>
                        <a:cubicBezTo>
                          <a:pt x="269317" y="319242"/>
                          <a:pt x="265223" y="315148"/>
                          <a:pt x="265223" y="310098"/>
                        </a:cubicBezTo>
                        <a:cubicBezTo>
                          <a:pt x="265223" y="305048"/>
                          <a:pt x="269317" y="300954"/>
                          <a:pt x="274367" y="300954"/>
                        </a:cubicBezTo>
                        <a:lnTo>
                          <a:pt x="301963" y="300954"/>
                        </a:lnTo>
                        <a:lnTo>
                          <a:pt x="301963" y="290444"/>
                        </a:lnTo>
                        <a:lnTo>
                          <a:pt x="274367" y="290444"/>
                        </a:lnTo>
                        <a:cubicBezTo>
                          <a:pt x="269317" y="290444"/>
                          <a:pt x="265223" y="286350"/>
                          <a:pt x="265223" y="281300"/>
                        </a:cubicBezTo>
                        <a:cubicBezTo>
                          <a:pt x="265223" y="276250"/>
                          <a:pt x="269317" y="272156"/>
                          <a:pt x="274367" y="272156"/>
                        </a:cubicBezTo>
                        <a:lnTo>
                          <a:pt x="301963" y="272156"/>
                        </a:lnTo>
                        <a:lnTo>
                          <a:pt x="301963" y="261646"/>
                        </a:lnTo>
                        <a:lnTo>
                          <a:pt x="274367" y="261646"/>
                        </a:lnTo>
                        <a:cubicBezTo>
                          <a:pt x="269317" y="261646"/>
                          <a:pt x="265223" y="257552"/>
                          <a:pt x="265223" y="252502"/>
                        </a:cubicBezTo>
                        <a:cubicBezTo>
                          <a:pt x="265223" y="247452"/>
                          <a:pt x="269317" y="243358"/>
                          <a:pt x="274367" y="243358"/>
                        </a:cubicBezTo>
                        <a:lnTo>
                          <a:pt x="301963" y="243358"/>
                        </a:lnTo>
                        <a:lnTo>
                          <a:pt x="301963" y="219866"/>
                        </a:lnTo>
                        <a:cubicBezTo>
                          <a:pt x="301963" y="212291"/>
                          <a:pt x="308104" y="206150"/>
                          <a:pt x="315679" y="206150"/>
                        </a:cubicBezTo>
                        <a:cubicBezTo>
                          <a:pt x="323254" y="206150"/>
                          <a:pt x="329395" y="212291"/>
                          <a:pt x="329395" y="219866"/>
                        </a:cubicBezTo>
                        <a:lnTo>
                          <a:pt x="329395" y="243358"/>
                        </a:lnTo>
                        <a:lnTo>
                          <a:pt x="358387" y="243358"/>
                        </a:lnTo>
                        <a:cubicBezTo>
                          <a:pt x="363437" y="243358"/>
                          <a:pt x="367531" y="247452"/>
                          <a:pt x="367531" y="252502"/>
                        </a:cubicBezTo>
                        <a:cubicBezTo>
                          <a:pt x="367531" y="257552"/>
                          <a:pt x="363437" y="261646"/>
                          <a:pt x="358387" y="261646"/>
                        </a:cubicBezTo>
                        <a:lnTo>
                          <a:pt x="329395" y="261646"/>
                        </a:lnTo>
                        <a:lnTo>
                          <a:pt x="329395" y="272156"/>
                        </a:lnTo>
                        <a:lnTo>
                          <a:pt x="358387" y="272156"/>
                        </a:lnTo>
                        <a:cubicBezTo>
                          <a:pt x="363437" y="272156"/>
                          <a:pt x="367531" y="276250"/>
                          <a:pt x="367531" y="281300"/>
                        </a:cubicBezTo>
                        <a:cubicBezTo>
                          <a:pt x="367531" y="286350"/>
                          <a:pt x="363437" y="290444"/>
                          <a:pt x="358387" y="290444"/>
                        </a:cubicBezTo>
                        <a:lnTo>
                          <a:pt x="329395" y="290444"/>
                        </a:lnTo>
                        <a:lnTo>
                          <a:pt x="329395" y="300954"/>
                        </a:lnTo>
                        <a:lnTo>
                          <a:pt x="358387" y="300954"/>
                        </a:lnTo>
                        <a:cubicBezTo>
                          <a:pt x="363437" y="300954"/>
                          <a:pt x="367531" y="305048"/>
                          <a:pt x="367531" y="310098"/>
                        </a:cubicBezTo>
                        <a:cubicBezTo>
                          <a:pt x="367531" y="315148"/>
                          <a:pt x="363437" y="319242"/>
                          <a:pt x="358387" y="319242"/>
                        </a:cubicBezTo>
                        <a:lnTo>
                          <a:pt x="329395" y="319242"/>
                        </a:lnTo>
                        <a:lnTo>
                          <a:pt x="329395" y="385248"/>
                        </a:lnTo>
                        <a:lnTo>
                          <a:pt x="447531" y="385248"/>
                        </a:lnTo>
                        <a:lnTo>
                          <a:pt x="447531" y="315782"/>
                        </a:lnTo>
                        <a:lnTo>
                          <a:pt x="417009" y="315782"/>
                        </a:lnTo>
                        <a:cubicBezTo>
                          <a:pt x="411959" y="315782"/>
                          <a:pt x="407865" y="311688"/>
                          <a:pt x="407865" y="306638"/>
                        </a:cubicBezTo>
                        <a:cubicBezTo>
                          <a:pt x="407865" y="301588"/>
                          <a:pt x="411959" y="297494"/>
                          <a:pt x="417009" y="297494"/>
                        </a:cubicBezTo>
                        <a:lnTo>
                          <a:pt x="447531" y="297494"/>
                        </a:lnTo>
                        <a:lnTo>
                          <a:pt x="447531" y="286984"/>
                        </a:lnTo>
                        <a:lnTo>
                          <a:pt x="417009" y="286984"/>
                        </a:lnTo>
                        <a:cubicBezTo>
                          <a:pt x="411959" y="286984"/>
                          <a:pt x="407865" y="282890"/>
                          <a:pt x="407865" y="277840"/>
                        </a:cubicBezTo>
                        <a:cubicBezTo>
                          <a:pt x="407865" y="272790"/>
                          <a:pt x="411959" y="268696"/>
                          <a:pt x="417009" y="268696"/>
                        </a:cubicBezTo>
                        <a:lnTo>
                          <a:pt x="447531" y="268696"/>
                        </a:lnTo>
                        <a:lnTo>
                          <a:pt x="447531" y="258186"/>
                        </a:lnTo>
                        <a:lnTo>
                          <a:pt x="417009" y="258186"/>
                        </a:lnTo>
                        <a:cubicBezTo>
                          <a:pt x="411959" y="258186"/>
                          <a:pt x="407865" y="254092"/>
                          <a:pt x="407865" y="249042"/>
                        </a:cubicBezTo>
                        <a:cubicBezTo>
                          <a:pt x="407865" y="243992"/>
                          <a:pt x="411959" y="239898"/>
                          <a:pt x="417009" y="239898"/>
                        </a:cubicBezTo>
                        <a:lnTo>
                          <a:pt x="447531" y="239898"/>
                        </a:lnTo>
                        <a:lnTo>
                          <a:pt x="447531" y="219866"/>
                        </a:lnTo>
                        <a:cubicBezTo>
                          <a:pt x="447531" y="212291"/>
                          <a:pt x="453672" y="206150"/>
                          <a:pt x="461247" y="206150"/>
                        </a:cubicBezTo>
                        <a:cubicBezTo>
                          <a:pt x="468822" y="206150"/>
                          <a:pt x="474963" y="212291"/>
                          <a:pt x="474963" y="219866"/>
                        </a:cubicBezTo>
                        <a:lnTo>
                          <a:pt x="474963" y="239898"/>
                        </a:lnTo>
                        <a:lnTo>
                          <a:pt x="501029" y="239898"/>
                        </a:lnTo>
                        <a:cubicBezTo>
                          <a:pt x="506079" y="239898"/>
                          <a:pt x="510173" y="243992"/>
                          <a:pt x="510173" y="249042"/>
                        </a:cubicBezTo>
                        <a:cubicBezTo>
                          <a:pt x="510173" y="254092"/>
                          <a:pt x="506079" y="258186"/>
                          <a:pt x="501029" y="258186"/>
                        </a:cubicBezTo>
                        <a:lnTo>
                          <a:pt x="474963" y="258186"/>
                        </a:lnTo>
                        <a:lnTo>
                          <a:pt x="474963" y="268696"/>
                        </a:lnTo>
                        <a:lnTo>
                          <a:pt x="501029" y="268696"/>
                        </a:lnTo>
                        <a:cubicBezTo>
                          <a:pt x="506079" y="268696"/>
                          <a:pt x="510173" y="272790"/>
                          <a:pt x="510173" y="277840"/>
                        </a:cubicBezTo>
                        <a:cubicBezTo>
                          <a:pt x="510173" y="282890"/>
                          <a:pt x="506079" y="286984"/>
                          <a:pt x="501029" y="286984"/>
                        </a:cubicBezTo>
                        <a:lnTo>
                          <a:pt x="474963" y="286984"/>
                        </a:lnTo>
                        <a:lnTo>
                          <a:pt x="474963" y="297494"/>
                        </a:lnTo>
                        <a:lnTo>
                          <a:pt x="501029" y="297494"/>
                        </a:lnTo>
                        <a:cubicBezTo>
                          <a:pt x="506079" y="297494"/>
                          <a:pt x="510173" y="301588"/>
                          <a:pt x="510173" y="306638"/>
                        </a:cubicBezTo>
                        <a:cubicBezTo>
                          <a:pt x="510173" y="311688"/>
                          <a:pt x="506079" y="315782"/>
                          <a:pt x="501029" y="315782"/>
                        </a:cubicBezTo>
                        <a:lnTo>
                          <a:pt x="474963" y="315782"/>
                        </a:lnTo>
                        <a:lnTo>
                          <a:pt x="474963" y="385248"/>
                        </a:lnTo>
                        <a:lnTo>
                          <a:pt x="588306" y="385248"/>
                        </a:lnTo>
                        <a:lnTo>
                          <a:pt x="588536" y="382944"/>
                        </a:lnTo>
                        <a:cubicBezTo>
                          <a:pt x="591818" y="350126"/>
                          <a:pt x="595397" y="317308"/>
                          <a:pt x="598679" y="284490"/>
                        </a:cubicBezTo>
                        <a:cubicBezTo>
                          <a:pt x="601365" y="258385"/>
                          <a:pt x="603752" y="232130"/>
                          <a:pt x="606437" y="206025"/>
                        </a:cubicBezTo>
                        <a:cubicBezTo>
                          <a:pt x="609718" y="173206"/>
                          <a:pt x="613150" y="140388"/>
                          <a:pt x="616580" y="107571"/>
                        </a:cubicBezTo>
                        <a:lnTo>
                          <a:pt x="616580" y="105641"/>
                        </a:lnTo>
                        <a:lnTo>
                          <a:pt x="569236" y="105641"/>
                        </a:lnTo>
                        <a:cubicBezTo>
                          <a:pt x="562924" y="105641"/>
                          <a:pt x="557209" y="103082"/>
                          <a:pt x="553072" y="98945"/>
                        </a:cubicBezTo>
                        <a:lnTo>
                          <a:pt x="546376" y="82781"/>
                        </a:lnTo>
                        <a:lnTo>
                          <a:pt x="553072" y="66617"/>
                        </a:lnTo>
                        <a:cubicBezTo>
                          <a:pt x="557209" y="62481"/>
                          <a:pt x="562924" y="59922"/>
                          <a:pt x="569236" y="59922"/>
                        </a:cubicBezTo>
                        <a:lnTo>
                          <a:pt x="659192" y="59922"/>
                        </a:lnTo>
                        <a:lnTo>
                          <a:pt x="649547" y="36638"/>
                        </a:lnTo>
                        <a:cubicBezTo>
                          <a:pt x="649547" y="16403"/>
                          <a:pt x="665950" y="0"/>
                          <a:pt x="686185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D8251312-89F3-41C0-B779-5328A4D29356}"/>
                      </a:ext>
                    </a:extLst>
                  </p:cNvPr>
                  <p:cNvSpPr/>
                  <p:nvPr/>
                </p:nvSpPr>
                <p:spPr>
                  <a:xfrm>
                    <a:off x="7844508" y="2609250"/>
                    <a:ext cx="290442" cy="463503"/>
                  </a:xfrm>
                  <a:custGeom>
                    <a:avLst/>
                    <a:gdLst>
                      <a:gd name="connsiteX0" fmla="*/ 817516 w 1645921"/>
                      <a:gd name="connsiteY0" fmla="*/ 1935988 h 2169949"/>
                      <a:gd name="connsiteX1" fmla="*/ 513238 w 1645921"/>
                      <a:gd name="connsiteY1" fmla="*/ 2124229 h 2169949"/>
                      <a:gd name="connsiteX2" fmla="*/ 820226 w 1645921"/>
                      <a:gd name="connsiteY2" fmla="*/ 2124229 h 2169949"/>
                      <a:gd name="connsiteX3" fmla="*/ 848006 w 1645921"/>
                      <a:gd name="connsiteY3" fmla="*/ 1933084 h 2169949"/>
                      <a:gd name="connsiteX4" fmla="*/ 851058 w 1645921"/>
                      <a:gd name="connsiteY4" fmla="*/ 2124229 h 2169949"/>
                      <a:gd name="connsiteX5" fmla="*/ 1165501 w 1645921"/>
                      <a:gd name="connsiteY5" fmla="*/ 2124229 h 2169949"/>
                      <a:gd name="connsiteX6" fmla="*/ 483030 w 1645921"/>
                      <a:gd name="connsiteY6" fmla="*/ 1713663 h 2169949"/>
                      <a:gd name="connsiteX7" fmla="*/ 441567 w 1645921"/>
                      <a:gd name="connsiteY7" fmla="*/ 2124229 h 2169949"/>
                      <a:gd name="connsiteX8" fmla="*/ 456637 w 1645921"/>
                      <a:gd name="connsiteY8" fmla="*/ 2124229 h 2169949"/>
                      <a:gd name="connsiteX9" fmla="*/ 806082 w 1645921"/>
                      <a:gd name="connsiteY9" fmla="*/ 1908038 h 2169949"/>
                      <a:gd name="connsiteX10" fmla="*/ 483030 w 1645921"/>
                      <a:gd name="connsiteY10" fmla="*/ 1713663 h 2169949"/>
                      <a:gd name="connsiteX11" fmla="*/ 1192837 w 1645921"/>
                      <a:gd name="connsiteY11" fmla="*/ 1703681 h 2169949"/>
                      <a:gd name="connsiteX12" fmla="*/ 863251 w 1645921"/>
                      <a:gd name="connsiteY12" fmla="*/ 1907494 h 2169949"/>
                      <a:gd name="connsiteX13" fmla="*/ 1223376 w 1645921"/>
                      <a:gd name="connsiteY13" fmla="*/ 2124229 h 2169949"/>
                      <a:gd name="connsiteX14" fmla="*/ 1255703 w 1645921"/>
                      <a:gd name="connsiteY14" fmla="*/ 2124229 h 2169949"/>
                      <a:gd name="connsiteX15" fmla="*/ 813705 w 1645921"/>
                      <a:gd name="connsiteY15" fmla="*/ 1701321 h 2169949"/>
                      <a:gd name="connsiteX16" fmla="*/ 529673 w 1645921"/>
                      <a:gd name="connsiteY16" fmla="*/ 1704407 h 2169949"/>
                      <a:gd name="connsiteX17" fmla="*/ 529129 w 1645921"/>
                      <a:gd name="connsiteY17" fmla="*/ 1706584 h 2169949"/>
                      <a:gd name="connsiteX18" fmla="*/ 816608 w 1645921"/>
                      <a:gd name="connsiteY18" fmla="*/ 1879544 h 2169949"/>
                      <a:gd name="connsiteX19" fmla="*/ 813705 w 1645921"/>
                      <a:gd name="connsiteY19" fmla="*/ 1701321 h 2169949"/>
                      <a:gd name="connsiteX20" fmla="*/ 1143109 w 1645921"/>
                      <a:gd name="connsiteY20" fmla="*/ 1697147 h 2169949"/>
                      <a:gd name="connsiteX21" fmla="*/ 844376 w 1645921"/>
                      <a:gd name="connsiteY21" fmla="*/ 1700595 h 2169949"/>
                      <a:gd name="connsiteX22" fmla="*/ 847280 w 1645921"/>
                      <a:gd name="connsiteY22" fmla="*/ 1882630 h 2169949"/>
                      <a:gd name="connsiteX23" fmla="*/ 1143835 w 1645921"/>
                      <a:gd name="connsiteY23" fmla="*/ 1699143 h 2169949"/>
                      <a:gd name="connsiteX24" fmla="*/ 1143109 w 1645921"/>
                      <a:gd name="connsiteY24" fmla="*/ 1697147 h 2169949"/>
                      <a:gd name="connsiteX25" fmla="*/ 840565 w 1645921"/>
                      <a:gd name="connsiteY25" fmla="*/ 1456129 h 2169949"/>
                      <a:gd name="connsiteX26" fmla="*/ 844195 w 1645921"/>
                      <a:gd name="connsiteY26" fmla="*/ 1670287 h 2169949"/>
                      <a:gd name="connsiteX27" fmla="*/ 1144923 w 1645921"/>
                      <a:gd name="connsiteY27" fmla="*/ 1666838 h 2169949"/>
                      <a:gd name="connsiteX28" fmla="*/ 1145649 w 1645921"/>
                      <a:gd name="connsiteY28" fmla="*/ 1665205 h 2169949"/>
                      <a:gd name="connsiteX29" fmla="*/ 840565 w 1645921"/>
                      <a:gd name="connsiteY29" fmla="*/ 1456129 h 2169949"/>
                      <a:gd name="connsiteX30" fmla="*/ 810075 w 1645921"/>
                      <a:gd name="connsiteY30" fmla="*/ 1455403 h 2169949"/>
                      <a:gd name="connsiteX31" fmla="*/ 517695 w 1645921"/>
                      <a:gd name="connsiteY31" fmla="*/ 1674098 h 2169949"/>
                      <a:gd name="connsiteX32" fmla="*/ 813342 w 1645921"/>
                      <a:gd name="connsiteY32" fmla="*/ 1670650 h 2169949"/>
                      <a:gd name="connsiteX33" fmla="*/ 810075 w 1645921"/>
                      <a:gd name="connsiteY33" fmla="*/ 1455403 h 2169949"/>
                      <a:gd name="connsiteX34" fmla="*/ 530580 w 1645921"/>
                      <a:gd name="connsiteY34" fmla="*/ 1243604 h 2169949"/>
                      <a:gd name="connsiteX35" fmla="*/ 488656 w 1645921"/>
                      <a:gd name="connsiteY35" fmla="*/ 1658308 h 2169949"/>
                      <a:gd name="connsiteX36" fmla="*/ 797915 w 1645921"/>
                      <a:gd name="connsiteY36" fmla="*/ 1426909 h 2169949"/>
                      <a:gd name="connsiteX37" fmla="*/ 530580 w 1645921"/>
                      <a:gd name="connsiteY37" fmla="*/ 1243604 h 2169949"/>
                      <a:gd name="connsiteX38" fmla="*/ 836935 w 1645921"/>
                      <a:gd name="connsiteY38" fmla="*/ 1223277 h 2169949"/>
                      <a:gd name="connsiteX39" fmla="*/ 839658 w 1645921"/>
                      <a:gd name="connsiteY39" fmla="*/ 1395693 h 2169949"/>
                      <a:gd name="connsiteX40" fmla="*/ 1070150 w 1645921"/>
                      <a:gd name="connsiteY40" fmla="*/ 1223277 h 2169949"/>
                      <a:gd name="connsiteX41" fmla="*/ 836935 w 1645921"/>
                      <a:gd name="connsiteY41" fmla="*/ 1223277 h 2169949"/>
                      <a:gd name="connsiteX42" fmla="*/ 553085 w 1645921"/>
                      <a:gd name="connsiteY42" fmla="*/ 1223277 h 2169949"/>
                      <a:gd name="connsiteX43" fmla="*/ 809167 w 1645921"/>
                      <a:gd name="connsiteY43" fmla="*/ 1398778 h 2169949"/>
                      <a:gd name="connsiteX44" fmla="*/ 806445 w 1645921"/>
                      <a:gd name="connsiteY44" fmla="*/ 1223277 h 2169949"/>
                      <a:gd name="connsiteX45" fmla="*/ 553085 w 1645921"/>
                      <a:gd name="connsiteY45" fmla="*/ 1223277 h 2169949"/>
                      <a:gd name="connsiteX46" fmla="*/ 1121148 w 1645921"/>
                      <a:gd name="connsiteY46" fmla="*/ 1222551 h 2169949"/>
                      <a:gd name="connsiteX47" fmla="*/ 849095 w 1645921"/>
                      <a:gd name="connsiteY47" fmla="*/ 1426001 h 2169949"/>
                      <a:gd name="connsiteX48" fmla="*/ 1185940 w 1645921"/>
                      <a:gd name="connsiteY48" fmla="*/ 1656856 h 2169949"/>
                      <a:gd name="connsiteX49" fmla="*/ 1121148 w 1645921"/>
                      <a:gd name="connsiteY49" fmla="*/ 1222551 h 2169949"/>
                      <a:gd name="connsiteX50" fmla="*/ 803178 w 1645921"/>
                      <a:gd name="connsiteY50" fmla="*/ 1009119 h 2169949"/>
                      <a:gd name="connsiteX51" fmla="*/ 570690 w 1645921"/>
                      <a:gd name="connsiteY51" fmla="*/ 1191335 h 2169949"/>
                      <a:gd name="connsiteX52" fmla="*/ 805901 w 1645921"/>
                      <a:gd name="connsiteY52" fmla="*/ 1191335 h 2169949"/>
                      <a:gd name="connsiteX53" fmla="*/ 803178 w 1645921"/>
                      <a:gd name="connsiteY53" fmla="*/ 1009119 h 2169949"/>
                      <a:gd name="connsiteX54" fmla="*/ 833305 w 1645921"/>
                      <a:gd name="connsiteY54" fmla="*/ 992422 h 2169949"/>
                      <a:gd name="connsiteX55" fmla="*/ 836572 w 1645921"/>
                      <a:gd name="connsiteY55" fmla="*/ 1191154 h 2169949"/>
                      <a:gd name="connsiteX56" fmla="*/ 1087391 w 1645921"/>
                      <a:gd name="connsiteY56" fmla="*/ 1191154 h 2169949"/>
                      <a:gd name="connsiteX57" fmla="*/ 833305 w 1645921"/>
                      <a:gd name="connsiteY57" fmla="*/ 992422 h 2169949"/>
                      <a:gd name="connsiteX58" fmla="*/ 1055404 w 1645921"/>
                      <a:gd name="connsiteY58" fmla="*/ 817761 h 2169949"/>
                      <a:gd name="connsiteX59" fmla="*/ 1042745 w 1645921"/>
                      <a:gd name="connsiteY59" fmla="*/ 821277 h 2169949"/>
                      <a:gd name="connsiteX60" fmla="*/ 985031 w 1645921"/>
                      <a:gd name="connsiteY60" fmla="*/ 866468 h 2169949"/>
                      <a:gd name="connsiteX61" fmla="*/ 853269 w 1645921"/>
                      <a:gd name="connsiteY61" fmla="*/ 969918 h 2169949"/>
                      <a:gd name="connsiteX62" fmla="*/ 1113707 w 1645921"/>
                      <a:gd name="connsiteY62" fmla="*/ 1173549 h 2169949"/>
                      <a:gd name="connsiteX63" fmla="*/ 1099007 w 1645921"/>
                      <a:gd name="connsiteY63" fmla="*/ 1072459 h 2169949"/>
                      <a:gd name="connsiteX64" fmla="*/ 1079587 w 1645921"/>
                      <a:gd name="connsiteY64" fmla="*/ 943783 h 2169949"/>
                      <a:gd name="connsiteX65" fmla="*/ 1062346 w 1645921"/>
                      <a:gd name="connsiteY65" fmla="*/ 828537 h 2169949"/>
                      <a:gd name="connsiteX66" fmla="*/ 1055404 w 1645921"/>
                      <a:gd name="connsiteY66" fmla="*/ 817761 h 2169949"/>
                      <a:gd name="connsiteX67" fmla="*/ 576134 w 1645921"/>
                      <a:gd name="connsiteY67" fmla="*/ 791513 h 2169949"/>
                      <a:gd name="connsiteX68" fmla="*/ 537114 w 1645921"/>
                      <a:gd name="connsiteY68" fmla="*/ 1179357 h 2169949"/>
                      <a:gd name="connsiteX69" fmla="*/ 540744 w 1645921"/>
                      <a:gd name="connsiteY69" fmla="*/ 1177179 h 2169949"/>
                      <a:gd name="connsiteX70" fmla="*/ 796100 w 1645921"/>
                      <a:gd name="connsiteY70" fmla="*/ 976996 h 2169949"/>
                      <a:gd name="connsiteX71" fmla="*/ 796100 w 1645921"/>
                      <a:gd name="connsiteY71" fmla="*/ 963384 h 2169949"/>
                      <a:gd name="connsiteX72" fmla="*/ 618240 w 1645921"/>
                      <a:gd name="connsiteY72" fmla="*/ 824181 h 2169949"/>
                      <a:gd name="connsiteX73" fmla="*/ 576134 w 1645921"/>
                      <a:gd name="connsiteY73" fmla="*/ 791513 h 2169949"/>
                      <a:gd name="connsiteX74" fmla="*/ 832035 w 1645921"/>
                      <a:gd name="connsiteY74" fmla="*/ 779716 h 2169949"/>
                      <a:gd name="connsiteX75" fmla="*/ 832035 w 1645921"/>
                      <a:gd name="connsiteY75" fmla="*/ 948865 h 2169949"/>
                      <a:gd name="connsiteX76" fmla="*/ 1031534 w 1645921"/>
                      <a:gd name="connsiteY76" fmla="*/ 792496 h 2169949"/>
                      <a:gd name="connsiteX77" fmla="*/ 1031242 w 1645921"/>
                      <a:gd name="connsiteY77" fmla="*/ 791569 h 2169949"/>
                      <a:gd name="connsiteX78" fmla="*/ 1035405 w 1645921"/>
                      <a:gd name="connsiteY78" fmla="*/ 783570 h 2169949"/>
                      <a:gd name="connsiteX79" fmla="*/ 607714 w 1645921"/>
                      <a:gd name="connsiteY79" fmla="*/ 775723 h 2169949"/>
                      <a:gd name="connsiteX80" fmla="*/ 607351 w 1645921"/>
                      <a:gd name="connsiteY80" fmla="*/ 777720 h 2169949"/>
                      <a:gd name="connsiteX81" fmla="*/ 800637 w 1645921"/>
                      <a:gd name="connsiteY81" fmla="*/ 928901 h 2169949"/>
                      <a:gd name="connsiteX82" fmla="*/ 800637 w 1645921"/>
                      <a:gd name="connsiteY82" fmla="*/ 779353 h 2169949"/>
                      <a:gd name="connsiteX83" fmla="*/ 607714 w 1645921"/>
                      <a:gd name="connsiteY83" fmla="*/ 775723 h 2169949"/>
                      <a:gd name="connsiteX84" fmla="*/ 796931 w 1645921"/>
                      <a:gd name="connsiteY84" fmla="*/ 594770 h 2169949"/>
                      <a:gd name="connsiteX85" fmla="*/ 605840 w 1645921"/>
                      <a:gd name="connsiteY85" fmla="*/ 744540 h 2169949"/>
                      <a:gd name="connsiteX86" fmla="*/ 799169 w 1645921"/>
                      <a:gd name="connsiteY86" fmla="*/ 744540 h 2169949"/>
                      <a:gd name="connsiteX87" fmla="*/ 796931 w 1645921"/>
                      <a:gd name="connsiteY87" fmla="*/ 594770 h 2169949"/>
                      <a:gd name="connsiteX88" fmla="*/ 821693 w 1645921"/>
                      <a:gd name="connsiteY88" fmla="*/ 581046 h 2169949"/>
                      <a:gd name="connsiteX89" fmla="*/ 824378 w 1645921"/>
                      <a:gd name="connsiteY89" fmla="*/ 744391 h 2169949"/>
                      <a:gd name="connsiteX90" fmla="*/ 1030536 w 1645921"/>
                      <a:gd name="connsiteY90" fmla="*/ 744391 h 2169949"/>
                      <a:gd name="connsiteX91" fmla="*/ 821693 w 1645921"/>
                      <a:gd name="connsiteY91" fmla="*/ 581046 h 2169949"/>
                      <a:gd name="connsiteX92" fmla="*/ 1004245 w 1645921"/>
                      <a:gd name="connsiteY92" fmla="*/ 437486 h 2169949"/>
                      <a:gd name="connsiteX93" fmla="*/ 993840 w 1645921"/>
                      <a:gd name="connsiteY93" fmla="*/ 440376 h 2169949"/>
                      <a:gd name="connsiteX94" fmla="*/ 946402 w 1645921"/>
                      <a:gd name="connsiteY94" fmla="*/ 477520 h 2169949"/>
                      <a:gd name="connsiteX95" fmla="*/ 838102 w 1645921"/>
                      <a:gd name="connsiteY95" fmla="*/ 562549 h 2169949"/>
                      <a:gd name="connsiteX96" fmla="*/ 1052166 w 1645921"/>
                      <a:gd name="connsiteY96" fmla="*/ 729921 h 2169949"/>
                      <a:gd name="connsiteX97" fmla="*/ 1040084 w 1645921"/>
                      <a:gd name="connsiteY97" fmla="*/ 646831 h 2169949"/>
                      <a:gd name="connsiteX98" fmla="*/ 1024122 w 1645921"/>
                      <a:gd name="connsiteY98" fmla="*/ 541068 h 2169949"/>
                      <a:gd name="connsiteX99" fmla="*/ 1009951 w 1645921"/>
                      <a:gd name="connsiteY99" fmla="*/ 446343 h 2169949"/>
                      <a:gd name="connsiteX100" fmla="*/ 1004245 w 1645921"/>
                      <a:gd name="connsiteY100" fmla="*/ 437486 h 2169949"/>
                      <a:gd name="connsiteX101" fmla="*/ 610315 w 1645921"/>
                      <a:gd name="connsiteY101" fmla="*/ 415911 h 2169949"/>
                      <a:gd name="connsiteX102" fmla="*/ 578243 w 1645921"/>
                      <a:gd name="connsiteY102" fmla="*/ 734695 h 2169949"/>
                      <a:gd name="connsiteX103" fmla="*/ 581226 w 1645921"/>
                      <a:gd name="connsiteY103" fmla="*/ 732905 h 2169949"/>
                      <a:gd name="connsiteX104" fmla="*/ 791113 w 1645921"/>
                      <a:gd name="connsiteY104" fmla="*/ 568367 h 2169949"/>
                      <a:gd name="connsiteX105" fmla="*/ 791113 w 1645921"/>
                      <a:gd name="connsiteY105" fmla="*/ 557179 h 2169949"/>
                      <a:gd name="connsiteX106" fmla="*/ 644923 w 1645921"/>
                      <a:gd name="connsiteY106" fmla="*/ 442763 h 2169949"/>
                      <a:gd name="connsiteX107" fmla="*/ 610315 w 1645921"/>
                      <a:gd name="connsiteY107" fmla="*/ 415911 h 2169949"/>
                      <a:gd name="connsiteX108" fmla="*/ 1030322 w 1645921"/>
                      <a:gd name="connsiteY108" fmla="*/ 412680 h 2169949"/>
                      <a:gd name="connsiteX109" fmla="*/ 1030686 w 1645921"/>
                      <a:gd name="connsiteY109" fmla="*/ 414569 h 2169949"/>
                      <a:gd name="connsiteX110" fmla="*/ 1050973 w 1645921"/>
                      <a:gd name="connsiteY110" fmla="*/ 551361 h 2169949"/>
                      <a:gd name="connsiteX111" fmla="*/ 1068427 w 1645921"/>
                      <a:gd name="connsiteY111" fmla="*/ 666821 h 2169949"/>
                      <a:gd name="connsiteX112" fmla="*/ 1079316 w 1645921"/>
                      <a:gd name="connsiteY112" fmla="*/ 739618 h 2169949"/>
                      <a:gd name="connsiteX113" fmla="*/ 1079763 w 1645921"/>
                      <a:gd name="connsiteY113" fmla="*/ 743198 h 2169949"/>
                      <a:gd name="connsiteX114" fmla="*/ 1080791 w 1645921"/>
                      <a:gd name="connsiteY114" fmla="*/ 744748 h 2169949"/>
                      <a:gd name="connsiteX115" fmla="*/ 1476534 w 1645921"/>
                      <a:gd name="connsiteY115" fmla="*/ 412680 h 2169949"/>
                      <a:gd name="connsiteX116" fmla="*/ 820649 w 1645921"/>
                      <a:gd name="connsiteY116" fmla="*/ 412680 h 2169949"/>
                      <a:gd name="connsiteX117" fmla="*/ 820649 w 1645921"/>
                      <a:gd name="connsiteY117" fmla="*/ 545245 h 2169949"/>
                      <a:gd name="connsiteX118" fmla="*/ 989779 w 1645921"/>
                      <a:gd name="connsiteY118" fmla="*/ 412680 h 2169949"/>
                      <a:gd name="connsiteX119" fmla="*/ 646336 w 1645921"/>
                      <a:gd name="connsiteY119" fmla="*/ 412680 h 2169949"/>
                      <a:gd name="connsiteX120" fmla="*/ 794842 w 1645921"/>
                      <a:gd name="connsiteY120" fmla="*/ 528836 h 2169949"/>
                      <a:gd name="connsiteX121" fmla="*/ 794842 w 1645921"/>
                      <a:gd name="connsiteY121" fmla="*/ 412680 h 2169949"/>
                      <a:gd name="connsiteX122" fmla="*/ 171855 w 1645921"/>
                      <a:gd name="connsiteY122" fmla="*/ 412680 h 2169949"/>
                      <a:gd name="connsiteX123" fmla="*/ 553095 w 1645921"/>
                      <a:gd name="connsiteY123" fmla="*/ 732578 h 2169949"/>
                      <a:gd name="connsiteX124" fmla="*/ 562729 w 1645921"/>
                      <a:gd name="connsiteY124" fmla="*/ 639075 h 2169949"/>
                      <a:gd name="connsiteX125" fmla="*/ 570635 w 1645921"/>
                      <a:gd name="connsiteY125" fmla="*/ 559864 h 2169949"/>
                      <a:gd name="connsiteX126" fmla="*/ 580630 w 1645921"/>
                      <a:gd name="connsiteY126" fmla="*/ 462155 h 2169949"/>
                      <a:gd name="connsiteX127" fmla="*/ 585568 w 1645921"/>
                      <a:gd name="connsiteY127" fmla="*/ 412680 h 2169949"/>
                      <a:gd name="connsiteX128" fmla="*/ 789920 w 1645921"/>
                      <a:gd name="connsiteY128" fmla="*/ 135167 h 2169949"/>
                      <a:gd name="connsiteX129" fmla="*/ 630156 w 1645921"/>
                      <a:gd name="connsiteY129" fmla="*/ 377723 h 2169949"/>
                      <a:gd name="connsiteX130" fmla="*/ 794395 w 1645921"/>
                      <a:gd name="connsiteY130" fmla="*/ 380706 h 2169949"/>
                      <a:gd name="connsiteX131" fmla="*/ 791411 w 1645921"/>
                      <a:gd name="connsiteY131" fmla="*/ 135764 h 2169949"/>
                      <a:gd name="connsiteX132" fmla="*/ 789920 w 1645921"/>
                      <a:gd name="connsiteY132" fmla="*/ 135167 h 2169949"/>
                      <a:gd name="connsiteX133" fmla="*/ 818262 w 1645921"/>
                      <a:gd name="connsiteY133" fmla="*/ 127261 h 2169949"/>
                      <a:gd name="connsiteX134" fmla="*/ 816622 w 1645921"/>
                      <a:gd name="connsiteY134" fmla="*/ 127559 h 2169949"/>
                      <a:gd name="connsiteX135" fmla="*/ 819456 w 1645921"/>
                      <a:gd name="connsiteY135" fmla="*/ 381303 h 2169949"/>
                      <a:gd name="connsiteX136" fmla="*/ 989513 w 1645921"/>
                      <a:gd name="connsiteY136" fmla="*/ 384138 h 2169949"/>
                      <a:gd name="connsiteX137" fmla="*/ 818262 w 1645921"/>
                      <a:gd name="connsiteY137" fmla="*/ 127261 h 2169949"/>
                      <a:gd name="connsiteX138" fmla="*/ 762323 w 1645921"/>
                      <a:gd name="connsiteY138" fmla="*/ 118161 h 2169949"/>
                      <a:gd name="connsiteX139" fmla="*/ 658647 w 1645921"/>
                      <a:gd name="connsiteY139" fmla="*/ 118908 h 2169949"/>
                      <a:gd name="connsiteX140" fmla="*/ 642089 w 1645921"/>
                      <a:gd name="connsiteY140" fmla="*/ 120101 h 2169949"/>
                      <a:gd name="connsiteX141" fmla="*/ 638807 w 1645921"/>
                      <a:gd name="connsiteY141" fmla="*/ 135914 h 2169949"/>
                      <a:gd name="connsiteX142" fmla="*/ 638658 w 1645921"/>
                      <a:gd name="connsiteY142" fmla="*/ 136659 h 2169949"/>
                      <a:gd name="connsiteX143" fmla="*/ 628812 w 1645921"/>
                      <a:gd name="connsiteY143" fmla="*/ 232876 h 2169949"/>
                      <a:gd name="connsiteX144" fmla="*/ 620310 w 1645921"/>
                      <a:gd name="connsiteY144" fmla="*/ 316562 h 2169949"/>
                      <a:gd name="connsiteX145" fmla="*/ 617028 w 1645921"/>
                      <a:gd name="connsiteY145" fmla="*/ 350424 h 2169949"/>
                      <a:gd name="connsiteX146" fmla="*/ 618371 w 1645921"/>
                      <a:gd name="connsiteY146" fmla="*/ 350723 h 2169949"/>
                      <a:gd name="connsiteX147" fmla="*/ 771720 w 1645921"/>
                      <a:gd name="connsiteY147" fmla="*/ 118161 h 2169949"/>
                      <a:gd name="connsiteX148" fmla="*/ 762323 w 1645921"/>
                      <a:gd name="connsiteY148" fmla="*/ 118161 h 2169949"/>
                      <a:gd name="connsiteX149" fmla="*/ 954457 w 1645921"/>
                      <a:gd name="connsiteY149" fmla="*/ 116819 h 2169949"/>
                      <a:gd name="connsiteX150" fmla="*/ 886733 w 1645921"/>
                      <a:gd name="connsiteY150" fmla="*/ 117416 h 2169949"/>
                      <a:gd name="connsiteX151" fmla="*/ 841384 w 1645921"/>
                      <a:gd name="connsiteY151" fmla="*/ 117416 h 2169949"/>
                      <a:gd name="connsiteX152" fmla="*/ 993392 w 1645921"/>
                      <a:gd name="connsiteY152" fmla="*/ 345800 h 2169949"/>
                      <a:gd name="connsiteX153" fmla="*/ 994585 w 1645921"/>
                      <a:gd name="connsiteY153" fmla="*/ 345352 h 2169949"/>
                      <a:gd name="connsiteX154" fmla="*/ 989513 w 1645921"/>
                      <a:gd name="connsiteY154" fmla="*/ 308208 h 2169949"/>
                      <a:gd name="connsiteX155" fmla="*/ 961767 w 1645921"/>
                      <a:gd name="connsiteY155" fmla="*/ 123233 h 2169949"/>
                      <a:gd name="connsiteX156" fmla="*/ 954457 w 1645921"/>
                      <a:gd name="connsiteY156" fmla="*/ 116819 h 2169949"/>
                      <a:gd name="connsiteX157" fmla="*/ 686185 w 1645921"/>
                      <a:gd name="connsiteY157" fmla="*/ 0 h 2169949"/>
                      <a:gd name="connsiteX158" fmla="*/ 934104 w 1645921"/>
                      <a:gd name="connsiteY158" fmla="*/ 0 h 2169949"/>
                      <a:gd name="connsiteX159" fmla="*/ 970742 w 1645921"/>
                      <a:gd name="connsiteY159" fmla="*/ 36638 h 2169949"/>
                      <a:gd name="connsiteX160" fmla="*/ 961098 w 1645921"/>
                      <a:gd name="connsiteY160" fmla="*/ 59922 h 2169949"/>
                      <a:gd name="connsiteX161" fmla="*/ 1051055 w 1645921"/>
                      <a:gd name="connsiteY161" fmla="*/ 59922 h 2169949"/>
                      <a:gd name="connsiteX162" fmla="*/ 1073915 w 1645921"/>
                      <a:gd name="connsiteY162" fmla="*/ 82782 h 2169949"/>
                      <a:gd name="connsiteX163" fmla="*/ 1073914 w 1645921"/>
                      <a:gd name="connsiteY163" fmla="*/ 82782 h 2169949"/>
                      <a:gd name="connsiteX164" fmla="*/ 1051054 w 1645921"/>
                      <a:gd name="connsiteY164" fmla="*/ 105642 h 2169949"/>
                      <a:gd name="connsiteX165" fmla="*/ 984543 w 1645921"/>
                      <a:gd name="connsiteY165" fmla="*/ 105642 h 2169949"/>
                      <a:gd name="connsiteX166" fmla="*/ 1025912 w 1645921"/>
                      <a:gd name="connsiteY166" fmla="*/ 382944 h 2169949"/>
                      <a:gd name="connsiteX167" fmla="*/ 1029492 w 1645921"/>
                      <a:gd name="connsiteY167" fmla="*/ 382348 h 2169949"/>
                      <a:gd name="connsiteX168" fmla="*/ 1029641 w 1645921"/>
                      <a:gd name="connsiteY168" fmla="*/ 383839 h 2169949"/>
                      <a:gd name="connsiteX169" fmla="*/ 1029470 w 1645921"/>
                      <a:gd name="connsiteY169" fmla="*/ 385248 h 2169949"/>
                      <a:gd name="connsiteX170" fmla="*/ 1157032 w 1645921"/>
                      <a:gd name="connsiteY170" fmla="*/ 385248 h 2169949"/>
                      <a:gd name="connsiteX171" fmla="*/ 1157032 w 1645921"/>
                      <a:gd name="connsiteY171" fmla="*/ 310832 h 2169949"/>
                      <a:gd name="connsiteX172" fmla="*/ 1126536 w 1645921"/>
                      <a:gd name="connsiteY172" fmla="*/ 310832 h 2169949"/>
                      <a:gd name="connsiteX173" fmla="*/ 1117392 w 1645921"/>
                      <a:gd name="connsiteY173" fmla="*/ 301688 h 2169949"/>
                      <a:gd name="connsiteX174" fmla="*/ 1126536 w 1645921"/>
                      <a:gd name="connsiteY174" fmla="*/ 292544 h 2169949"/>
                      <a:gd name="connsiteX175" fmla="*/ 1157032 w 1645921"/>
                      <a:gd name="connsiteY175" fmla="*/ 292544 h 2169949"/>
                      <a:gd name="connsiteX176" fmla="*/ 1157032 w 1645921"/>
                      <a:gd name="connsiteY176" fmla="*/ 282034 h 2169949"/>
                      <a:gd name="connsiteX177" fmla="*/ 1126536 w 1645921"/>
                      <a:gd name="connsiteY177" fmla="*/ 282034 h 2169949"/>
                      <a:gd name="connsiteX178" fmla="*/ 1117392 w 1645921"/>
                      <a:gd name="connsiteY178" fmla="*/ 272890 h 2169949"/>
                      <a:gd name="connsiteX179" fmla="*/ 1126536 w 1645921"/>
                      <a:gd name="connsiteY179" fmla="*/ 263746 h 2169949"/>
                      <a:gd name="connsiteX180" fmla="*/ 1157032 w 1645921"/>
                      <a:gd name="connsiteY180" fmla="*/ 263746 h 2169949"/>
                      <a:gd name="connsiteX181" fmla="*/ 1157032 w 1645921"/>
                      <a:gd name="connsiteY181" fmla="*/ 253236 h 2169949"/>
                      <a:gd name="connsiteX182" fmla="*/ 1126536 w 1645921"/>
                      <a:gd name="connsiteY182" fmla="*/ 253236 h 2169949"/>
                      <a:gd name="connsiteX183" fmla="*/ 1117392 w 1645921"/>
                      <a:gd name="connsiteY183" fmla="*/ 244092 h 2169949"/>
                      <a:gd name="connsiteX184" fmla="*/ 1126536 w 1645921"/>
                      <a:gd name="connsiteY184" fmla="*/ 234948 h 2169949"/>
                      <a:gd name="connsiteX185" fmla="*/ 1157032 w 1645921"/>
                      <a:gd name="connsiteY185" fmla="*/ 234948 h 2169949"/>
                      <a:gd name="connsiteX186" fmla="*/ 1157032 w 1645921"/>
                      <a:gd name="connsiteY186" fmla="*/ 219866 h 2169949"/>
                      <a:gd name="connsiteX187" fmla="*/ 1170748 w 1645921"/>
                      <a:gd name="connsiteY187" fmla="*/ 206150 h 2169949"/>
                      <a:gd name="connsiteX188" fmla="*/ 1184464 w 1645921"/>
                      <a:gd name="connsiteY188" fmla="*/ 219866 h 2169949"/>
                      <a:gd name="connsiteX189" fmla="*/ 1184464 w 1645921"/>
                      <a:gd name="connsiteY189" fmla="*/ 234948 h 2169949"/>
                      <a:gd name="connsiteX190" fmla="*/ 1210556 w 1645921"/>
                      <a:gd name="connsiteY190" fmla="*/ 234948 h 2169949"/>
                      <a:gd name="connsiteX191" fmla="*/ 1219700 w 1645921"/>
                      <a:gd name="connsiteY191" fmla="*/ 244092 h 2169949"/>
                      <a:gd name="connsiteX192" fmla="*/ 1210556 w 1645921"/>
                      <a:gd name="connsiteY192" fmla="*/ 253236 h 2169949"/>
                      <a:gd name="connsiteX193" fmla="*/ 1184464 w 1645921"/>
                      <a:gd name="connsiteY193" fmla="*/ 253236 h 2169949"/>
                      <a:gd name="connsiteX194" fmla="*/ 1184464 w 1645921"/>
                      <a:gd name="connsiteY194" fmla="*/ 263746 h 2169949"/>
                      <a:gd name="connsiteX195" fmla="*/ 1210556 w 1645921"/>
                      <a:gd name="connsiteY195" fmla="*/ 263746 h 2169949"/>
                      <a:gd name="connsiteX196" fmla="*/ 1219700 w 1645921"/>
                      <a:gd name="connsiteY196" fmla="*/ 272890 h 2169949"/>
                      <a:gd name="connsiteX197" fmla="*/ 1210556 w 1645921"/>
                      <a:gd name="connsiteY197" fmla="*/ 282034 h 2169949"/>
                      <a:gd name="connsiteX198" fmla="*/ 1184464 w 1645921"/>
                      <a:gd name="connsiteY198" fmla="*/ 282034 h 2169949"/>
                      <a:gd name="connsiteX199" fmla="*/ 1184464 w 1645921"/>
                      <a:gd name="connsiteY199" fmla="*/ 292544 h 2169949"/>
                      <a:gd name="connsiteX200" fmla="*/ 1210556 w 1645921"/>
                      <a:gd name="connsiteY200" fmla="*/ 292544 h 2169949"/>
                      <a:gd name="connsiteX201" fmla="*/ 1219700 w 1645921"/>
                      <a:gd name="connsiteY201" fmla="*/ 301688 h 2169949"/>
                      <a:gd name="connsiteX202" fmla="*/ 1210556 w 1645921"/>
                      <a:gd name="connsiteY202" fmla="*/ 310832 h 2169949"/>
                      <a:gd name="connsiteX203" fmla="*/ 1184464 w 1645921"/>
                      <a:gd name="connsiteY203" fmla="*/ 310832 h 2169949"/>
                      <a:gd name="connsiteX204" fmla="*/ 1184464 w 1645921"/>
                      <a:gd name="connsiteY204" fmla="*/ 385248 h 2169949"/>
                      <a:gd name="connsiteX205" fmla="*/ 1315794 w 1645921"/>
                      <a:gd name="connsiteY205" fmla="*/ 385248 h 2169949"/>
                      <a:gd name="connsiteX206" fmla="*/ 1315794 w 1645921"/>
                      <a:gd name="connsiteY206" fmla="*/ 310832 h 2169949"/>
                      <a:gd name="connsiteX207" fmla="*/ 1286537 w 1645921"/>
                      <a:gd name="connsiteY207" fmla="*/ 310832 h 2169949"/>
                      <a:gd name="connsiteX208" fmla="*/ 1277393 w 1645921"/>
                      <a:gd name="connsiteY208" fmla="*/ 301688 h 2169949"/>
                      <a:gd name="connsiteX209" fmla="*/ 1286537 w 1645921"/>
                      <a:gd name="connsiteY209" fmla="*/ 292544 h 2169949"/>
                      <a:gd name="connsiteX210" fmla="*/ 1315794 w 1645921"/>
                      <a:gd name="connsiteY210" fmla="*/ 292544 h 2169949"/>
                      <a:gd name="connsiteX211" fmla="*/ 1315794 w 1645921"/>
                      <a:gd name="connsiteY211" fmla="*/ 282034 h 2169949"/>
                      <a:gd name="connsiteX212" fmla="*/ 1286537 w 1645921"/>
                      <a:gd name="connsiteY212" fmla="*/ 282034 h 2169949"/>
                      <a:gd name="connsiteX213" fmla="*/ 1277393 w 1645921"/>
                      <a:gd name="connsiteY213" fmla="*/ 272890 h 2169949"/>
                      <a:gd name="connsiteX214" fmla="*/ 1286537 w 1645921"/>
                      <a:gd name="connsiteY214" fmla="*/ 263746 h 2169949"/>
                      <a:gd name="connsiteX215" fmla="*/ 1315794 w 1645921"/>
                      <a:gd name="connsiteY215" fmla="*/ 263746 h 2169949"/>
                      <a:gd name="connsiteX216" fmla="*/ 1315794 w 1645921"/>
                      <a:gd name="connsiteY216" fmla="*/ 253236 h 2169949"/>
                      <a:gd name="connsiteX217" fmla="*/ 1286537 w 1645921"/>
                      <a:gd name="connsiteY217" fmla="*/ 253236 h 2169949"/>
                      <a:gd name="connsiteX218" fmla="*/ 1277393 w 1645921"/>
                      <a:gd name="connsiteY218" fmla="*/ 244092 h 2169949"/>
                      <a:gd name="connsiteX219" fmla="*/ 1286537 w 1645921"/>
                      <a:gd name="connsiteY219" fmla="*/ 234948 h 2169949"/>
                      <a:gd name="connsiteX220" fmla="*/ 1315794 w 1645921"/>
                      <a:gd name="connsiteY220" fmla="*/ 234948 h 2169949"/>
                      <a:gd name="connsiteX221" fmla="*/ 1315794 w 1645921"/>
                      <a:gd name="connsiteY221" fmla="*/ 219866 h 2169949"/>
                      <a:gd name="connsiteX222" fmla="*/ 1329510 w 1645921"/>
                      <a:gd name="connsiteY222" fmla="*/ 206150 h 2169949"/>
                      <a:gd name="connsiteX223" fmla="*/ 1343226 w 1645921"/>
                      <a:gd name="connsiteY223" fmla="*/ 219866 h 2169949"/>
                      <a:gd name="connsiteX224" fmla="*/ 1343226 w 1645921"/>
                      <a:gd name="connsiteY224" fmla="*/ 234948 h 2169949"/>
                      <a:gd name="connsiteX225" fmla="*/ 1370557 w 1645921"/>
                      <a:gd name="connsiteY225" fmla="*/ 234948 h 2169949"/>
                      <a:gd name="connsiteX226" fmla="*/ 1379701 w 1645921"/>
                      <a:gd name="connsiteY226" fmla="*/ 244092 h 2169949"/>
                      <a:gd name="connsiteX227" fmla="*/ 1370557 w 1645921"/>
                      <a:gd name="connsiteY227" fmla="*/ 253236 h 2169949"/>
                      <a:gd name="connsiteX228" fmla="*/ 1343226 w 1645921"/>
                      <a:gd name="connsiteY228" fmla="*/ 253236 h 2169949"/>
                      <a:gd name="connsiteX229" fmla="*/ 1343226 w 1645921"/>
                      <a:gd name="connsiteY229" fmla="*/ 263746 h 2169949"/>
                      <a:gd name="connsiteX230" fmla="*/ 1370557 w 1645921"/>
                      <a:gd name="connsiteY230" fmla="*/ 263746 h 2169949"/>
                      <a:gd name="connsiteX231" fmla="*/ 1379701 w 1645921"/>
                      <a:gd name="connsiteY231" fmla="*/ 272890 h 2169949"/>
                      <a:gd name="connsiteX232" fmla="*/ 1370557 w 1645921"/>
                      <a:gd name="connsiteY232" fmla="*/ 282034 h 2169949"/>
                      <a:gd name="connsiteX233" fmla="*/ 1343226 w 1645921"/>
                      <a:gd name="connsiteY233" fmla="*/ 282034 h 2169949"/>
                      <a:gd name="connsiteX234" fmla="*/ 1343226 w 1645921"/>
                      <a:gd name="connsiteY234" fmla="*/ 292544 h 2169949"/>
                      <a:gd name="connsiteX235" fmla="*/ 1370557 w 1645921"/>
                      <a:gd name="connsiteY235" fmla="*/ 292544 h 2169949"/>
                      <a:gd name="connsiteX236" fmla="*/ 1379701 w 1645921"/>
                      <a:gd name="connsiteY236" fmla="*/ 301688 h 2169949"/>
                      <a:gd name="connsiteX237" fmla="*/ 1370557 w 1645921"/>
                      <a:gd name="connsiteY237" fmla="*/ 310832 h 2169949"/>
                      <a:gd name="connsiteX238" fmla="*/ 1343226 w 1645921"/>
                      <a:gd name="connsiteY238" fmla="*/ 310832 h 2169949"/>
                      <a:gd name="connsiteX239" fmla="*/ 1343226 w 1645921"/>
                      <a:gd name="connsiteY239" fmla="*/ 385248 h 2169949"/>
                      <a:gd name="connsiteX240" fmla="*/ 1497488 w 1645921"/>
                      <a:gd name="connsiteY240" fmla="*/ 385248 h 2169949"/>
                      <a:gd name="connsiteX241" fmla="*/ 1505347 w 1645921"/>
                      <a:gd name="connsiteY241" fmla="*/ 388503 h 2169949"/>
                      <a:gd name="connsiteX242" fmla="*/ 1505405 w 1645921"/>
                      <a:gd name="connsiteY242" fmla="*/ 388454 h 2169949"/>
                      <a:gd name="connsiteX243" fmla="*/ 1524728 w 1645921"/>
                      <a:gd name="connsiteY243" fmla="*/ 390145 h 2169949"/>
                      <a:gd name="connsiteX244" fmla="*/ 1523038 w 1645921"/>
                      <a:gd name="connsiteY244" fmla="*/ 409469 h 2169949"/>
                      <a:gd name="connsiteX245" fmla="*/ 1085083 w 1645921"/>
                      <a:gd name="connsiteY245" fmla="*/ 776956 h 2169949"/>
                      <a:gd name="connsiteX246" fmla="*/ 1087573 w 1645921"/>
                      <a:gd name="connsiteY246" fmla="*/ 789880 h 2169949"/>
                      <a:gd name="connsiteX247" fmla="*/ 1112255 w 1645921"/>
                      <a:gd name="connsiteY247" fmla="*/ 956306 h 2169949"/>
                      <a:gd name="connsiteX248" fmla="*/ 1133490 w 1645921"/>
                      <a:gd name="connsiteY248" fmla="*/ 1096779 h 2169949"/>
                      <a:gd name="connsiteX249" fmla="*/ 1146738 w 1645921"/>
                      <a:gd name="connsiteY249" fmla="*/ 1185346 h 2169949"/>
                      <a:gd name="connsiteX250" fmla="*/ 1147283 w 1645921"/>
                      <a:gd name="connsiteY250" fmla="*/ 1189702 h 2169949"/>
                      <a:gd name="connsiteX251" fmla="*/ 1153816 w 1645921"/>
                      <a:gd name="connsiteY251" fmla="*/ 1215292 h 2169949"/>
                      <a:gd name="connsiteX252" fmla="*/ 1156176 w 1645921"/>
                      <a:gd name="connsiteY252" fmla="*/ 1249956 h 2169949"/>
                      <a:gd name="connsiteX253" fmla="*/ 1190114 w 1645921"/>
                      <a:gd name="connsiteY253" fmla="*/ 1475367 h 2169949"/>
                      <a:gd name="connsiteX254" fmla="*/ 1217701 w 1645921"/>
                      <a:gd name="connsiteY254" fmla="*/ 1659579 h 2169949"/>
                      <a:gd name="connsiteX255" fmla="*/ 1221875 w 1645921"/>
                      <a:gd name="connsiteY255" fmla="*/ 1665931 h 2169949"/>
                      <a:gd name="connsiteX256" fmla="*/ 1224235 w 1645921"/>
                      <a:gd name="connsiteY256" fmla="*/ 1671920 h 2169949"/>
                      <a:gd name="connsiteX257" fmla="*/ 1235668 w 1645921"/>
                      <a:gd name="connsiteY257" fmla="*/ 1781903 h 2169949"/>
                      <a:gd name="connsiteX258" fmla="*/ 1258718 w 1645921"/>
                      <a:gd name="connsiteY258" fmla="*/ 1935625 h 2169949"/>
                      <a:gd name="connsiteX259" fmla="*/ 1281222 w 1645921"/>
                      <a:gd name="connsiteY259" fmla="*/ 2087713 h 2169949"/>
                      <a:gd name="connsiteX260" fmla="*/ 1286826 w 1645921"/>
                      <a:gd name="connsiteY260" fmla="*/ 2124229 h 2169949"/>
                      <a:gd name="connsiteX261" fmla="*/ 1623061 w 1645921"/>
                      <a:gd name="connsiteY261" fmla="*/ 2124229 h 2169949"/>
                      <a:gd name="connsiteX262" fmla="*/ 1636122 w 1645921"/>
                      <a:gd name="connsiteY262" fmla="*/ 2129640 h 2169949"/>
                      <a:gd name="connsiteX263" fmla="*/ 1640572 w 1645921"/>
                      <a:gd name="connsiteY263" fmla="*/ 2129637 h 2169949"/>
                      <a:gd name="connsiteX264" fmla="*/ 1640572 w 1645921"/>
                      <a:gd name="connsiteY264" fmla="*/ 2134176 h 2169949"/>
                      <a:gd name="connsiteX265" fmla="*/ 1645921 w 1645921"/>
                      <a:gd name="connsiteY265" fmla="*/ 2147089 h 2169949"/>
                      <a:gd name="connsiteX266" fmla="*/ 1645920 w 1645921"/>
                      <a:gd name="connsiteY266" fmla="*/ 2147089 h 2169949"/>
                      <a:gd name="connsiteX267" fmla="*/ 1640572 w 1645921"/>
                      <a:gd name="connsiteY267" fmla="*/ 2160000 h 2169949"/>
                      <a:gd name="connsiteX268" fmla="*/ 1640572 w 1645921"/>
                      <a:gd name="connsiteY268" fmla="*/ 2166683 h 2169949"/>
                      <a:gd name="connsiteX269" fmla="*/ 1630945 w 1645921"/>
                      <a:gd name="connsiteY269" fmla="*/ 2166683 h 2169949"/>
                      <a:gd name="connsiteX270" fmla="*/ 1623060 w 1645921"/>
                      <a:gd name="connsiteY270" fmla="*/ 2169949 h 2169949"/>
                      <a:gd name="connsiteX271" fmla="*/ 22860 w 1645921"/>
                      <a:gd name="connsiteY271" fmla="*/ 2169948 h 2169949"/>
                      <a:gd name="connsiteX272" fmla="*/ 14978 w 1645921"/>
                      <a:gd name="connsiteY272" fmla="*/ 2166683 h 2169949"/>
                      <a:gd name="connsiteX273" fmla="*/ 5349 w 1645921"/>
                      <a:gd name="connsiteY273" fmla="*/ 2166683 h 2169949"/>
                      <a:gd name="connsiteX274" fmla="*/ 5349 w 1645921"/>
                      <a:gd name="connsiteY274" fmla="*/ 2160002 h 2169949"/>
                      <a:gd name="connsiteX275" fmla="*/ 0 w 1645921"/>
                      <a:gd name="connsiteY275" fmla="*/ 2147089 h 2169949"/>
                      <a:gd name="connsiteX276" fmla="*/ 6696 w 1645921"/>
                      <a:gd name="connsiteY276" fmla="*/ 2130925 h 2169949"/>
                      <a:gd name="connsiteX277" fmla="*/ 22860 w 1645921"/>
                      <a:gd name="connsiteY277" fmla="*/ 2124229 h 2169949"/>
                      <a:gd name="connsiteX278" fmla="*/ 410941 w 1645921"/>
                      <a:gd name="connsiteY278" fmla="*/ 2124229 h 2169949"/>
                      <a:gd name="connsiteX279" fmla="*/ 415334 w 1645921"/>
                      <a:gd name="connsiteY279" fmla="*/ 2082631 h 2169949"/>
                      <a:gd name="connsiteX280" fmla="*/ 427676 w 1645921"/>
                      <a:gd name="connsiteY280" fmla="*/ 1961033 h 2169949"/>
                      <a:gd name="connsiteX281" fmla="*/ 437295 w 1645921"/>
                      <a:gd name="connsiteY281" fmla="*/ 1862847 h 2169949"/>
                      <a:gd name="connsiteX282" fmla="*/ 449455 w 1645921"/>
                      <a:gd name="connsiteY282" fmla="*/ 1745786 h 2169949"/>
                      <a:gd name="connsiteX283" fmla="*/ 453447 w 1645921"/>
                      <a:gd name="connsiteY283" fmla="*/ 1706221 h 2169949"/>
                      <a:gd name="connsiteX284" fmla="*/ 444554 w 1645921"/>
                      <a:gd name="connsiteY284" fmla="*/ 1691158 h 2169949"/>
                      <a:gd name="connsiteX285" fmla="*/ 458348 w 1645921"/>
                      <a:gd name="connsiteY285" fmla="*/ 1653227 h 2169949"/>
                      <a:gd name="connsiteX286" fmla="*/ 475045 w 1645921"/>
                      <a:gd name="connsiteY286" fmla="*/ 1492971 h 2169949"/>
                      <a:gd name="connsiteX287" fmla="*/ 488112 w 1645921"/>
                      <a:gd name="connsiteY287" fmla="*/ 1357761 h 2169949"/>
                      <a:gd name="connsiteX288" fmla="*/ 501179 w 1645921"/>
                      <a:gd name="connsiteY288" fmla="*/ 1231626 h 2169949"/>
                      <a:gd name="connsiteX289" fmla="*/ 490834 w 1645921"/>
                      <a:gd name="connsiteY289" fmla="*/ 1215473 h 2169949"/>
                      <a:gd name="connsiteX290" fmla="*/ 505898 w 1645921"/>
                      <a:gd name="connsiteY290" fmla="*/ 1182805 h 2169949"/>
                      <a:gd name="connsiteX291" fmla="*/ 518239 w 1645921"/>
                      <a:gd name="connsiteY291" fmla="*/ 1063022 h 2169949"/>
                      <a:gd name="connsiteX292" fmla="*/ 527858 w 1645921"/>
                      <a:gd name="connsiteY292" fmla="*/ 966651 h 2169949"/>
                      <a:gd name="connsiteX293" fmla="*/ 540018 w 1645921"/>
                      <a:gd name="connsiteY293" fmla="*/ 847775 h 2169949"/>
                      <a:gd name="connsiteX294" fmla="*/ 548341 w 1645921"/>
                      <a:gd name="connsiteY294" fmla="*/ 764399 h 2169949"/>
                      <a:gd name="connsiteX295" fmla="*/ 132037 w 1645921"/>
                      <a:gd name="connsiteY295" fmla="*/ 415079 h 2169949"/>
                      <a:gd name="connsiteX296" fmla="*/ 129621 w 1645921"/>
                      <a:gd name="connsiteY296" fmla="*/ 410438 h 2169949"/>
                      <a:gd name="connsiteX297" fmla="*/ 125334 w 1645921"/>
                      <a:gd name="connsiteY297" fmla="*/ 408662 h 2169949"/>
                      <a:gd name="connsiteX298" fmla="*/ 121316 w 1645921"/>
                      <a:gd name="connsiteY298" fmla="*/ 398964 h 2169949"/>
                      <a:gd name="connsiteX299" fmla="*/ 135032 w 1645921"/>
                      <a:gd name="connsiteY299" fmla="*/ 385248 h 2169949"/>
                      <a:gd name="connsiteX300" fmla="*/ 301963 w 1645921"/>
                      <a:gd name="connsiteY300" fmla="*/ 385248 h 2169949"/>
                      <a:gd name="connsiteX301" fmla="*/ 301963 w 1645921"/>
                      <a:gd name="connsiteY301" fmla="*/ 319242 h 2169949"/>
                      <a:gd name="connsiteX302" fmla="*/ 274367 w 1645921"/>
                      <a:gd name="connsiteY302" fmla="*/ 319242 h 2169949"/>
                      <a:gd name="connsiteX303" fmla="*/ 265223 w 1645921"/>
                      <a:gd name="connsiteY303" fmla="*/ 310098 h 2169949"/>
                      <a:gd name="connsiteX304" fmla="*/ 274367 w 1645921"/>
                      <a:gd name="connsiteY304" fmla="*/ 300954 h 2169949"/>
                      <a:gd name="connsiteX305" fmla="*/ 301963 w 1645921"/>
                      <a:gd name="connsiteY305" fmla="*/ 300954 h 2169949"/>
                      <a:gd name="connsiteX306" fmla="*/ 301963 w 1645921"/>
                      <a:gd name="connsiteY306" fmla="*/ 290444 h 2169949"/>
                      <a:gd name="connsiteX307" fmla="*/ 274367 w 1645921"/>
                      <a:gd name="connsiteY307" fmla="*/ 290444 h 2169949"/>
                      <a:gd name="connsiteX308" fmla="*/ 265223 w 1645921"/>
                      <a:gd name="connsiteY308" fmla="*/ 281300 h 2169949"/>
                      <a:gd name="connsiteX309" fmla="*/ 274367 w 1645921"/>
                      <a:gd name="connsiteY309" fmla="*/ 272156 h 2169949"/>
                      <a:gd name="connsiteX310" fmla="*/ 301963 w 1645921"/>
                      <a:gd name="connsiteY310" fmla="*/ 272156 h 2169949"/>
                      <a:gd name="connsiteX311" fmla="*/ 301963 w 1645921"/>
                      <a:gd name="connsiteY311" fmla="*/ 261646 h 2169949"/>
                      <a:gd name="connsiteX312" fmla="*/ 274367 w 1645921"/>
                      <a:gd name="connsiteY312" fmla="*/ 261646 h 2169949"/>
                      <a:gd name="connsiteX313" fmla="*/ 265223 w 1645921"/>
                      <a:gd name="connsiteY313" fmla="*/ 252502 h 2169949"/>
                      <a:gd name="connsiteX314" fmla="*/ 274367 w 1645921"/>
                      <a:gd name="connsiteY314" fmla="*/ 243358 h 2169949"/>
                      <a:gd name="connsiteX315" fmla="*/ 301963 w 1645921"/>
                      <a:gd name="connsiteY315" fmla="*/ 243358 h 2169949"/>
                      <a:gd name="connsiteX316" fmla="*/ 301963 w 1645921"/>
                      <a:gd name="connsiteY316" fmla="*/ 219866 h 2169949"/>
                      <a:gd name="connsiteX317" fmla="*/ 315679 w 1645921"/>
                      <a:gd name="connsiteY317" fmla="*/ 206150 h 2169949"/>
                      <a:gd name="connsiteX318" fmla="*/ 329395 w 1645921"/>
                      <a:gd name="connsiteY318" fmla="*/ 219866 h 2169949"/>
                      <a:gd name="connsiteX319" fmla="*/ 329395 w 1645921"/>
                      <a:gd name="connsiteY319" fmla="*/ 243358 h 2169949"/>
                      <a:gd name="connsiteX320" fmla="*/ 358387 w 1645921"/>
                      <a:gd name="connsiteY320" fmla="*/ 243358 h 2169949"/>
                      <a:gd name="connsiteX321" fmla="*/ 367531 w 1645921"/>
                      <a:gd name="connsiteY321" fmla="*/ 252502 h 2169949"/>
                      <a:gd name="connsiteX322" fmla="*/ 358387 w 1645921"/>
                      <a:gd name="connsiteY322" fmla="*/ 261646 h 2169949"/>
                      <a:gd name="connsiteX323" fmla="*/ 329395 w 1645921"/>
                      <a:gd name="connsiteY323" fmla="*/ 261646 h 2169949"/>
                      <a:gd name="connsiteX324" fmla="*/ 329395 w 1645921"/>
                      <a:gd name="connsiteY324" fmla="*/ 272156 h 2169949"/>
                      <a:gd name="connsiteX325" fmla="*/ 358387 w 1645921"/>
                      <a:gd name="connsiteY325" fmla="*/ 272156 h 2169949"/>
                      <a:gd name="connsiteX326" fmla="*/ 367531 w 1645921"/>
                      <a:gd name="connsiteY326" fmla="*/ 281300 h 2169949"/>
                      <a:gd name="connsiteX327" fmla="*/ 358387 w 1645921"/>
                      <a:gd name="connsiteY327" fmla="*/ 290444 h 2169949"/>
                      <a:gd name="connsiteX328" fmla="*/ 329395 w 1645921"/>
                      <a:gd name="connsiteY328" fmla="*/ 290444 h 2169949"/>
                      <a:gd name="connsiteX329" fmla="*/ 329395 w 1645921"/>
                      <a:gd name="connsiteY329" fmla="*/ 300954 h 2169949"/>
                      <a:gd name="connsiteX330" fmla="*/ 358387 w 1645921"/>
                      <a:gd name="connsiteY330" fmla="*/ 300954 h 2169949"/>
                      <a:gd name="connsiteX331" fmla="*/ 367531 w 1645921"/>
                      <a:gd name="connsiteY331" fmla="*/ 310098 h 2169949"/>
                      <a:gd name="connsiteX332" fmla="*/ 358387 w 1645921"/>
                      <a:gd name="connsiteY332" fmla="*/ 319242 h 2169949"/>
                      <a:gd name="connsiteX333" fmla="*/ 329395 w 1645921"/>
                      <a:gd name="connsiteY333" fmla="*/ 319242 h 2169949"/>
                      <a:gd name="connsiteX334" fmla="*/ 329395 w 1645921"/>
                      <a:gd name="connsiteY334" fmla="*/ 385248 h 2169949"/>
                      <a:gd name="connsiteX335" fmla="*/ 447531 w 1645921"/>
                      <a:gd name="connsiteY335" fmla="*/ 385248 h 2169949"/>
                      <a:gd name="connsiteX336" fmla="*/ 447531 w 1645921"/>
                      <a:gd name="connsiteY336" fmla="*/ 315782 h 2169949"/>
                      <a:gd name="connsiteX337" fmla="*/ 417009 w 1645921"/>
                      <a:gd name="connsiteY337" fmla="*/ 315782 h 2169949"/>
                      <a:gd name="connsiteX338" fmla="*/ 407865 w 1645921"/>
                      <a:gd name="connsiteY338" fmla="*/ 306638 h 2169949"/>
                      <a:gd name="connsiteX339" fmla="*/ 417009 w 1645921"/>
                      <a:gd name="connsiteY339" fmla="*/ 297494 h 2169949"/>
                      <a:gd name="connsiteX340" fmla="*/ 447531 w 1645921"/>
                      <a:gd name="connsiteY340" fmla="*/ 297494 h 2169949"/>
                      <a:gd name="connsiteX341" fmla="*/ 447531 w 1645921"/>
                      <a:gd name="connsiteY341" fmla="*/ 286984 h 2169949"/>
                      <a:gd name="connsiteX342" fmla="*/ 417009 w 1645921"/>
                      <a:gd name="connsiteY342" fmla="*/ 286984 h 2169949"/>
                      <a:gd name="connsiteX343" fmla="*/ 407865 w 1645921"/>
                      <a:gd name="connsiteY343" fmla="*/ 277840 h 2169949"/>
                      <a:gd name="connsiteX344" fmla="*/ 417009 w 1645921"/>
                      <a:gd name="connsiteY344" fmla="*/ 268696 h 2169949"/>
                      <a:gd name="connsiteX345" fmla="*/ 447531 w 1645921"/>
                      <a:gd name="connsiteY345" fmla="*/ 268696 h 2169949"/>
                      <a:gd name="connsiteX346" fmla="*/ 447531 w 1645921"/>
                      <a:gd name="connsiteY346" fmla="*/ 258186 h 2169949"/>
                      <a:gd name="connsiteX347" fmla="*/ 417009 w 1645921"/>
                      <a:gd name="connsiteY347" fmla="*/ 258186 h 2169949"/>
                      <a:gd name="connsiteX348" fmla="*/ 407865 w 1645921"/>
                      <a:gd name="connsiteY348" fmla="*/ 249042 h 2169949"/>
                      <a:gd name="connsiteX349" fmla="*/ 417009 w 1645921"/>
                      <a:gd name="connsiteY349" fmla="*/ 239898 h 2169949"/>
                      <a:gd name="connsiteX350" fmla="*/ 447531 w 1645921"/>
                      <a:gd name="connsiteY350" fmla="*/ 239898 h 2169949"/>
                      <a:gd name="connsiteX351" fmla="*/ 447531 w 1645921"/>
                      <a:gd name="connsiteY351" fmla="*/ 219866 h 2169949"/>
                      <a:gd name="connsiteX352" fmla="*/ 461247 w 1645921"/>
                      <a:gd name="connsiteY352" fmla="*/ 206150 h 2169949"/>
                      <a:gd name="connsiteX353" fmla="*/ 474963 w 1645921"/>
                      <a:gd name="connsiteY353" fmla="*/ 219866 h 2169949"/>
                      <a:gd name="connsiteX354" fmla="*/ 474963 w 1645921"/>
                      <a:gd name="connsiteY354" fmla="*/ 239898 h 2169949"/>
                      <a:gd name="connsiteX355" fmla="*/ 501029 w 1645921"/>
                      <a:gd name="connsiteY355" fmla="*/ 239898 h 2169949"/>
                      <a:gd name="connsiteX356" fmla="*/ 510173 w 1645921"/>
                      <a:gd name="connsiteY356" fmla="*/ 249042 h 2169949"/>
                      <a:gd name="connsiteX357" fmla="*/ 501029 w 1645921"/>
                      <a:gd name="connsiteY357" fmla="*/ 258186 h 2169949"/>
                      <a:gd name="connsiteX358" fmla="*/ 474963 w 1645921"/>
                      <a:gd name="connsiteY358" fmla="*/ 258186 h 2169949"/>
                      <a:gd name="connsiteX359" fmla="*/ 474963 w 1645921"/>
                      <a:gd name="connsiteY359" fmla="*/ 268696 h 2169949"/>
                      <a:gd name="connsiteX360" fmla="*/ 501029 w 1645921"/>
                      <a:gd name="connsiteY360" fmla="*/ 268696 h 2169949"/>
                      <a:gd name="connsiteX361" fmla="*/ 510173 w 1645921"/>
                      <a:gd name="connsiteY361" fmla="*/ 277840 h 2169949"/>
                      <a:gd name="connsiteX362" fmla="*/ 501029 w 1645921"/>
                      <a:gd name="connsiteY362" fmla="*/ 286984 h 2169949"/>
                      <a:gd name="connsiteX363" fmla="*/ 474963 w 1645921"/>
                      <a:gd name="connsiteY363" fmla="*/ 286984 h 2169949"/>
                      <a:gd name="connsiteX364" fmla="*/ 474963 w 1645921"/>
                      <a:gd name="connsiteY364" fmla="*/ 297494 h 2169949"/>
                      <a:gd name="connsiteX365" fmla="*/ 501029 w 1645921"/>
                      <a:gd name="connsiteY365" fmla="*/ 297494 h 2169949"/>
                      <a:gd name="connsiteX366" fmla="*/ 510173 w 1645921"/>
                      <a:gd name="connsiteY366" fmla="*/ 306638 h 2169949"/>
                      <a:gd name="connsiteX367" fmla="*/ 501029 w 1645921"/>
                      <a:gd name="connsiteY367" fmla="*/ 315782 h 2169949"/>
                      <a:gd name="connsiteX368" fmla="*/ 474963 w 1645921"/>
                      <a:gd name="connsiteY368" fmla="*/ 315782 h 2169949"/>
                      <a:gd name="connsiteX369" fmla="*/ 474963 w 1645921"/>
                      <a:gd name="connsiteY369" fmla="*/ 385248 h 2169949"/>
                      <a:gd name="connsiteX370" fmla="*/ 588306 w 1645921"/>
                      <a:gd name="connsiteY370" fmla="*/ 385248 h 2169949"/>
                      <a:gd name="connsiteX371" fmla="*/ 588536 w 1645921"/>
                      <a:gd name="connsiteY371" fmla="*/ 382944 h 2169949"/>
                      <a:gd name="connsiteX372" fmla="*/ 598679 w 1645921"/>
                      <a:gd name="connsiteY372" fmla="*/ 284490 h 2169949"/>
                      <a:gd name="connsiteX373" fmla="*/ 606437 w 1645921"/>
                      <a:gd name="connsiteY373" fmla="*/ 206025 h 2169949"/>
                      <a:gd name="connsiteX374" fmla="*/ 616580 w 1645921"/>
                      <a:gd name="connsiteY374" fmla="*/ 107571 h 2169949"/>
                      <a:gd name="connsiteX375" fmla="*/ 616580 w 1645921"/>
                      <a:gd name="connsiteY375" fmla="*/ 105641 h 2169949"/>
                      <a:gd name="connsiteX376" fmla="*/ 569236 w 1645921"/>
                      <a:gd name="connsiteY376" fmla="*/ 105641 h 2169949"/>
                      <a:gd name="connsiteX377" fmla="*/ 553072 w 1645921"/>
                      <a:gd name="connsiteY377" fmla="*/ 98945 h 2169949"/>
                      <a:gd name="connsiteX378" fmla="*/ 546376 w 1645921"/>
                      <a:gd name="connsiteY378" fmla="*/ 82781 h 2169949"/>
                      <a:gd name="connsiteX379" fmla="*/ 553072 w 1645921"/>
                      <a:gd name="connsiteY379" fmla="*/ 66617 h 2169949"/>
                      <a:gd name="connsiteX380" fmla="*/ 569236 w 1645921"/>
                      <a:gd name="connsiteY380" fmla="*/ 59922 h 2169949"/>
                      <a:gd name="connsiteX381" fmla="*/ 659192 w 1645921"/>
                      <a:gd name="connsiteY381" fmla="*/ 59922 h 2169949"/>
                      <a:gd name="connsiteX382" fmla="*/ 649547 w 1645921"/>
                      <a:gd name="connsiteY382" fmla="*/ 36638 h 2169949"/>
                      <a:gd name="connsiteX383" fmla="*/ 686185 w 1645921"/>
                      <a:gd name="connsiteY383" fmla="*/ 0 h 21699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</a:cxnLst>
                    <a:rect l="l" t="t" r="r" b="b"/>
                    <a:pathLst>
                      <a:path w="1645921" h="2169949">
                        <a:moveTo>
                          <a:pt x="817516" y="1935988"/>
                        </a:moveTo>
                        <a:lnTo>
                          <a:pt x="513238" y="2124229"/>
                        </a:lnTo>
                        <a:lnTo>
                          <a:pt x="820226" y="2124229"/>
                        </a:lnTo>
                        <a:close/>
                        <a:moveTo>
                          <a:pt x="848006" y="1933084"/>
                        </a:moveTo>
                        <a:lnTo>
                          <a:pt x="851058" y="2124229"/>
                        </a:lnTo>
                        <a:lnTo>
                          <a:pt x="1165501" y="2124229"/>
                        </a:lnTo>
                        <a:close/>
                        <a:moveTo>
                          <a:pt x="483030" y="1713663"/>
                        </a:moveTo>
                        <a:lnTo>
                          <a:pt x="441567" y="2124229"/>
                        </a:lnTo>
                        <a:lnTo>
                          <a:pt x="456637" y="2124229"/>
                        </a:lnTo>
                        <a:lnTo>
                          <a:pt x="806082" y="1908038"/>
                        </a:lnTo>
                        <a:cubicBezTo>
                          <a:pt x="698096" y="1843065"/>
                          <a:pt x="591198" y="1778817"/>
                          <a:pt x="483030" y="1713663"/>
                        </a:cubicBezTo>
                        <a:close/>
                        <a:moveTo>
                          <a:pt x="1192837" y="1703681"/>
                        </a:moveTo>
                        <a:cubicBezTo>
                          <a:pt x="1082854" y="1771921"/>
                          <a:pt x="973779" y="1839254"/>
                          <a:pt x="863251" y="1907494"/>
                        </a:cubicBezTo>
                        <a:lnTo>
                          <a:pt x="1223376" y="2124229"/>
                        </a:lnTo>
                        <a:lnTo>
                          <a:pt x="1255703" y="2124229"/>
                        </a:lnTo>
                        <a:close/>
                        <a:moveTo>
                          <a:pt x="813705" y="1701321"/>
                        </a:moveTo>
                        <a:cubicBezTo>
                          <a:pt x="718422" y="1702229"/>
                          <a:pt x="624048" y="1703318"/>
                          <a:pt x="529673" y="1704407"/>
                        </a:cubicBezTo>
                        <a:cubicBezTo>
                          <a:pt x="529492" y="1705133"/>
                          <a:pt x="529310" y="1705859"/>
                          <a:pt x="529129" y="1706584"/>
                        </a:cubicBezTo>
                        <a:cubicBezTo>
                          <a:pt x="624411" y="1763935"/>
                          <a:pt x="719874" y="1821286"/>
                          <a:pt x="816608" y="1879544"/>
                        </a:cubicBezTo>
                        <a:cubicBezTo>
                          <a:pt x="815701" y="1819108"/>
                          <a:pt x="814794" y="1760668"/>
                          <a:pt x="813705" y="1701321"/>
                        </a:cubicBezTo>
                        <a:close/>
                        <a:moveTo>
                          <a:pt x="1143109" y="1697147"/>
                        </a:moveTo>
                        <a:cubicBezTo>
                          <a:pt x="1043471" y="1698236"/>
                          <a:pt x="944014" y="1699325"/>
                          <a:pt x="844376" y="1700595"/>
                        </a:cubicBezTo>
                        <a:cubicBezTo>
                          <a:pt x="845284" y="1762120"/>
                          <a:pt x="846191" y="1821467"/>
                          <a:pt x="847280" y="1882630"/>
                        </a:cubicBezTo>
                        <a:cubicBezTo>
                          <a:pt x="947281" y="1820742"/>
                          <a:pt x="1045467" y="1759943"/>
                          <a:pt x="1143835" y="1699143"/>
                        </a:cubicBezTo>
                        <a:cubicBezTo>
                          <a:pt x="1143653" y="1698417"/>
                          <a:pt x="1143290" y="1697873"/>
                          <a:pt x="1143109" y="1697147"/>
                        </a:cubicBezTo>
                        <a:close/>
                        <a:moveTo>
                          <a:pt x="840565" y="1456129"/>
                        </a:moveTo>
                        <a:cubicBezTo>
                          <a:pt x="841835" y="1528906"/>
                          <a:pt x="842924" y="1599506"/>
                          <a:pt x="844195" y="1670287"/>
                        </a:cubicBezTo>
                        <a:cubicBezTo>
                          <a:pt x="944922" y="1669016"/>
                          <a:pt x="1044923" y="1667927"/>
                          <a:pt x="1144923" y="1666838"/>
                        </a:cubicBezTo>
                        <a:cubicBezTo>
                          <a:pt x="1145105" y="1666294"/>
                          <a:pt x="1145286" y="1665749"/>
                          <a:pt x="1145649" y="1665205"/>
                        </a:cubicBezTo>
                        <a:cubicBezTo>
                          <a:pt x="1044378" y="1595876"/>
                          <a:pt x="942925" y="1526365"/>
                          <a:pt x="840565" y="1456129"/>
                        </a:cubicBezTo>
                        <a:close/>
                        <a:moveTo>
                          <a:pt x="810075" y="1455403"/>
                        </a:moveTo>
                        <a:cubicBezTo>
                          <a:pt x="712252" y="1528362"/>
                          <a:pt x="616062" y="1600413"/>
                          <a:pt x="517695" y="1674098"/>
                        </a:cubicBezTo>
                        <a:cubicBezTo>
                          <a:pt x="617877" y="1672827"/>
                          <a:pt x="715156" y="1671738"/>
                          <a:pt x="813342" y="1670650"/>
                        </a:cubicBezTo>
                        <a:cubicBezTo>
                          <a:pt x="812253" y="1598780"/>
                          <a:pt x="811164" y="1527999"/>
                          <a:pt x="810075" y="1455403"/>
                        </a:cubicBezTo>
                        <a:close/>
                        <a:moveTo>
                          <a:pt x="530580" y="1243604"/>
                        </a:moveTo>
                        <a:cubicBezTo>
                          <a:pt x="516606" y="1382081"/>
                          <a:pt x="502813" y="1518924"/>
                          <a:pt x="488656" y="1658308"/>
                        </a:cubicBezTo>
                        <a:cubicBezTo>
                          <a:pt x="593013" y="1580268"/>
                          <a:pt x="695010" y="1504042"/>
                          <a:pt x="797915" y="1426909"/>
                        </a:cubicBezTo>
                        <a:cubicBezTo>
                          <a:pt x="708440" y="1365565"/>
                          <a:pt x="620055" y="1304948"/>
                          <a:pt x="530580" y="1243604"/>
                        </a:cubicBezTo>
                        <a:close/>
                        <a:moveTo>
                          <a:pt x="836935" y="1223277"/>
                        </a:moveTo>
                        <a:cubicBezTo>
                          <a:pt x="837843" y="1280628"/>
                          <a:pt x="838750" y="1337071"/>
                          <a:pt x="839658" y="1395693"/>
                        </a:cubicBezTo>
                        <a:cubicBezTo>
                          <a:pt x="917154" y="1337797"/>
                          <a:pt x="993016" y="1280991"/>
                          <a:pt x="1070150" y="1223277"/>
                        </a:cubicBezTo>
                        <a:cubicBezTo>
                          <a:pt x="991202" y="1223277"/>
                          <a:pt x="914068" y="1223277"/>
                          <a:pt x="836935" y="1223277"/>
                        </a:cubicBezTo>
                        <a:close/>
                        <a:moveTo>
                          <a:pt x="553085" y="1223277"/>
                        </a:moveTo>
                        <a:cubicBezTo>
                          <a:pt x="639111" y="1282080"/>
                          <a:pt x="723323" y="1339975"/>
                          <a:pt x="809167" y="1398778"/>
                        </a:cubicBezTo>
                        <a:cubicBezTo>
                          <a:pt x="808260" y="1338886"/>
                          <a:pt x="807352" y="1280991"/>
                          <a:pt x="806445" y="1223277"/>
                        </a:cubicBezTo>
                        <a:cubicBezTo>
                          <a:pt x="722052" y="1223277"/>
                          <a:pt x="638567" y="1223277"/>
                          <a:pt x="553085" y="1223277"/>
                        </a:cubicBezTo>
                        <a:close/>
                        <a:moveTo>
                          <a:pt x="1121148" y="1222551"/>
                        </a:moveTo>
                        <a:cubicBezTo>
                          <a:pt x="1029859" y="1290973"/>
                          <a:pt x="940021" y="1358124"/>
                          <a:pt x="849095" y="1426001"/>
                        </a:cubicBezTo>
                        <a:cubicBezTo>
                          <a:pt x="961800" y="1503135"/>
                          <a:pt x="1073235" y="1579542"/>
                          <a:pt x="1185940" y="1656856"/>
                        </a:cubicBezTo>
                        <a:cubicBezTo>
                          <a:pt x="1164161" y="1511665"/>
                          <a:pt x="1142746" y="1367925"/>
                          <a:pt x="1121148" y="1222551"/>
                        </a:cubicBezTo>
                        <a:close/>
                        <a:moveTo>
                          <a:pt x="803178" y="1009119"/>
                        </a:moveTo>
                        <a:cubicBezTo>
                          <a:pt x="724956" y="1070463"/>
                          <a:pt x="648367" y="1130354"/>
                          <a:pt x="570690" y="1191335"/>
                        </a:cubicBezTo>
                        <a:cubicBezTo>
                          <a:pt x="650001" y="1191335"/>
                          <a:pt x="727315" y="1191335"/>
                          <a:pt x="805901" y="1191335"/>
                        </a:cubicBezTo>
                        <a:cubicBezTo>
                          <a:pt x="804993" y="1130899"/>
                          <a:pt x="804086" y="1070826"/>
                          <a:pt x="803178" y="1009119"/>
                        </a:cubicBezTo>
                        <a:close/>
                        <a:moveTo>
                          <a:pt x="833305" y="992422"/>
                        </a:moveTo>
                        <a:cubicBezTo>
                          <a:pt x="834394" y="1059936"/>
                          <a:pt x="835483" y="1125636"/>
                          <a:pt x="836572" y="1191154"/>
                        </a:cubicBezTo>
                        <a:cubicBezTo>
                          <a:pt x="920421" y="1191154"/>
                          <a:pt x="1003180" y="1191154"/>
                          <a:pt x="1087391" y="1191154"/>
                        </a:cubicBezTo>
                        <a:cubicBezTo>
                          <a:pt x="1002272" y="1124547"/>
                          <a:pt x="918424" y="1059029"/>
                          <a:pt x="833305" y="992422"/>
                        </a:cubicBezTo>
                        <a:close/>
                        <a:moveTo>
                          <a:pt x="1055404" y="817761"/>
                        </a:moveTo>
                        <a:cubicBezTo>
                          <a:pt x="1051910" y="816514"/>
                          <a:pt x="1047464" y="817648"/>
                          <a:pt x="1042745" y="821277"/>
                        </a:cubicBezTo>
                        <a:cubicBezTo>
                          <a:pt x="1023507" y="836341"/>
                          <a:pt x="1004269" y="851405"/>
                          <a:pt x="985031" y="866468"/>
                        </a:cubicBezTo>
                        <a:cubicBezTo>
                          <a:pt x="941473" y="900770"/>
                          <a:pt x="897916" y="934890"/>
                          <a:pt x="853269" y="969918"/>
                        </a:cubicBezTo>
                        <a:cubicBezTo>
                          <a:pt x="940384" y="1037976"/>
                          <a:pt x="1026411" y="1105309"/>
                          <a:pt x="1113707" y="1173549"/>
                        </a:cubicBezTo>
                        <a:cubicBezTo>
                          <a:pt x="1108625" y="1138521"/>
                          <a:pt x="1103907" y="1105490"/>
                          <a:pt x="1099007" y="1072459"/>
                        </a:cubicBezTo>
                        <a:cubicBezTo>
                          <a:pt x="1092654" y="1029628"/>
                          <a:pt x="1086121" y="986615"/>
                          <a:pt x="1079587" y="943783"/>
                        </a:cubicBezTo>
                        <a:cubicBezTo>
                          <a:pt x="1073779" y="905307"/>
                          <a:pt x="1068335" y="866831"/>
                          <a:pt x="1062346" y="828537"/>
                        </a:cubicBezTo>
                        <a:cubicBezTo>
                          <a:pt x="1061439" y="822639"/>
                          <a:pt x="1058898" y="819009"/>
                          <a:pt x="1055404" y="817761"/>
                        </a:cubicBezTo>
                        <a:close/>
                        <a:moveTo>
                          <a:pt x="576134" y="791513"/>
                        </a:moveTo>
                        <a:cubicBezTo>
                          <a:pt x="563067" y="921460"/>
                          <a:pt x="550181" y="1049773"/>
                          <a:pt x="537114" y="1179357"/>
                        </a:cubicBezTo>
                        <a:cubicBezTo>
                          <a:pt x="539292" y="1178086"/>
                          <a:pt x="540199" y="1177723"/>
                          <a:pt x="540744" y="1177179"/>
                        </a:cubicBezTo>
                        <a:cubicBezTo>
                          <a:pt x="625863" y="1110391"/>
                          <a:pt x="710981" y="1043602"/>
                          <a:pt x="796100" y="976996"/>
                        </a:cubicBezTo>
                        <a:cubicBezTo>
                          <a:pt x="804449" y="970462"/>
                          <a:pt x="804449" y="969918"/>
                          <a:pt x="796100" y="963384"/>
                        </a:cubicBezTo>
                        <a:cubicBezTo>
                          <a:pt x="736934" y="916923"/>
                          <a:pt x="677587" y="870643"/>
                          <a:pt x="618240" y="824181"/>
                        </a:cubicBezTo>
                        <a:cubicBezTo>
                          <a:pt x="604628" y="813473"/>
                          <a:pt x="590835" y="802947"/>
                          <a:pt x="576134" y="791513"/>
                        </a:cubicBezTo>
                        <a:close/>
                        <a:moveTo>
                          <a:pt x="832035" y="779716"/>
                        </a:moveTo>
                        <a:cubicBezTo>
                          <a:pt x="832035" y="836160"/>
                          <a:pt x="832035" y="891151"/>
                          <a:pt x="832035" y="948865"/>
                        </a:cubicBezTo>
                        <a:lnTo>
                          <a:pt x="1031534" y="792496"/>
                        </a:lnTo>
                        <a:lnTo>
                          <a:pt x="1031242" y="791569"/>
                        </a:lnTo>
                        <a:lnTo>
                          <a:pt x="1035405" y="783570"/>
                        </a:lnTo>
                        <a:close/>
                        <a:moveTo>
                          <a:pt x="607714" y="775723"/>
                        </a:moveTo>
                        <a:cubicBezTo>
                          <a:pt x="607532" y="776449"/>
                          <a:pt x="607532" y="776994"/>
                          <a:pt x="607351" y="777720"/>
                        </a:cubicBezTo>
                        <a:cubicBezTo>
                          <a:pt x="671598" y="827993"/>
                          <a:pt x="735845" y="878265"/>
                          <a:pt x="800637" y="928901"/>
                        </a:cubicBezTo>
                        <a:cubicBezTo>
                          <a:pt x="800637" y="878810"/>
                          <a:pt x="800637" y="829626"/>
                          <a:pt x="800637" y="779353"/>
                        </a:cubicBezTo>
                        <a:cubicBezTo>
                          <a:pt x="735119" y="778083"/>
                          <a:pt x="671417" y="776812"/>
                          <a:pt x="607714" y="775723"/>
                        </a:cubicBezTo>
                        <a:close/>
                        <a:moveTo>
                          <a:pt x="796931" y="594770"/>
                        </a:moveTo>
                        <a:cubicBezTo>
                          <a:pt x="732637" y="645191"/>
                          <a:pt x="669686" y="694418"/>
                          <a:pt x="605840" y="744540"/>
                        </a:cubicBezTo>
                        <a:cubicBezTo>
                          <a:pt x="671029" y="744540"/>
                          <a:pt x="734576" y="744540"/>
                          <a:pt x="799169" y="744540"/>
                        </a:cubicBezTo>
                        <a:cubicBezTo>
                          <a:pt x="798423" y="694866"/>
                          <a:pt x="797677" y="645489"/>
                          <a:pt x="796931" y="594770"/>
                        </a:cubicBezTo>
                        <a:close/>
                        <a:moveTo>
                          <a:pt x="821693" y="581046"/>
                        </a:moveTo>
                        <a:cubicBezTo>
                          <a:pt x="822588" y="636538"/>
                          <a:pt x="823483" y="690540"/>
                          <a:pt x="824378" y="744391"/>
                        </a:cubicBezTo>
                        <a:cubicBezTo>
                          <a:pt x="893297" y="744391"/>
                          <a:pt x="961320" y="744391"/>
                          <a:pt x="1030536" y="744391"/>
                        </a:cubicBezTo>
                        <a:cubicBezTo>
                          <a:pt x="960574" y="689645"/>
                          <a:pt x="891656" y="635793"/>
                          <a:pt x="821693" y="581046"/>
                        </a:cubicBezTo>
                        <a:close/>
                        <a:moveTo>
                          <a:pt x="1004245" y="437486"/>
                        </a:moveTo>
                        <a:cubicBezTo>
                          <a:pt x="1001373" y="436461"/>
                          <a:pt x="997719" y="437393"/>
                          <a:pt x="993840" y="440376"/>
                        </a:cubicBezTo>
                        <a:cubicBezTo>
                          <a:pt x="978027" y="452757"/>
                          <a:pt x="962215" y="465139"/>
                          <a:pt x="946402" y="477520"/>
                        </a:cubicBezTo>
                        <a:cubicBezTo>
                          <a:pt x="910601" y="505714"/>
                          <a:pt x="874799" y="533758"/>
                          <a:pt x="838102" y="562549"/>
                        </a:cubicBezTo>
                        <a:cubicBezTo>
                          <a:pt x="909705" y="618489"/>
                          <a:pt x="980414" y="673832"/>
                          <a:pt x="1052166" y="729921"/>
                        </a:cubicBezTo>
                        <a:cubicBezTo>
                          <a:pt x="1047989" y="701130"/>
                          <a:pt x="1044111" y="673981"/>
                          <a:pt x="1040084" y="646831"/>
                        </a:cubicBezTo>
                        <a:cubicBezTo>
                          <a:pt x="1034862" y="611627"/>
                          <a:pt x="1029492" y="576273"/>
                          <a:pt x="1024122" y="541068"/>
                        </a:cubicBezTo>
                        <a:cubicBezTo>
                          <a:pt x="1019348" y="509443"/>
                          <a:pt x="1014873" y="477818"/>
                          <a:pt x="1009951" y="446343"/>
                        </a:cubicBezTo>
                        <a:cubicBezTo>
                          <a:pt x="1009205" y="441495"/>
                          <a:pt x="1007117" y="438511"/>
                          <a:pt x="1004245" y="437486"/>
                        </a:cubicBezTo>
                        <a:close/>
                        <a:moveTo>
                          <a:pt x="610315" y="415911"/>
                        </a:moveTo>
                        <a:cubicBezTo>
                          <a:pt x="599575" y="522720"/>
                          <a:pt x="588983" y="628185"/>
                          <a:pt x="578243" y="734695"/>
                        </a:cubicBezTo>
                        <a:cubicBezTo>
                          <a:pt x="580033" y="733650"/>
                          <a:pt x="580778" y="733352"/>
                          <a:pt x="581226" y="732905"/>
                        </a:cubicBezTo>
                        <a:cubicBezTo>
                          <a:pt x="651189" y="678009"/>
                          <a:pt x="721151" y="623113"/>
                          <a:pt x="791113" y="568367"/>
                        </a:cubicBezTo>
                        <a:cubicBezTo>
                          <a:pt x="797975" y="562996"/>
                          <a:pt x="797975" y="562549"/>
                          <a:pt x="791113" y="557179"/>
                        </a:cubicBezTo>
                        <a:cubicBezTo>
                          <a:pt x="742482" y="518991"/>
                          <a:pt x="693703" y="480951"/>
                          <a:pt x="644923" y="442763"/>
                        </a:cubicBezTo>
                        <a:cubicBezTo>
                          <a:pt x="633735" y="433961"/>
                          <a:pt x="622398" y="425309"/>
                          <a:pt x="610315" y="415911"/>
                        </a:cubicBezTo>
                        <a:close/>
                        <a:moveTo>
                          <a:pt x="1030322" y="412680"/>
                        </a:moveTo>
                        <a:lnTo>
                          <a:pt x="1030686" y="414569"/>
                        </a:lnTo>
                        <a:cubicBezTo>
                          <a:pt x="1037100" y="460216"/>
                          <a:pt x="1044111" y="505714"/>
                          <a:pt x="1050973" y="551361"/>
                        </a:cubicBezTo>
                        <a:cubicBezTo>
                          <a:pt x="1056790" y="589847"/>
                          <a:pt x="1062608" y="628335"/>
                          <a:pt x="1068427" y="666821"/>
                        </a:cubicBezTo>
                        <a:cubicBezTo>
                          <a:pt x="1072006" y="691136"/>
                          <a:pt x="1075736" y="715302"/>
                          <a:pt x="1079316" y="739618"/>
                        </a:cubicBezTo>
                        <a:cubicBezTo>
                          <a:pt x="1079465" y="740811"/>
                          <a:pt x="1079167" y="742900"/>
                          <a:pt x="1079763" y="743198"/>
                        </a:cubicBezTo>
                        <a:lnTo>
                          <a:pt x="1080791" y="744748"/>
                        </a:lnTo>
                        <a:lnTo>
                          <a:pt x="1476534" y="412680"/>
                        </a:lnTo>
                        <a:close/>
                        <a:moveTo>
                          <a:pt x="820649" y="412680"/>
                        </a:moveTo>
                        <a:lnTo>
                          <a:pt x="820649" y="545245"/>
                        </a:lnTo>
                        <a:lnTo>
                          <a:pt x="989779" y="412680"/>
                        </a:lnTo>
                        <a:close/>
                        <a:moveTo>
                          <a:pt x="646336" y="412680"/>
                        </a:moveTo>
                        <a:lnTo>
                          <a:pt x="794842" y="528836"/>
                        </a:lnTo>
                        <a:lnTo>
                          <a:pt x="794842" y="412680"/>
                        </a:lnTo>
                        <a:close/>
                        <a:moveTo>
                          <a:pt x="171855" y="412680"/>
                        </a:moveTo>
                        <a:lnTo>
                          <a:pt x="553095" y="732578"/>
                        </a:lnTo>
                        <a:lnTo>
                          <a:pt x="562729" y="639075"/>
                        </a:lnTo>
                        <a:cubicBezTo>
                          <a:pt x="565414" y="612671"/>
                          <a:pt x="567950" y="586267"/>
                          <a:pt x="570635" y="559864"/>
                        </a:cubicBezTo>
                        <a:cubicBezTo>
                          <a:pt x="573917" y="527344"/>
                          <a:pt x="577348" y="494675"/>
                          <a:pt x="580630" y="462155"/>
                        </a:cubicBezTo>
                        <a:lnTo>
                          <a:pt x="585568" y="412680"/>
                        </a:lnTo>
                        <a:close/>
                        <a:moveTo>
                          <a:pt x="789920" y="135167"/>
                        </a:moveTo>
                        <a:cubicBezTo>
                          <a:pt x="736814" y="215721"/>
                          <a:pt x="683708" y="296274"/>
                          <a:pt x="630156" y="377723"/>
                        </a:cubicBezTo>
                        <a:cubicBezTo>
                          <a:pt x="685648" y="378767"/>
                          <a:pt x="739798" y="379662"/>
                          <a:pt x="794395" y="380706"/>
                        </a:cubicBezTo>
                        <a:cubicBezTo>
                          <a:pt x="793350" y="298512"/>
                          <a:pt x="792455" y="217063"/>
                          <a:pt x="791411" y="135764"/>
                        </a:cubicBezTo>
                        <a:cubicBezTo>
                          <a:pt x="790964" y="135615"/>
                          <a:pt x="790368" y="135466"/>
                          <a:pt x="789920" y="135167"/>
                        </a:cubicBezTo>
                        <a:close/>
                        <a:moveTo>
                          <a:pt x="818262" y="127261"/>
                        </a:moveTo>
                        <a:cubicBezTo>
                          <a:pt x="817666" y="127411"/>
                          <a:pt x="817069" y="127411"/>
                          <a:pt x="816622" y="127559"/>
                        </a:cubicBezTo>
                        <a:cubicBezTo>
                          <a:pt x="817517" y="211842"/>
                          <a:pt x="818561" y="296126"/>
                          <a:pt x="819456" y="381303"/>
                        </a:cubicBezTo>
                        <a:cubicBezTo>
                          <a:pt x="876291" y="382198"/>
                          <a:pt x="932231" y="383243"/>
                          <a:pt x="989513" y="384138"/>
                        </a:cubicBezTo>
                        <a:cubicBezTo>
                          <a:pt x="931634" y="297319"/>
                          <a:pt x="874948" y="212290"/>
                          <a:pt x="818262" y="127261"/>
                        </a:cubicBezTo>
                        <a:close/>
                        <a:moveTo>
                          <a:pt x="762323" y="118161"/>
                        </a:moveTo>
                        <a:cubicBezTo>
                          <a:pt x="727715" y="118460"/>
                          <a:pt x="693256" y="118609"/>
                          <a:pt x="658647" y="118908"/>
                        </a:cubicBezTo>
                        <a:cubicBezTo>
                          <a:pt x="652979" y="118908"/>
                          <a:pt x="645520" y="117267"/>
                          <a:pt x="642089" y="120101"/>
                        </a:cubicBezTo>
                        <a:cubicBezTo>
                          <a:pt x="638807" y="122786"/>
                          <a:pt x="639702" y="130543"/>
                          <a:pt x="638807" y="135914"/>
                        </a:cubicBezTo>
                        <a:cubicBezTo>
                          <a:pt x="638807" y="136212"/>
                          <a:pt x="638658" y="136361"/>
                          <a:pt x="638658" y="136659"/>
                        </a:cubicBezTo>
                        <a:cubicBezTo>
                          <a:pt x="635376" y="168732"/>
                          <a:pt x="632094" y="200804"/>
                          <a:pt x="628812" y="232876"/>
                        </a:cubicBezTo>
                        <a:cubicBezTo>
                          <a:pt x="625978" y="260772"/>
                          <a:pt x="623144" y="288666"/>
                          <a:pt x="620310" y="316562"/>
                        </a:cubicBezTo>
                        <a:cubicBezTo>
                          <a:pt x="619116" y="327899"/>
                          <a:pt x="618221" y="339236"/>
                          <a:pt x="617028" y="350424"/>
                        </a:cubicBezTo>
                        <a:cubicBezTo>
                          <a:pt x="617475" y="350574"/>
                          <a:pt x="617923" y="350574"/>
                          <a:pt x="618371" y="350723"/>
                        </a:cubicBezTo>
                        <a:cubicBezTo>
                          <a:pt x="669239" y="273749"/>
                          <a:pt x="719957" y="196627"/>
                          <a:pt x="771720" y="118161"/>
                        </a:cubicBezTo>
                        <a:cubicBezTo>
                          <a:pt x="767544" y="118161"/>
                          <a:pt x="765007" y="118161"/>
                          <a:pt x="762323" y="118161"/>
                        </a:cubicBezTo>
                        <a:close/>
                        <a:moveTo>
                          <a:pt x="954457" y="116819"/>
                        </a:moveTo>
                        <a:cubicBezTo>
                          <a:pt x="931932" y="117117"/>
                          <a:pt x="909258" y="117267"/>
                          <a:pt x="886733" y="117416"/>
                        </a:cubicBezTo>
                        <a:cubicBezTo>
                          <a:pt x="872264" y="117416"/>
                          <a:pt x="857644" y="117416"/>
                          <a:pt x="841384" y="117416"/>
                        </a:cubicBezTo>
                        <a:cubicBezTo>
                          <a:pt x="892700" y="194688"/>
                          <a:pt x="943121" y="270170"/>
                          <a:pt x="993392" y="345800"/>
                        </a:cubicBezTo>
                        <a:cubicBezTo>
                          <a:pt x="993840" y="345651"/>
                          <a:pt x="994138" y="345502"/>
                          <a:pt x="994585" y="345352"/>
                        </a:cubicBezTo>
                        <a:cubicBezTo>
                          <a:pt x="992945" y="332971"/>
                          <a:pt x="991303" y="320590"/>
                          <a:pt x="989513" y="308208"/>
                        </a:cubicBezTo>
                        <a:cubicBezTo>
                          <a:pt x="980265" y="246600"/>
                          <a:pt x="970867" y="184842"/>
                          <a:pt x="961767" y="123233"/>
                        </a:cubicBezTo>
                        <a:cubicBezTo>
                          <a:pt x="961021" y="118013"/>
                          <a:pt x="959231" y="116819"/>
                          <a:pt x="954457" y="116819"/>
                        </a:cubicBezTo>
                        <a:close/>
                        <a:moveTo>
                          <a:pt x="686185" y="0"/>
                        </a:moveTo>
                        <a:lnTo>
                          <a:pt x="934104" y="0"/>
                        </a:lnTo>
                        <a:cubicBezTo>
                          <a:pt x="954339" y="0"/>
                          <a:pt x="970742" y="16403"/>
                          <a:pt x="970742" y="36638"/>
                        </a:cubicBezTo>
                        <a:lnTo>
                          <a:pt x="961098" y="59922"/>
                        </a:lnTo>
                        <a:lnTo>
                          <a:pt x="1051055" y="59922"/>
                        </a:lnTo>
                        <a:cubicBezTo>
                          <a:pt x="1063680" y="59922"/>
                          <a:pt x="1073915" y="70157"/>
                          <a:pt x="1073915" y="82782"/>
                        </a:cubicBezTo>
                        <a:lnTo>
                          <a:pt x="1073914" y="82782"/>
                        </a:lnTo>
                        <a:cubicBezTo>
                          <a:pt x="1073914" y="95407"/>
                          <a:pt x="1063679" y="105642"/>
                          <a:pt x="1051054" y="105642"/>
                        </a:cubicBezTo>
                        <a:lnTo>
                          <a:pt x="984543" y="105642"/>
                        </a:lnTo>
                        <a:lnTo>
                          <a:pt x="1025912" y="382944"/>
                        </a:lnTo>
                        <a:cubicBezTo>
                          <a:pt x="1027254" y="382795"/>
                          <a:pt x="1028447" y="382646"/>
                          <a:pt x="1029492" y="382348"/>
                        </a:cubicBezTo>
                        <a:cubicBezTo>
                          <a:pt x="1029492" y="382944"/>
                          <a:pt x="1029791" y="383541"/>
                          <a:pt x="1029641" y="383839"/>
                        </a:cubicBezTo>
                        <a:lnTo>
                          <a:pt x="1029470" y="385248"/>
                        </a:lnTo>
                        <a:lnTo>
                          <a:pt x="1157032" y="385248"/>
                        </a:lnTo>
                        <a:lnTo>
                          <a:pt x="1157032" y="310832"/>
                        </a:lnTo>
                        <a:lnTo>
                          <a:pt x="1126536" y="310832"/>
                        </a:lnTo>
                        <a:cubicBezTo>
                          <a:pt x="1121486" y="310832"/>
                          <a:pt x="1117392" y="306738"/>
                          <a:pt x="1117392" y="301688"/>
                        </a:cubicBezTo>
                        <a:cubicBezTo>
                          <a:pt x="1117392" y="296638"/>
                          <a:pt x="1121486" y="292544"/>
                          <a:pt x="1126536" y="292544"/>
                        </a:cubicBezTo>
                        <a:lnTo>
                          <a:pt x="1157032" y="292544"/>
                        </a:lnTo>
                        <a:lnTo>
                          <a:pt x="1157032" y="282034"/>
                        </a:lnTo>
                        <a:lnTo>
                          <a:pt x="1126536" y="282034"/>
                        </a:lnTo>
                        <a:cubicBezTo>
                          <a:pt x="1121486" y="282034"/>
                          <a:pt x="1117392" y="277940"/>
                          <a:pt x="1117392" y="272890"/>
                        </a:cubicBezTo>
                        <a:cubicBezTo>
                          <a:pt x="1117392" y="267840"/>
                          <a:pt x="1121486" y="263746"/>
                          <a:pt x="1126536" y="263746"/>
                        </a:cubicBezTo>
                        <a:lnTo>
                          <a:pt x="1157032" y="263746"/>
                        </a:lnTo>
                        <a:lnTo>
                          <a:pt x="1157032" y="253236"/>
                        </a:lnTo>
                        <a:lnTo>
                          <a:pt x="1126536" y="253236"/>
                        </a:lnTo>
                        <a:cubicBezTo>
                          <a:pt x="1121486" y="253236"/>
                          <a:pt x="1117392" y="249142"/>
                          <a:pt x="1117392" y="244092"/>
                        </a:cubicBezTo>
                        <a:cubicBezTo>
                          <a:pt x="1117392" y="239042"/>
                          <a:pt x="1121486" y="234948"/>
                          <a:pt x="1126536" y="234948"/>
                        </a:cubicBezTo>
                        <a:lnTo>
                          <a:pt x="1157032" y="234948"/>
                        </a:lnTo>
                        <a:lnTo>
                          <a:pt x="1157032" y="219866"/>
                        </a:lnTo>
                        <a:cubicBezTo>
                          <a:pt x="1157032" y="212291"/>
                          <a:pt x="1163173" y="206150"/>
                          <a:pt x="1170748" y="206150"/>
                        </a:cubicBezTo>
                        <a:cubicBezTo>
                          <a:pt x="1178323" y="206150"/>
                          <a:pt x="1184464" y="212291"/>
                          <a:pt x="1184464" y="219866"/>
                        </a:cubicBezTo>
                        <a:lnTo>
                          <a:pt x="1184464" y="234948"/>
                        </a:lnTo>
                        <a:lnTo>
                          <a:pt x="1210556" y="234948"/>
                        </a:lnTo>
                        <a:cubicBezTo>
                          <a:pt x="1215606" y="234948"/>
                          <a:pt x="1219700" y="239042"/>
                          <a:pt x="1219700" y="244092"/>
                        </a:cubicBezTo>
                        <a:cubicBezTo>
                          <a:pt x="1219700" y="249142"/>
                          <a:pt x="1215606" y="253236"/>
                          <a:pt x="1210556" y="253236"/>
                        </a:cubicBezTo>
                        <a:lnTo>
                          <a:pt x="1184464" y="253236"/>
                        </a:lnTo>
                        <a:lnTo>
                          <a:pt x="1184464" y="263746"/>
                        </a:lnTo>
                        <a:lnTo>
                          <a:pt x="1210556" y="263746"/>
                        </a:lnTo>
                        <a:cubicBezTo>
                          <a:pt x="1215606" y="263746"/>
                          <a:pt x="1219700" y="267840"/>
                          <a:pt x="1219700" y="272890"/>
                        </a:cubicBezTo>
                        <a:cubicBezTo>
                          <a:pt x="1219700" y="277940"/>
                          <a:pt x="1215606" y="282034"/>
                          <a:pt x="1210556" y="282034"/>
                        </a:cubicBezTo>
                        <a:lnTo>
                          <a:pt x="1184464" y="282034"/>
                        </a:lnTo>
                        <a:lnTo>
                          <a:pt x="1184464" y="292544"/>
                        </a:lnTo>
                        <a:lnTo>
                          <a:pt x="1210556" y="292544"/>
                        </a:lnTo>
                        <a:cubicBezTo>
                          <a:pt x="1215606" y="292544"/>
                          <a:pt x="1219700" y="296638"/>
                          <a:pt x="1219700" y="301688"/>
                        </a:cubicBezTo>
                        <a:cubicBezTo>
                          <a:pt x="1219700" y="306738"/>
                          <a:pt x="1215606" y="310832"/>
                          <a:pt x="1210556" y="310832"/>
                        </a:cubicBezTo>
                        <a:lnTo>
                          <a:pt x="1184464" y="310832"/>
                        </a:lnTo>
                        <a:lnTo>
                          <a:pt x="1184464" y="385248"/>
                        </a:lnTo>
                        <a:lnTo>
                          <a:pt x="1315794" y="385248"/>
                        </a:lnTo>
                        <a:lnTo>
                          <a:pt x="1315794" y="310832"/>
                        </a:lnTo>
                        <a:lnTo>
                          <a:pt x="1286537" y="310832"/>
                        </a:lnTo>
                        <a:cubicBezTo>
                          <a:pt x="1281487" y="310832"/>
                          <a:pt x="1277393" y="306738"/>
                          <a:pt x="1277393" y="301688"/>
                        </a:cubicBezTo>
                        <a:cubicBezTo>
                          <a:pt x="1277393" y="296638"/>
                          <a:pt x="1281487" y="292544"/>
                          <a:pt x="1286537" y="292544"/>
                        </a:cubicBezTo>
                        <a:lnTo>
                          <a:pt x="1315794" y="292544"/>
                        </a:lnTo>
                        <a:lnTo>
                          <a:pt x="1315794" y="282034"/>
                        </a:lnTo>
                        <a:lnTo>
                          <a:pt x="1286537" y="282034"/>
                        </a:lnTo>
                        <a:cubicBezTo>
                          <a:pt x="1281487" y="282034"/>
                          <a:pt x="1277393" y="277940"/>
                          <a:pt x="1277393" y="272890"/>
                        </a:cubicBezTo>
                        <a:cubicBezTo>
                          <a:pt x="1277393" y="267840"/>
                          <a:pt x="1281487" y="263746"/>
                          <a:pt x="1286537" y="263746"/>
                        </a:cubicBezTo>
                        <a:lnTo>
                          <a:pt x="1315794" y="263746"/>
                        </a:lnTo>
                        <a:lnTo>
                          <a:pt x="1315794" y="253236"/>
                        </a:lnTo>
                        <a:lnTo>
                          <a:pt x="1286537" y="253236"/>
                        </a:lnTo>
                        <a:cubicBezTo>
                          <a:pt x="1281487" y="253236"/>
                          <a:pt x="1277393" y="249142"/>
                          <a:pt x="1277393" y="244092"/>
                        </a:cubicBezTo>
                        <a:cubicBezTo>
                          <a:pt x="1277393" y="239042"/>
                          <a:pt x="1281487" y="234948"/>
                          <a:pt x="1286537" y="234948"/>
                        </a:cubicBezTo>
                        <a:lnTo>
                          <a:pt x="1315794" y="234948"/>
                        </a:lnTo>
                        <a:lnTo>
                          <a:pt x="1315794" y="219866"/>
                        </a:lnTo>
                        <a:cubicBezTo>
                          <a:pt x="1315794" y="212291"/>
                          <a:pt x="1321935" y="206150"/>
                          <a:pt x="1329510" y="206150"/>
                        </a:cubicBezTo>
                        <a:cubicBezTo>
                          <a:pt x="1337085" y="206150"/>
                          <a:pt x="1343226" y="212291"/>
                          <a:pt x="1343226" y="219866"/>
                        </a:cubicBezTo>
                        <a:lnTo>
                          <a:pt x="1343226" y="234948"/>
                        </a:lnTo>
                        <a:lnTo>
                          <a:pt x="1370557" y="234948"/>
                        </a:lnTo>
                        <a:cubicBezTo>
                          <a:pt x="1375607" y="234948"/>
                          <a:pt x="1379701" y="239042"/>
                          <a:pt x="1379701" y="244092"/>
                        </a:cubicBezTo>
                        <a:cubicBezTo>
                          <a:pt x="1379701" y="249142"/>
                          <a:pt x="1375607" y="253236"/>
                          <a:pt x="1370557" y="253236"/>
                        </a:cubicBezTo>
                        <a:lnTo>
                          <a:pt x="1343226" y="253236"/>
                        </a:lnTo>
                        <a:lnTo>
                          <a:pt x="1343226" y="263746"/>
                        </a:lnTo>
                        <a:lnTo>
                          <a:pt x="1370557" y="263746"/>
                        </a:lnTo>
                        <a:cubicBezTo>
                          <a:pt x="1375607" y="263746"/>
                          <a:pt x="1379701" y="267840"/>
                          <a:pt x="1379701" y="272890"/>
                        </a:cubicBezTo>
                        <a:cubicBezTo>
                          <a:pt x="1379701" y="277940"/>
                          <a:pt x="1375607" y="282034"/>
                          <a:pt x="1370557" y="282034"/>
                        </a:cubicBezTo>
                        <a:lnTo>
                          <a:pt x="1343226" y="282034"/>
                        </a:lnTo>
                        <a:lnTo>
                          <a:pt x="1343226" y="292544"/>
                        </a:lnTo>
                        <a:lnTo>
                          <a:pt x="1370557" y="292544"/>
                        </a:lnTo>
                        <a:cubicBezTo>
                          <a:pt x="1375607" y="292544"/>
                          <a:pt x="1379701" y="296638"/>
                          <a:pt x="1379701" y="301688"/>
                        </a:cubicBezTo>
                        <a:cubicBezTo>
                          <a:pt x="1379701" y="306738"/>
                          <a:pt x="1375607" y="310832"/>
                          <a:pt x="1370557" y="310832"/>
                        </a:cubicBezTo>
                        <a:lnTo>
                          <a:pt x="1343226" y="310832"/>
                        </a:lnTo>
                        <a:lnTo>
                          <a:pt x="1343226" y="385248"/>
                        </a:lnTo>
                        <a:lnTo>
                          <a:pt x="1497488" y="385248"/>
                        </a:lnTo>
                        <a:lnTo>
                          <a:pt x="1505347" y="388503"/>
                        </a:lnTo>
                        <a:lnTo>
                          <a:pt x="1505405" y="388454"/>
                        </a:lnTo>
                        <a:cubicBezTo>
                          <a:pt x="1511207" y="383585"/>
                          <a:pt x="1519859" y="384342"/>
                          <a:pt x="1524728" y="390145"/>
                        </a:cubicBezTo>
                        <a:cubicBezTo>
                          <a:pt x="1529597" y="395948"/>
                          <a:pt x="1528840" y="404599"/>
                          <a:pt x="1523038" y="409469"/>
                        </a:cubicBezTo>
                        <a:lnTo>
                          <a:pt x="1085083" y="776956"/>
                        </a:lnTo>
                        <a:lnTo>
                          <a:pt x="1087573" y="789880"/>
                        </a:lnTo>
                        <a:cubicBezTo>
                          <a:pt x="1095377" y="845416"/>
                          <a:pt x="1103907" y="900770"/>
                          <a:pt x="1112255" y="956306"/>
                        </a:cubicBezTo>
                        <a:cubicBezTo>
                          <a:pt x="1119333" y="1003130"/>
                          <a:pt x="1126411" y="1049955"/>
                          <a:pt x="1133490" y="1096779"/>
                        </a:cubicBezTo>
                        <a:cubicBezTo>
                          <a:pt x="1137845" y="1126362"/>
                          <a:pt x="1142383" y="1155763"/>
                          <a:pt x="1146738" y="1185346"/>
                        </a:cubicBezTo>
                        <a:cubicBezTo>
                          <a:pt x="1146920" y="1186798"/>
                          <a:pt x="1146557" y="1189339"/>
                          <a:pt x="1147283" y="1189702"/>
                        </a:cubicBezTo>
                        <a:cubicBezTo>
                          <a:pt x="1160532" y="1195328"/>
                          <a:pt x="1152546" y="1206762"/>
                          <a:pt x="1153816" y="1215292"/>
                        </a:cubicBezTo>
                        <a:cubicBezTo>
                          <a:pt x="1155450" y="1226726"/>
                          <a:pt x="1154542" y="1238522"/>
                          <a:pt x="1156176" y="1249956"/>
                        </a:cubicBezTo>
                        <a:cubicBezTo>
                          <a:pt x="1167247" y="1325093"/>
                          <a:pt x="1178862" y="1400230"/>
                          <a:pt x="1190114" y="1475367"/>
                        </a:cubicBezTo>
                        <a:cubicBezTo>
                          <a:pt x="1199370" y="1536710"/>
                          <a:pt x="1208445" y="1598235"/>
                          <a:pt x="1217701" y="1659579"/>
                        </a:cubicBezTo>
                        <a:cubicBezTo>
                          <a:pt x="1218064" y="1661756"/>
                          <a:pt x="1220605" y="1663753"/>
                          <a:pt x="1221875" y="1665931"/>
                        </a:cubicBezTo>
                        <a:cubicBezTo>
                          <a:pt x="1222964" y="1667746"/>
                          <a:pt x="1224416" y="1669924"/>
                          <a:pt x="1224235" y="1671920"/>
                        </a:cubicBezTo>
                        <a:cubicBezTo>
                          <a:pt x="1221875" y="1709307"/>
                          <a:pt x="1230587" y="1745423"/>
                          <a:pt x="1235668" y="1781903"/>
                        </a:cubicBezTo>
                        <a:cubicBezTo>
                          <a:pt x="1242928" y="1833264"/>
                          <a:pt x="1251095" y="1884444"/>
                          <a:pt x="1258718" y="1935625"/>
                        </a:cubicBezTo>
                        <a:cubicBezTo>
                          <a:pt x="1266340" y="1986260"/>
                          <a:pt x="1273600" y="2037077"/>
                          <a:pt x="1281222" y="2087713"/>
                        </a:cubicBezTo>
                        <a:lnTo>
                          <a:pt x="1286826" y="2124229"/>
                        </a:lnTo>
                        <a:lnTo>
                          <a:pt x="1623061" y="2124229"/>
                        </a:lnTo>
                        <a:lnTo>
                          <a:pt x="1636122" y="2129640"/>
                        </a:lnTo>
                        <a:lnTo>
                          <a:pt x="1640572" y="2129637"/>
                        </a:lnTo>
                        <a:lnTo>
                          <a:pt x="1640572" y="2134176"/>
                        </a:lnTo>
                        <a:lnTo>
                          <a:pt x="1645921" y="2147089"/>
                        </a:lnTo>
                        <a:lnTo>
                          <a:pt x="1645920" y="2147089"/>
                        </a:lnTo>
                        <a:lnTo>
                          <a:pt x="1640572" y="2160000"/>
                        </a:lnTo>
                        <a:lnTo>
                          <a:pt x="1640572" y="2166683"/>
                        </a:lnTo>
                        <a:lnTo>
                          <a:pt x="1630945" y="2166683"/>
                        </a:lnTo>
                        <a:lnTo>
                          <a:pt x="1623060" y="2169949"/>
                        </a:lnTo>
                        <a:lnTo>
                          <a:pt x="22860" y="2169948"/>
                        </a:lnTo>
                        <a:lnTo>
                          <a:pt x="14978" y="2166683"/>
                        </a:lnTo>
                        <a:lnTo>
                          <a:pt x="5349" y="2166683"/>
                        </a:lnTo>
                        <a:lnTo>
                          <a:pt x="5349" y="2160002"/>
                        </a:lnTo>
                        <a:lnTo>
                          <a:pt x="0" y="2147089"/>
                        </a:lnTo>
                        <a:lnTo>
                          <a:pt x="6696" y="2130925"/>
                        </a:lnTo>
                        <a:cubicBezTo>
                          <a:pt x="10833" y="2126788"/>
                          <a:pt x="16548" y="2124229"/>
                          <a:pt x="22860" y="2124229"/>
                        </a:cubicBezTo>
                        <a:lnTo>
                          <a:pt x="410941" y="2124229"/>
                        </a:lnTo>
                        <a:lnTo>
                          <a:pt x="415334" y="2082631"/>
                        </a:lnTo>
                        <a:cubicBezTo>
                          <a:pt x="419509" y="2042159"/>
                          <a:pt x="423683" y="2001505"/>
                          <a:pt x="427676" y="1961033"/>
                        </a:cubicBezTo>
                        <a:cubicBezTo>
                          <a:pt x="430943" y="1928365"/>
                          <a:pt x="433846" y="1895515"/>
                          <a:pt x="437295" y="1862847"/>
                        </a:cubicBezTo>
                        <a:cubicBezTo>
                          <a:pt x="441287" y="1823827"/>
                          <a:pt x="445462" y="1784807"/>
                          <a:pt x="449455" y="1745786"/>
                        </a:cubicBezTo>
                        <a:cubicBezTo>
                          <a:pt x="450906" y="1732538"/>
                          <a:pt x="451995" y="1719289"/>
                          <a:pt x="453447" y="1706221"/>
                        </a:cubicBezTo>
                        <a:cubicBezTo>
                          <a:pt x="454173" y="1699688"/>
                          <a:pt x="454173" y="1693517"/>
                          <a:pt x="444554" y="1691158"/>
                        </a:cubicBezTo>
                        <a:cubicBezTo>
                          <a:pt x="461977" y="1681902"/>
                          <a:pt x="456896" y="1666112"/>
                          <a:pt x="458348" y="1653227"/>
                        </a:cubicBezTo>
                        <a:cubicBezTo>
                          <a:pt x="464700" y="1599869"/>
                          <a:pt x="469600" y="1546329"/>
                          <a:pt x="475045" y="1492971"/>
                        </a:cubicBezTo>
                        <a:cubicBezTo>
                          <a:pt x="479582" y="1447962"/>
                          <a:pt x="483756" y="1402771"/>
                          <a:pt x="488112" y="1357761"/>
                        </a:cubicBezTo>
                        <a:cubicBezTo>
                          <a:pt x="492286" y="1315656"/>
                          <a:pt x="496097" y="1273550"/>
                          <a:pt x="501179" y="1231626"/>
                        </a:cubicBezTo>
                        <a:cubicBezTo>
                          <a:pt x="502450" y="1222007"/>
                          <a:pt x="495190" y="1221099"/>
                          <a:pt x="490834" y="1215473"/>
                        </a:cubicBezTo>
                        <a:cubicBezTo>
                          <a:pt x="506805" y="1209484"/>
                          <a:pt x="504446" y="1195328"/>
                          <a:pt x="505898" y="1182805"/>
                        </a:cubicBezTo>
                        <a:cubicBezTo>
                          <a:pt x="510072" y="1142877"/>
                          <a:pt x="514065" y="1102950"/>
                          <a:pt x="518239" y="1063022"/>
                        </a:cubicBezTo>
                        <a:cubicBezTo>
                          <a:pt x="521506" y="1030898"/>
                          <a:pt x="524591" y="998774"/>
                          <a:pt x="527858" y="966651"/>
                        </a:cubicBezTo>
                        <a:cubicBezTo>
                          <a:pt x="531851" y="927086"/>
                          <a:pt x="536025" y="887340"/>
                          <a:pt x="540018" y="847775"/>
                        </a:cubicBezTo>
                        <a:lnTo>
                          <a:pt x="548341" y="764399"/>
                        </a:lnTo>
                        <a:lnTo>
                          <a:pt x="132037" y="415079"/>
                        </a:lnTo>
                        <a:lnTo>
                          <a:pt x="129621" y="410438"/>
                        </a:lnTo>
                        <a:lnTo>
                          <a:pt x="125334" y="408662"/>
                        </a:lnTo>
                        <a:cubicBezTo>
                          <a:pt x="122852" y="406180"/>
                          <a:pt x="121316" y="402751"/>
                          <a:pt x="121316" y="398964"/>
                        </a:cubicBezTo>
                        <a:cubicBezTo>
                          <a:pt x="121316" y="391389"/>
                          <a:pt x="127457" y="385248"/>
                          <a:pt x="135032" y="385248"/>
                        </a:cubicBezTo>
                        <a:lnTo>
                          <a:pt x="301963" y="385248"/>
                        </a:lnTo>
                        <a:lnTo>
                          <a:pt x="301963" y="319242"/>
                        </a:lnTo>
                        <a:lnTo>
                          <a:pt x="274367" y="319242"/>
                        </a:lnTo>
                        <a:cubicBezTo>
                          <a:pt x="269317" y="319242"/>
                          <a:pt x="265223" y="315148"/>
                          <a:pt x="265223" y="310098"/>
                        </a:cubicBezTo>
                        <a:cubicBezTo>
                          <a:pt x="265223" y="305048"/>
                          <a:pt x="269317" y="300954"/>
                          <a:pt x="274367" y="300954"/>
                        </a:cubicBezTo>
                        <a:lnTo>
                          <a:pt x="301963" y="300954"/>
                        </a:lnTo>
                        <a:lnTo>
                          <a:pt x="301963" y="290444"/>
                        </a:lnTo>
                        <a:lnTo>
                          <a:pt x="274367" y="290444"/>
                        </a:lnTo>
                        <a:cubicBezTo>
                          <a:pt x="269317" y="290444"/>
                          <a:pt x="265223" y="286350"/>
                          <a:pt x="265223" y="281300"/>
                        </a:cubicBezTo>
                        <a:cubicBezTo>
                          <a:pt x="265223" y="276250"/>
                          <a:pt x="269317" y="272156"/>
                          <a:pt x="274367" y="272156"/>
                        </a:cubicBezTo>
                        <a:lnTo>
                          <a:pt x="301963" y="272156"/>
                        </a:lnTo>
                        <a:lnTo>
                          <a:pt x="301963" y="261646"/>
                        </a:lnTo>
                        <a:lnTo>
                          <a:pt x="274367" y="261646"/>
                        </a:lnTo>
                        <a:cubicBezTo>
                          <a:pt x="269317" y="261646"/>
                          <a:pt x="265223" y="257552"/>
                          <a:pt x="265223" y="252502"/>
                        </a:cubicBezTo>
                        <a:cubicBezTo>
                          <a:pt x="265223" y="247452"/>
                          <a:pt x="269317" y="243358"/>
                          <a:pt x="274367" y="243358"/>
                        </a:cubicBezTo>
                        <a:lnTo>
                          <a:pt x="301963" y="243358"/>
                        </a:lnTo>
                        <a:lnTo>
                          <a:pt x="301963" y="219866"/>
                        </a:lnTo>
                        <a:cubicBezTo>
                          <a:pt x="301963" y="212291"/>
                          <a:pt x="308104" y="206150"/>
                          <a:pt x="315679" y="206150"/>
                        </a:cubicBezTo>
                        <a:cubicBezTo>
                          <a:pt x="323254" y="206150"/>
                          <a:pt x="329395" y="212291"/>
                          <a:pt x="329395" y="219866"/>
                        </a:cubicBezTo>
                        <a:lnTo>
                          <a:pt x="329395" y="243358"/>
                        </a:lnTo>
                        <a:lnTo>
                          <a:pt x="358387" y="243358"/>
                        </a:lnTo>
                        <a:cubicBezTo>
                          <a:pt x="363437" y="243358"/>
                          <a:pt x="367531" y="247452"/>
                          <a:pt x="367531" y="252502"/>
                        </a:cubicBezTo>
                        <a:cubicBezTo>
                          <a:pt x="367531" y="257552"/>
                          <a:pt x="363437" y="261646"/>
                          <a:pt x="358387" y="261646"/>
                        </a:cubicBezTo>
                        <a:lnTo>
                          <a:pt x="329395" y="261646"/>
                        </a:lnTo>
                        <a:lnTo>
                          <a:pt x="329395" y="272156"/>
                        </a:lnTo>
                        <a:lnTo>
                          <a:pt x="358387" y="272156"/>
                        </a:lnTo>
                        <a:cubicBezTo>
                          <a:pt x="363437" y="272156"/>
                          <a:pt x="367531" y="276250"/>
                          <a:pt x="367531" y="281300"/>
                        </a:cubicBezTo>
                        <a:cubicBezTo>
                          <a:pt x="367531" y="286350"/>
                          <a:pt x="363437" y="290444"/>
                          <a:pt x="358387" y="290444"/>
                        </a:cubicBezTo>
                        <a:lnTo>
                          <a:pt x="329395" y="290444"/>
                        </a:lnTo>
                        <a:lnTo>
                          <a:pt x="329395" y="300954"/>
                        </a:lnTo>
                        <a:lnTo>
                          <a:pt x="358387" y="300954"/>
                        </a:lnTo>
                        <a:cubicBezTo>
                          <a:pt x="363437" y="300954"/>
                          <a:pt x="367531" y="305048"/>
                          <a:pt x="367531" y="310098"/>
                        </a:cubicBezTo>
                        <a:cubicBezTo>
                          <a:pt x="367531" y="315148"/>
                          <a:pt x="363437" y="319242"/>
                          <a:pt x="358387" y="319242"/>
                        </a:cubicBezTo>
                        <a:lnTo>
                          <a:pt x="329395" y="319242"/>
                        </a:lnTo>
                        <a:lnTo>
                          <a:pt x="329395" y="385248"/>
                        </a:lnTo>
                        <a:lnTo>
                          <a:pt x="447531" y="385248"/>
                        </a:lnTo>
                        <a:lnTo>
                          <a:pt x="447531" y="315782"/>
                        </a:lnTo>
                        <a:lnTo>
                          <a:pt x="417009" y="315782"/>
                        </a:lnTo>
                        <a:cubicBezTo>
                          <a:pt x="411959" y="315782"/>
                          <a:pt x="407865" y="311688"/>
                          <a:pt x="407865" y="306638"/>
                        </a:cubicBezTo>
                        <a:cubicBezTo>
                          <a:pt x="407865" y="301588"/>
                          <a:pt x="411959" y="297494"/>
                          <a:pt x="417009" y="297494"/>
                        </a:cubicBezTo>
                        <a:lnTo>
                          <a:pt x="447531" y="297494"/>
                        </a:lnTo>
                        <a:lnTo>
                          <a:pt x="447531" y="286984"/>
                        </a:lnTo>
                        <a:lnTo>
                          <a:pt x="417009" y="286984"/>
                        </a:lnTo>
                        <a:cubicBezTo>
                          <a:pt x="411959" y="286984"/>
                          <a:pt x="407865" y="282890"/>
                          <a:pt x="407865" y="277840"/>
                        </a:cubicBezTo>
                        <a:cubicBezTo>
                          <a:pt x="407865" y="272790"/>
                          <a:pt x="411959" y="268696"/>
                          <a:pt x="417009" y="268696"/>
                        </a:cubicBezTo>
                        <a:lnTo>
                          <a:pt x="447531" y="268696"/>
                        </a:lnTo>
                        <a:lnTo>
                          <a:pt x="447531" y="258186"/>
                        </a:lnTo>
                        <a:lnTo>
                          <a:pt x="417009" y="258186"/>
                        </a:lnTo>
                        <a:cubicBezTo>
                          <a:pt x="411959" y="258186"/>
                          <a:pt x="407865" y="254092"/>
                          <a:pt x="407865" y="249042"/>
                        </a:cubicBezTo>
                        <a:cubicBezTo>
                          <a:pt x="407865" y="243992"/>
                          <a:pt x="411959" y="239898"/>
                          <a:pt x="417009" y="239898"/>
                        </a:cubicBezTo>
                        <a:lnTo>
                          <a:pt x="447531" y="239898"/>
                        </a:lnTo>
                        <a:lnTo>
                          <a:pt x="447531" y="219866"/>
                        </a:lnTo>
                        <a:cubicBezTo>
                          <a:pt x="447531" y="212291"/>
                          <a:pt x="453672" y="206150"/>
                          <a:pt x="461247" y="206150"/>
                        </a:cubicBezTo>
                        <a:cubicBezTo>
                          <a:pt x="468822" y="206150"/>
                          <a:pt x="474963" y="212291"/>
                          <a:pt x="474963" y="219866"/>
                        </a:cubicBezTo>
                        <a:lnTo>
                          <a:pt x="474963" y="239898"/>
                        </a:lnTo>
                        <a:lnTo>
                          <a:pt x="501029" y="239898"/>
                        </a:lnTo>
                        <a:cubicBezTo>
                          <a:pt x="506079" y="239898"/>
                          <a:pt x="510173" y="243992"/>
                          <a:pt x="510173" y="249042"/>
                        </a:cubicBezTo>
                        <a:cubicBezTo>
                          <a:pt x="510173" y="254092"/>
                          <a:pt x="506079" y="258186"/>
                          <a:pt x="501029" y="258186"/>
                        </a:cubicBezTo>
                        <a:lnTo>
                          <a:pt x="474963" y="258186"/>
                        </a:lnTo>
                        <a:lnTo>
                          <a:pt x="474963" y="268696"/>
                        </a:lnTo>
                        <a:lnTo>
                          <a:pt x="501029" y="268696"/>
                        </a:lnTo>
                        <a:cubicBezTo>
                          <a:pt x="506079" y="268696"/>
                          <a:pt x="510173" y="272790"/>
                          <a:pt x="510173" y="277840"/>
                        </a:cubicBezTo>
                        <a:cubicBezTo>
                          <a:pt x="510173" y="282890"/>
                          <a:pt x="506079" y="286984"/>
                          <a:pt x="501029" y="286984"/>
                        </a:cubicBezTo>
                        <a:lnTo>
                          <a:pt x="474963" y="286984"/>
                        </a:lnTo>
                        <a:lnTo>
                          <a:pt x="474963" y="297494"/>
                        </a:lnTo>
                        <a:lnTo>
                          <a:pt x="501029" y="297494"/>
                        </a:lnTo>
                        <a:cubicBezTo>
                          <a:pt x="506079" y="297494"/>
                          <a:pt x="510173" y="301588"/>
                          <a:pt x="510173" y="306638"/>
                        </a:cubicBezTo>
                        <a:cubicBezTo>
                          <a:pt x="510173" y="311688"/>
                          <a:pt x="506079" y="315782"/>
                          <a:pt x="501029" y="315782"/>
                        </a:cubicBezTo>
                        <a:lnTo>
                          <a:pt x="474963" y="315782"/>
                        </a:lnTo>
                        <a:lnTo>
                          <a:pt x="474963" y="385248"/>
                        </a:lnTo>
                        <a:lnTo>
                          <a:pt x="588306" y="385248"/>
                        </a:lnTo>
                        <a:lnTo>
                          <a:pt x="588536" y="382944"/>
                        </a:lnTo>
                        <a:cubicBezTo>
                          <a:pt x="591818" y="350126"/>
                          <a:pt x="595397" y="317308"/>
                          <a:pt x="598679" y="284490"/>
                        </a:cubicBezTo>
                        <a:cubicBezTo>
                          <a:pt x="601365" y="258385"/>
                          <a:pt x="603752" y="232130"/>
                          <a:pt x="606437" y="206025"/>
                        </a:cubicBezTo>
                        <a:cubicBezTo>
                          <a:pt x="609718" y="173206"/>
                          <a:pt x="613150" y="140388"/>
                          <a:pt x="616580" y="107571"/>
                        </a:cubicBezTo>
                        <a:lnTo>
                          <a:pt x="616580" y="105641"/>
                        </a:lnTo>
                        <a:lnTo>
                          <a:pt x="569236" y="105641"/>
                        </a:lnTo>
                        <a:cubicBezTo>
                          <a:pt x="562924" y="105641"/>
                          <a:pt x="557209" y="103082"/>
                          <a:pt x="553072" y="98945"/>
                        </a:cubicBezTo>
                        <a:lnTo>
                          <a:pt x="546376" y="82781"/>
                        </a:lnTo>
                        <a:lnTo>
                          <a:pt x="553072" y="66617"/>
                        </a:lnTo>
                        <a:cubicBezTo>
                          <a:pt x="557209" y="62481"/>
                          <a:pt x="562924" y="59922"/>
                          <a:pt x="569236" y="59922"/>
                        </a:cubicBezTo>
                        <a:lnTo>
                          <a:pt x="659192" y="59922"/>
                        </a:lnTo>
                        <a:lnTo>
                          <a:pt x="649547" y="36638"/>
                        </a:lnTo>
                        <a:cubicBezTo>
                          <a:pt x="649547" y="16403"/>
                          <a:pt x="665950" y="0"/>
                          <a:pt x="686185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DA4C74A4-362E-4415-9201-8728BF7DCDE4}"/>
                      </a:ext>
                    </a:extLst>
                  </p:cNvPr>
                  <p:cNvSpPr/>
                  <p:nvPr/>
                </p:nvSpPr>
                <p:spPr>
                  <a:xfrm>
                    <a:off x="6896749" y="1773716"/>
                    <a:ext cx="614834" cy="540859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4" name="Freeform: Shape 323">
                    <a:extLst>
                      <a:ext uri="{FF2B5EF4-FFF2-40B4-BE49-F238E27FC236}">
                        <a16:creationId xmlns:a16="http://schemas.microsoft.com/office/drawing/2014/main" id="{11D2AB0C-A2D1-4429-B62E-ED42C2B9BA0D}"/>
                      </a:ext>
                    </a:extLst>
                  </p:cNvPr>
                  <p:cNvSpPr/>
                  <p:nvPr/>
                </p:nvSpPr>
                <p:spPr>
                  <a:xfrm>
                    <a:off x="7506368" y="2301188"/>
                    <a:ext cx="407810" cy="390406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5" name="Freeform: Shape 324">
                    <a:extLst>
                      <a:ext uri="{FF2B5EF4-FFF2-40B4-BE49-F238E27FC236}">
                        <a16:creationId xmlns:a16="http://schemas.microsoft.com/office/drawing/2014/main" id="{D5396099-7ABB-4816-BED6-4A7D51D1B064}"/>
                      </a:ext>
                    </a:extLst>
                  </p:cNvPr>
                  <p:cNvSpPr/>
                  <p:nvPr/>
                </p:nvSpPr>
                <p:spPr>
                  <a:xfrm>
                    <a:off x="6981957" y="1784257"/>
                    <a:ext cx="591852" cy="540859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6" name="Freeform: Shape 325">
                    <a:extLst>
                      <a:ext uri="{FF2B5EF4-FFF2-40B4-BE49-F238E27FC236}">
                        <a16:creationId xmlns:a16="http://schemas.microsoft.com/office/drawing/2014/main" id="{A2EC1D22-DE7D-4F2C-B700-E5783B6A3F17}"/>
                      </a:ext>
                    </a:extLst>
                  </p:cNvPr>
                  <p:cNvSpPr/>
                  <p:nvPr/>
                </p:nvSpPr>
                <p:spPr>
                  <a:xfrm>
                    <a:off x="7560044" y="2311686"/>
                    <a:ext cx="392566" cy="390406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7" name="Freeform: Shape 326">
                    <a:extLst>
                      <a:ext uri="{FF2B5EF4-FFF2-40B4-BE49-F238E27FC236}">
                        <a16:creationId xmlns:a16="http://schemas.microsoft.com/office/drawing/2014/main" id="{C093D0CC-7314-4EA5-B50F-19B00821B13F}"/>
                      </a:ext>
                    </a:extLst>
                  </p:cNvPr>
                  <p:cNvSpPr/>
                  <p:nvPr/>
                </p:nvSpPr>
                <p:spPr>
                  <a:xfrm>
                    <a:off x="7416615" y="1784214"/>
                    <a:ext cx="387875" cy="540859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8" name="Freeform: Shape 327">
                    <a:extLst>
                      <a:ext uri="{FF2B5EF4-FFF2-40B4-BE49-F238E27FC236}">
                        <a16:creationId xmlns:a16="http://schemas.microsoft.com/office/drawing/2014/main" id="{56CE499F-4CF3-4875-9631-4301CA17E891}"/>
                      </a:ext>
                    </a:extLst>
                  </p:cNvPr>
                  <p:cNvSpPr/>
                  <p:nvPr/>
                </p:nvSpPr>
                <p:spPr>
                  <a:xfrm>
                    <a:off x="7512112" y="1794756"/>
                    <a:ext cx="327868" cy="526198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29" name="Freeform: Shape 328">
                    <a:extLst>
                      <a:ext uri="{FF2B5EF4-FFF2-40B4-BE49-F238E27FC236}">
                        <a16:creationId xmlns:a16="http://schemas.microsoft.com/office/drawing/2014/main" id="{2D6BC206-C261-4D24-84A5-B4A5C6ACDC2D}"/>
                      </a:ext>
                    </a:extLst>
                  </p:cNvPr>
                  <p:cNvSpPr/>
                  <p:nvPr/>
                </p:nvSpPr>
                <p:spPr>
                  <a:xfrm>
                    <a:off x="7786303" y="2310455"/>
                    <a:ext cx="262406" cy="388909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30" name="Freeform: Shape 329">
                    <a:extLst>
                      <a:ext uri="{FF2B5EF4-FFF2-40B4-BE49-F238E27FC236}">
                        <a16:creationId xmlns:a16="http://schemas.microsoft.com/office/drawing/2014/main" id="{CB2DEEB4-665B-4A9F-A387-7697F1CB86B2}"/>
                      </a:ext>
                    </a:extLst>
                  </p:cNvPr>
                  <p:cNvSpPr/>
                  <p:nvPr/>
                </p:nvSpPr>
                <p:spPr>
                  <a:xfrm>
                    <a:off x="7839980" y="2320953"/>
                    <a:ext cx="243208" cy="369955"/>
                  </a:xfrm>
                  <a:custGeom>
                    <a:avLst/>
                    <a:gdLst>
                      <a:gd name="connsiteX0" fmla="*/ 0 w 619125"/>
                      <a:gd name="connsiteY0" fmla="*/ 0 h 561975"/>
                      <a:gd name="connsiteX1" fmla="*/ 590550 w 619125"/>
                      <a:gd name="connsiteY1" fmla="*/ 561975 h 561975"/>
                      <a:gd name="connsiteX2" fmla="*/ 619125 w 619125"/>
                      <a:gd name="connsiteY2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  <a:gd name="connsiteX0" fmla="*/ 0 w 590550"/>
                      <a:gd name="connsiteY0" fmla="*/ 0 h 561975"/>
                      <a:gd name="connsiteX1" fmla="*/ 590550 w 590550"/>
                      <a:gd name="connsiteY1" fmla="*/ 561975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90550" h="561975">
                        <a:moveTo>
                          <a:pt x="0" y="0"/>
                        </a:moveTo>
                        <a:cubicBezTo>
                          <a:pt x="196850" y="330200"/>
                          <a:pt x="403225" y="498475"/>
                          <a:pt x="590550" y="561975"/>
                        </a:cubicBezTo>
                      </a:path>
                    </a:pathLst>
                  </a:custGeom>
                  <a:noFill/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</p:grpSp>
          <p:grpSp>
            <p:nvGrpSpPr>
              <p:cNvPr id="334" name="Group 333">
                <a:extLst>
                  <a:ext uri="{FF2B5EF4-FFF2-40B4-BE49-F238E27FC236}">
                    <a16:creationId xmlns:a16="http://schemas.microsoft.com/office/drawing/2014/main" id="{52BB4B7C-28B7-486F-A07A-180B23BB38D6}"/>
                  </a:ext>
                </a:extLst>
              </p:cNvPr>
              <p:cNvGrpSpPr/>
              <p:nvPr/>
            </p:nvGrpSpPr>
            <p:grpSpPr>
              <a:xfrm>
                <a:off x="6051754" y="2522425"/>
                <a:ext cx="450750" cy="516205"/>
                <a:chOff x="6039439" y="2523241"/>
                <a:chExt cx="450750" cy="516205"/>
              </a:xfrm>
            </p:grpSpPr>
            <p:sp>
              <p:nvSpPr>
                <p:cNvPr id="333" name="Freeform: Shape 332">
                  <a:extLst>
                    <a:ext uri="{FF2B5EF4-FFF2-40B4-BE49-F238E27FC236}">
                      <a16:creationId xmlns:a16="http://schemas.microsoft.com/office/drawing/2014/main" id="{D67BB8B6-B9AE-42AC-874B-0BCADAAFB7E5}"/>
                    </a:ext>
                  </a:extLst>
                </p:cNvPr>
                <p:cNvSpPr/>
                <p:nvPr/>
              </p:nvSpPr>
              <p:spPr>
                <a:xfrm>
                  <a:off x="6039439" y="2523241"/>
                  <a:ext cx="446202" cy="301658"/>
                </a:xfrm>
                <a:custGeom>
                  <a:avLst/>
                  <a:gdLst>
                    <a:gd name="connsiteX0" fmla="*/ 0 w 446202"/>
                    <a:gd name="connsiteY0" fmla="*/ 47134 h 301658"/>
                    <a:gd name="connsiteX1" fmla="*/ 355076 w 446202"/>
                    <a:gd name="connsiteY1" fmla="*/ 0 h 301658"/>
                    <a:gd name="connsiteX2" fmla="*/ 446202 w 446202"/>
                    <a:gd name="connsiteY2" fmla="*/ 204248 h 301658"/>
                    <a:gd name="connsiteX3" fmla="*/ 69130 w 446202"/>
                    <a:gd name="connsiteY3" fmla="*/ 301658 h 301658"/>
                    <a:gd name="connsiteX4" fmla="*/ 0 w 446202"/>
                    <a:gd name="connsiteY4" fmla="*/ 47134 h 301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6202" h="301658">
                      <a:moveTo>
                        <a:pt x="0" y="47134"/>
                      </a:moveTo>
                      <a:lnTo>
                        <a:pt x="355076" y="0"/>
                      </a:lnTo>
                      <a:lnTo>
                        <a:pt x="446202" y="204248"/>
                      </a:lnTo>
                      <a:lnTo>
                        <a:pt x="69130" y="301658"/>
                      </a:lnTo>
                      <a:lnTo>
                        <a:pt x="0" y="471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grpSp>
              <p:nvGrpSpPr>
                <p:cNvPr id="312" name="Group 311">
                  <a:extLst>
                    <a:ext uri="{FF2B5EF4-FFF2-40B4-BE49-F238E27FC236}">
                      <a16:creationId xmlns:a16="http://schemas.microsoft.com/office/drawing/2014/main" id="{65395C84-BF12-40E7-A0AC-5AC3DEA50318}"/>
                    </a:ext>
                  </a:extLst>
                </p:cNvPr>
                <p:cNvGrpSpPr/>
                <p:nvPr/>
              </p:nvGrpSpPr>
              <p:grpSpPr>
                <a:xfrm>
                  <a:off x="6047071" y="2533597"/>
                  <a:ext cx="443118" cy="505849"/>
                  <a:chOff x="5313531" y="2427266"/>
                  <a:chExt cx="578139" cy="659985"/>
                </a:xfrm>
              </p:grpSpPr>
              <p:sp>
                <p:nvSpPr>
                  <p:cNvPr id="313" name="Freeform: Shape 312">
                    <a:extLst>
                      <a:ext uri="{FF2B5EF4-FFF2-40B4-BE49-F238E27FC236}">
                        <a16:creationId xmlns:a16="http://schemas.microsoft.com/office/drawing/2014/main" id="{B4D76240-527F-4B84-AE63-38B07E15C112}"/>
                      </a:ext>
                    </a:extLst>
                  </p:cNvPr>
                  <p:cNvSpPr/>
                  <p:nvPr/>
                </p:nvSpPr>
                <p:spPr>
                  <a:xfrm rot="21167348">
                    <a:off x="5313531" y="2427266"/>
                    <a:ext cx="578139" cy="363967"/>
                  </a:xfrm>
                  <a:custGeom>
                    <a:avLst/>
                    <a:gdLst>
                      <a:gd name="connsiteX0" fmla="*/ 399872 w 1082512"/>
                      <a:gd name="connsiteY0" fmla="*/ 310146 h 681495"/>
                      <a:gd name="connsiteX1" fmla="*/ 471073 w 1082512"/>
                      <a:gd name="connsiteY1" fmla="*/ 583914 h 681495"/>
                      <a:gd name="connsiteX2" fmla="*/ 146710 w 1082512"/>
                      <a:gd name="connsiteY2" fmla="*/ 619619 h 681495"/>
                      <a:gd name="connsiteX3" fmla="*/ 109006 w 1082512"/>
                      <a:gd name="connsiteY3" fmla="*/ 327412 h 681495"/>
                      <a:gd name="connsiteX4" fmla="*/ 662410 w 1082512"/>
                      <a:gd name="connsiteY4" fmla="*/ 294562 h 681495"/>
                      <a:gd name="connsiteX5" fmla="*/ 731627 w 1082512"/>
                      <a:gd name="connsiteY5" fmla="*/ 555232 h 681495"/>
                      <a:gd name="connsiteX6" fmla="*/ 516999 w 1082512"/>
                      <a:gd name="connsiteY6" fmla="*/ 578858 h 681495"/>
                      <a:gd name="connsiteX7" fmla="*/ 446394 w 1082512"/>
                      <a:gd name="connsiteY7" fmla="*/ 307385 h 681495"/>
                      <a:gd name="connsiteX8" fmla="*/ 935050 w 1082512"/>
                      <a:gd name="connsiteY8" fmla="*/ 278378 h 681495"/>
                      <a:gd name="connsiteX9" fmla="*/ 1017118 w 1082512"/>
                      <a:gd name="connsiteY9" fmla="*/ 523806 h 681495"/>
                      <a:gd name="connsiteX10" fmla="*/ 777587 w 1082512"/>
                      <a:gd name="connsiteY10" fmla="*/ 550173 h 681495"/>
                      <a:gd name="connsiteX11" fmla="*/ 708980 w 1082512"/>
                      <a:gd name="connsiteY11" fmla="*/ 291797 h 681495"/>
                      <a:gd name="connsiteX12" fmla="*/ 640834 w 1082512"/>
                      <a:gd name="connsiteY12" fmla="*/ 35158 h 681495"/>
                      <a:gd name="connsiteX13" fmla="*/ 853720 w 1082512"/>
                      <a:gd name="connsiteY13" fmla="*/ 35158 h 681495"/>
                      <a:gd name="connsiteX14" fmla="*/ 920033 w 1082512"/>
                      <a:gd name="connsiteY14" fmla="*/ 233470 h 681495"/>
                      <a:gd name="connsiteX15" fmla="*/ 697007 w 1082512"/>
                      <a:gd name="connsiteY15" fmla="*/ 246709 h 681495"/>
                      <a:gd name="connsiteX16" fmla="*/ 375594 w 1082512"/>
                      <a:gd name="connsiteY16" fmla="*/ 35158 h 681495"/>
                      <a:gd name="connsiteX17" fmla="*/ 593530 w 1082512"/>
                      <a:gd name="connsiteY17" fmla="*/ 35158 h 681495"/>
                      <a:gd name="connsiteX18" fmla="*/ 650438 w 1082512"/>
                      <a:gd name="connsiteY18" fmla="*/ 249473 h 681495"/>
                      <a:gd name="connsiteX19" fmla="*/ 434664 w 1082512"/>
                      <a:gd name="connsiteY19" fmla="*/ 262282 h 681495"/>
                      <a:gd name="connsiteX20" fmla="*/ 71295 w 1082512"/>
                      <a:gd name="connsiteY20" fmla="*/ 35158 h 681495"/>
                      <a:gd name="connsiteX21" fmla="*/ 328354 w 1082512"/>
                      <a:gd name="connsiteY21" fmla="*/ 35158 h 681495"/>
                      <a:gd name="connsiteX22" fmla="*/ 388142 w 1082512"/>
                      <a:gd name="connsiteY22" fmla="*/ 265043 h 681495"/>
                      <a:gd name="connsiteX23" fmla="*/ 103141 w 1082512"/>
                      <a:gd name="connsiteY23" fmla="*/ 281961 h 681495"/>
                      <a:gd name="connsiteX24" fmla="*/ 46158 w 1082512"/>
                      <a:gd name="connsiteY24" fmla="*/ 23397 h 681495"/>
                      <a:gd name="connsiteX25" fmla="*/ 125832 w 1082512"/>
                      <a:gd name="connsiteY25" fmla="*/ 640866 h 681495"/>
                      <a:gd name="connsiteX26" fmla="*/ 1045398 w 1082512"/>
                      <a:gd name="connsiteY26" fmla="*/ 539642 h 681495"/>
                      <a:gd name="connsiteX27" fmla="*/ 872772 w 1082512"/>
                      <a:gd name="connsiteY27" fmla="*/ 23397 h 681495"/>
                      <a:gd name="connsiteX28" fmla="*/ 0 w 1082512"/>
                      <a:gd name="connsiteY28" fmla="*/ 0 h 681495"/>
                      <a:gd name="connsiteX29" fmla="*/ 895500 w 1082512"/>
                      <a:gd name="connsiteY29" fmla="*/ 0 h 681495"/>
                      <a:gd name="connsiteX30" fmla="*/ 1082512 w 1082512"/>
                      <a:gd name="connsiteY30" fmla="*/ 559266 h 681495"/>
                      <a:gd name="connsiteX31" fmla="*/ 83171 w 1082512"/>
                      <a:gd name="connsiteY31" fmla="*/ 681495 h 681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82512" h="681495">
                        <a:moveTo>
                          <a:pt x="399872" y="310146"/>
                        </a:moveTo>
                        <a:lnTo>
                          <a:pt x="471073" y="583914"/>
                        </a:lnTo>
                        <a:lnTo>
                          <a:pt x="146710" y="619619"/>
                        </a:lnTo>
                        <a:lnTo>
                          <a:pt x="109006" y="327412"/>
                        </a:lnTo>
                        <a:close/>
                        <a:moveTo>
                          <a:pt x="662410" y="294562"/>
                        </a:moveTo>
                        <a:lnTo>
                          <a:pt x="731627" y="555232"/>
                        </a:lnTo>
                        <a:lnTo>
                          <a:pt x="516999" y="578858"/>
                        </a:lnTo>
                        <a:lnTo>
                          <a:pt x="446394" y="307385"/>
                        </a:lnTo>
                        <a:close/>
                        <a:moveTo>
                          <a:pt x="935050" y="278378"/>
                        </a:moveTo>
                        <a:lnTo>
                          <a:pt x="1017118" y="523806"/>
                        </a:lnTo>
                        <a:lnTo>
                          <a:pt x="777587" y="550173"/>
                        </a:lnTo>
                        <a:lnTo>
                          <a:pt x="708980" y="291797"/>
                        </a:lnTo>
                        <a:close/>
                        <a:moveTo>
                          <a:pt x="640834" y="35158"/>
                        </a:moveTo>
                        <a:lnTo>
                          <a:pt x="853720" y="35158"/>
                        </a:lnTo>
                        <a:lnTo>
                          <a:pt x="920033" y="233470"/>
                        </a:lnTo>
                        <a:lnTo>
                          <a:pt x="697007" y="246709"/>
                        </a:lnTo>
                        <a:close/>
                        <a:moveTo>
                          <a:pt x="375594" y="35158"/>
                        </a:moveTo>
                        <a:lnTo>
                          <a:pt x="593530" y="35158"/>
                        </a:lnTo>
                        <a:lnTo>
                          <a:pt x="650438" y="249473"/>
                        </a:lnTo>
                        <a:lnTo>
                          <a:pt x="434664" y="262282"/>
                        </a:lnTo>
                        <a:close/>
                        <a:moveTo>
                          <a:pt x="71295" y="35158"/>
                        </a:moveTo>
                        <a:lnTo>
                          <a:pt x="328354" y="35158"/>
                        </a:lnTo>
                        <a:lnTo>
                          <a:pt x="388142" y="265043"/>
                        </a:lnTo>
                        <a:lnTo>
                          <a:pt x="103141" y="281961"/>
                        </a:lnTo>
                        <a:close/>
                        <a:moveTo>
                          <a:pt x="46158" y="23397"/>
                        </a:moveTo>
                        <a:lnTo>
                          <a:pt x="125832" y="640866"/>
                        </a:lnTo>
                        <a:lnTo>
                          <a:pt x="1045398" y="539642"/>
                        </a:lnTo>
                        <a:lnTo>
                          <a:pt x="872772" y="23397"/>
                        </a:lnTo>
                        <a:close/>
                        <a:moveTo>
                          <a:pt x="0" y="0"/>
                        </a:moveTo>
                        <a:lnTo>
                          <a:pt x="895500" y="0"/>
                        </a:lnTo>
                        <a:lnTo>
                          <a:pt x="1082512" y="559266"/>
                        </a:lnTo>
                        <a:lnTo>
                          <a:pt x="83171" y="68149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14" name="Rectangle 313">
                    <a:extLst>
                      <a:ext uri="{FF2B5EF4-FFF2-40B4-BE49-F238E27FC236}">
                        <a16:creationId xmlns:a16="http://schemas.microsoft.com/office/drawing/2014/main" id="{73AE1DAD-1A08-4216-AC01-76A7D3EB1109}"/>
                      </a:ext>
                    </a:extLst>
                  </p:cNvPr>
                  <p:cNvSpPr/>
                  <p:nvPr/>
                </p:nvSpPr>
                <p:spPr>
                  <a:xfrm>
                    <a:off x="5584516" y="2753923"/>
                    <a:ext cx="76595" cy="333328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</p:grpSp>
          <p:grpSp>
            <p:nvGrpSpPr>
              <p:cNvPr id="335" name="Group 334">
                <a:extLst>
                  <a:ext uri="{FF2B5EF4-FFF2-40B4-BE49-F238E27FC236}">
                    <a16:creationId xmlns:a16="http://schemas.microsoft.com/office/drawing/2014/main" id="{6B1429CF-2CFD-4FA7-93F4-5F16C02AFC9B}"/>
                  </a:ext>
                </a:extLst>
              </p:cNvPr>
              <p:cNvGrpSpPr/>
              <p:nvPr/>
            </p:nvGrpSpPr>
            <p:grpSpPr>
              <a:xfrm>
                <a:off x="6368343" y="2591762"/>
                <a:ext cx="390205" cy="446868"/>
                <a:chOff x="6039439" y="2523241"/>
                <a:chExt cx="450750" cy="516205"/>
              </a:xfrm>
            </p:grpSpPr>
            <p:sp>
              <p:nvSpPr>
                <p:cNvPr id="336" name="Freeform: Shape 335">
                  <a:extLst>
                    <a:ext uri="{FF2B5EF4-FFF2-40B4-BE49-F238E27FC236}">
                      <a16:creationId xmlns:a16="http://schemas.microsoft.com/office/drawing/2014/main" id="{39DFF847-E025-4539-BA2D-407D788BE3FA}"/>
                    </a:ext>
                  </a:extLst>
                </p:cNvPr>
                <p:cNvSpPr/>
                <p:nvPr/>
              </p:nvSpPr>
              <p:spPr>
                <a:xfrm>
                  <a:off x="6039439" y="2523241"/>
                  <a:ext cx="446202" cy="301658"/>
                </a:xfrm>
                <a:custGeom>
                  <a:avLst/>
                  <a:gdLst>
                    <a:gd name="connsiteX0" fmla="*/ 0 w 446202"/>
                    <a:gd name="connsiteY0" fmla="*/ 47134 h 301658"/>
                    <a:gd name="connsiteX1" fmla="*/ 355076 w 446202"/>
                    <a:gd name="connsiteY1" fmla="*/ 0 h 301658"/>
                    <a:gd name="connsiteX2" fmla="*/ 446202 w 446202"/>
                    <a:gd name="connsiteY2" fmla="*/ 204248 h 301658"/>
                    <a:gd name="connsiteX3" fmla="*/ 69130 w 446202"/>
                    <a:gd name="connsiteY3" fmla="*/ 301658 h 301658"/>
                    <a:gd name="connsiteX4" fmla="*/ 0 w 446202"/>
                    <a:gd name="connsiteY4" fmla="*/ 47134 h 301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6202" h="301658">
                      <a:moveTo>
                        <a:pt x="0" y="47134"/>
                      </a:moveTo>
                      <a:lnTo>
                        <a:pt x="355076" y="0"/>
                      </a:lnTo>
                      <a:lnTo>
                        <a:pt x="446202" y="204248"/>
                      </a:lnTo>
                      <a:lnTo>
                        <a:pt x="69130" y="301658"/>
                      </a:lnTo>
                      <a:lnTo>
                        <a:pt x="0" y="471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grpSp>
              <p:nvGrpSpPr>
                <p:cNvPr id="337" name="Group 336">
                  <a:extLst>
                    <a:ext uri="{FF2B5EF4-FFF2-40B4-BE49-F238E27FC236}">
                      <a16:creationId xmlns:a16="http://schemas.microsoft.com/office/drawing/2014/main" id="{6B881F9A-FC37-4261-9C8A-689ABE08FE16}"/>
                    </a:ext>
                  </a:extLst>
                </p:cNvPr>
                <p:cNvGrpSpPr/>
                <p:nvPr/>
              </p:nvGrpSpPr>
              <p:grpSpPr>
                <a:xfrm>
                  <a:off x="6047071" y="2533597"/>
                  <a:ext cx="443118" cy="505849"/>
                  <a:chOff x="5313531" y="2427266"/>
                  <a:chExt cx="578139" cy="659985"/>
                </a:xfrm>
              </p:grpSpPr>
              <p:sp>
                <p:nvSpPr>
                  <p:cNvPr id="338" name="Freeform: Shape 337">
                    <a:extLst>
                      <a:ext uri="{FF2B5EF4-FFF2-40B4-BE49-F238E27FC236}">
                        <a16:creationId xmlns:a16="http://schemas.microsoft.com/office/drawing/2014/main" id="{36EA6A88-664D-4BC6-98E3-4CC0BF5ABE74}"/>
                      </a:ext>
                    </a:extLst>
                  </p:cNvPr>
                  <p:cNvSpPr/>
                  <p:nvPr/>
                </p:nvSpPr>
                <p:spPr>
                  <a:xfrm rot="21167348">
                    <a:off x="5313531" y="2427266"/>
                    <a:ext cx="578139" cy="363967"/>
                  </a:xfrm>
                  <a:custGeom>
                    <a:avLst/>
                    <a:gdLst>
                      <a:gd name="connsiteX0" fmla="*/ 399872 w 1082512"/>
                      <a:gd name="connsiteY0" fmla="*/ 310146 h 681495"/>
                      <a:gd name="connsiteX1" fmla="*/ 471073 w 1082512"/>
                      <a:gd name="connsiteY1" fmla="*/ 583914 h 681495"/>
                      <a:gd name="connsiteX2" fmla="*/ 146710 w 1082512"/>
                      <a:gd name="connsiteY2" fmla="*/ 619619 h 681495"/>
                      <a:gd name="connsiteX3" fmla="*/ 109006 w 1082512"/>
                      <a:gd name="connsiteY3" fmla="*/ 327412 h 681495"/>
                      <a:gd name="connsiteX4" fmla="*/ 662410 w 1082512"/>
                      <a:gd name="connsiteY4" fmla="*/ 294562 h 681495"/>
                      <a:gd name="connsiteX5" fmla="*/ 731627 w 1082512"/>
                      <a:gd name="connsiteY5" fmla="*/ 555232 h 681495"/>
                      <a:gd name="connsiteX6" fmla="*/ 516999 w 1082512"/>
                      <a:gd name="connsiteY6" fmla="*/ 578858 h 681495"/>
                      <a:gd name="connsiteX7" fmla="*/ 446394 w 1082512"/>
                      <a:gd name="connsiteY7" fmla="*/ 307385 h 681495"/>
                      <a:gd name="connsiteX8" fmla="*/ 935050 w 1082512"/>
                      <a:gd name="connsiteY8" fmla="*/ 278378 h 681495"/>
                      <a:gd name="connsiteX9" fmla="*/ 1017118 w 1082512"/>
                      <a:gd name="connsiteY9" fmla="*/ 523806 h 681495"/>
                      <a:gd name="connsiteX10" fmla="*/ 777587 w 1082512"/>
                      <a:gd name="connsiteY10" fmla="*/ 550173 h 681495"/>
                      <a:gd name="connsiteX11" fmla="*/ 708980 w 1082512"/>
                      <a:gd name="connsiteY11" fmla="*/ 291797 h 681495"/>
                      <a:gd name="connsiteX12" fmla="*/ 640834 w 1082512"/>
                      <a:gd name="connsiteY12" fmla="*/ 35158 h 681495"/>
                      <a:gd name="connsiteX13" fmla="*/ 853720 w 1082512"/>
                      <a:gd name="connsiteY13" fmla="*/ 35158 h 681495"/>
                      <a:gd name="connsiteX14" fmla="*/ 920033 w 1082512"/>
                      <a:gd name="connsiteY14" fmla="*/ 233470 h 681495"/>
                      <a:gd name="connsiteX15" fmla="*/ 697007 w 1082512"/>
                      <a:gd name="connsiteY15" fmla="*/ 246709 h 681495"/>
                      <a:gd name="connsiteX16" fmla="*/ 375594 w 1082512"/>
                      <a:gd name="connsiteY16" fmla="*/ 35158 h 681495"/>
                      <a:gd name="connsiteX17" fmla="*/ 593530 w 1082512"/>
                      <a:gd name="connsiteY17" fmla="*/ 35158 h 681495"/>
                      <a:gd name="connsiteX18" fmla="*/ 650438 w 1082512"/>
                      <a:gd name="connsiteY18" fmla="*/ 249473 h 681495"/>
                      <a:gd name="connsiteX19" fmla="*/ 434664 w 1082512"/>
                      <a:gd name="connsiteY19" fmla="*/ 262282 h 681495"/>
                      <a:gd name="connsiteX20" fmla="*/ 71295 w 1082512"/>
                      <a:gd name="connsiteY20" fmla="*/ 35158 h 681495"/>
                      <a:gd name="connsiteX21" fmla="*/ 328354 w 1082512"/>
                      <a:gd name="connsiteY21" fmla="*/ 35158 h 681495"/>
                      <a:gd name="connsiteX22" fmla="*/ 388142 w 1082512"/>
                      <a:gd name="connsiteY22" fmla="*/ 265043 h 681495"/>
                      <a:gd name="connsiteX23" fmla="*/ 103141 w 1082512"/>
                      <a:gd name="connsiteY23" fmla="*/ 281961 h 681495"/>
                      <a:gd name="connsiteX24" fmla="*/ 46158 w 1082512"/>
                      <a:gd name="connsiteY24" fmla="*/ 23397 h 681495"/>
                      <a:gd name="connsiteX25" fmla="*/ 125832 w 1082512"/>
                      <a:gd name="connsiteY25" fmla="*/ 640866 h 681495"/>
                      <a:gd name="connsiteX26" fmla="*/ 1045398 w 1082512"/>
                      <a:gd name="connsiteY26" fmla="*/ 539642 h 681495"/>
                      <a:gd name="connsiteX27" fmla="*/ 872772 w 1082512"/>
                      <a:gd name="connsiteY27" fmla="*/ 23397 h 681495"/>
                      <a:gd name="connsiteX28" fmla="*/ 0 w 1082512"/>
                      <a:gd name="connsiteY28" fmla="*/ 0 h 681495"/>
                      <a:gd name="connsiteX29" fmla="*/ 895500 w 1082512"/>
                      <a:gd name="connsiteY29" fmla="*/ 0 h 681495"/>
                      <a:gd name="connsiteX30" fmla="*/ 1082512 w 1082512"/>
                      <a:gd name="connsiteY30" fmla="*/ 559266 h 681495"/>
                      <a:gd name="connsiteX31" fmla="*/ 83171 w 1082512"/>
                      <a:gd name="connsiteY31" fmla="*/ 681495 h 681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82512" h="681495">
                        <a:moveTo>
                          <a:pt x="399872" y="310146"/>
                        </a:moveTo>
                        <a:lnTo>
                          <a:pt x="471073" y="583914"/>
                        </a:lnTo>
                        <a:lnTo>
                          <a:pt x="146710" y="619619"/>
                        </a:lnTo>
                        <a:lnTo>
                          <a:pt x="109006" y="327412"/>
                        </a:lnTo>
                        <a:close/>
                        <a:moveTo>
                          <a:pt x="662410" y="294562"/>
                        </a:moveTo>
                        <a:lnTo>
                          <a:pt x="731627" y="555232"/>
                        </a:lnTo>
                        <a:lnTo>
                          <a:pt x="516999" y="578858"/>
                        </a:lnTo>
                        <a:lnTo>
                          <a:pt x="446394" y="307385"/>
                        </a:lnTo>
                        <a:close/>
                        <a:moveTo>
                          <a:pt x="935050" y="278378"/>
                        </a:moveTo>
                        <a:lnTo>
                          <a:pt x="1017118" y="523806"/>
                        </a:lnTo>
                        <a:lnTo>
                          <a:pt x="777587" y="550173"/>
                        </a:lnTo>
                        <a:lnTo>
                          <a:pt x="708980" y="291797"/>
                        </a:lnTo>
                        <a:close/>
                        <a:moveTo>
                          <a:pt x="640834" y="35158"/>
                        </a:moveTo>
                        <a:lnTo>
                          <a:pt x="853720" y="35158"/>
                        </a:lnTo>
                        <a:lnTo>
                          <a:pt x="920033" y="233470"/>
                        </a:lnTo>
                        <a:lnTo>
                          <a:pt x="697007" y="246709"/>
                        </a:lnTo>
                        <a:close/>
                        <a:moveTo>
                          <a:pt x="375594" y="35158"/>
                        </a:moveTo>
                        <a:lnTo>
                          <a:pt x="593530" y="35158"/>
                        </a:lnTo>
                        <a:lnTo>
                          <a:pt x="650438" y="249473"/>
                        </a:lnTo>
                        <a:lnTo>
                          <a:pt x="434664" y="262282"/>
                        </a:lnTo>
                        <a:close/>
                        <a:moveTo>
                          <a:pt x="71295" y="35158"/>
                        </a:moveTo>
                        <a:lnTo>
                          <a:pt x="328354" y="35158"/>
                        </a:lnTo>
                        <a:lnTo>
                          <a:pt x="388142" y="265043"/>
                        </a:lnTo>
                        <a:lnTo>
                          <a:pt x="103141" y="281961"/>
                        </a:lnTo>
                        <a:close/>
                        <a:moveTo>
                          <a:pt x="46158" y="23397"/>
                        </a:moveTo>
                        <a:lnTo>
                          <a:pt x="125832" y="640866"/>
                        </a:lnTo>
                        <a:lnTo>
                          <a:pt x="1045398" y="539642"/>
                        </a:lnTo>
                        <a:lnTo>
                          <a:pt x="872772" y="23397"/>
                        </a:lnTo>
                        <a:close/>
                        <a:moveTo>
                          <a:pt x="0" y="0"/>
                        </a:moveTo>
                        <a:lnTo>
                          <a:pt x="895500" y="0"/>
                        </a:lnTo>
                        <a:lnTo>
                          <a:pt x="1082512" y="559266"/>
                        </a:lnTo>
                        <a:lnTo>
                          <a:pt x="83171" y="68149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39" name="Rectangle 338">
                    <a:extLst>
                      <a:ext uri="{FF2B5EF4-FFF2-40B4-BE49-F238E27FC236}">
                        <a16:creationId xmlns:a16="http://schemas.microsoft.com/office/drawing/2014/main" id="{DF824DEA-C317-4E8F-8975-AD74B1A75DB7}"/>
                      </a:ext>
                    </a:extLst>
                  </p:cNvPr>
                  <p:cNvSpPr/>
                  <p:nvPr/>
                </p:nvSpPr>
                <p:spPr>
                  <a:xfrm>
                    <a:off x="5584516" y="2753923"/>
                    <a:ext cx="76595" cy="333328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</p:grpSp>
          <p:grpSp>
            <p:nvGrpSpPr>
              <p:cNvPr id="340" name="Group 339">
                <a:extLst>
                  <a:ext uri="{FF2B5EF4-FFF2-40B4-BE49-F238E27FC236}">
                    <a16:creationId xmlns:a16="http://schemas.microsoft.com/office/drawing/2014/main" id="{BCDFE66F-3D06-4DF7-991A-9FD06E3320CF}"/>
                  </a:ext>
                </a:extLst>
              </p:cNvPr>
              <p:cNvGrpSpPr/>
              <p:nvPr/>
            </p:nvGrpSpPr>
            <p:grpSpPr>
              <a:xfrm>
                <a:off x="6657917" y="2647437"/>
                <a:ext cx="341590" cy="391193"/>
                <a:chOff x="6039439" y="2523241"/>
                <a:chExt cx="450750" cy="516205"/>
              </a:xfrm>
            </p:grpSpPr>
            <p:sp>
              <p:nvSpPr>
                <p:cNvPr id="341" name="Freeform: Shape 340">
                  <a:extLst>
                    <a:ext uri="{FF2B5EF4-FFF2-40B4-BE49-F238E27FC236}">
                      <a16:creationId xmlns:a16="http://schemas.microsoft.com/office/drawing/2014/main" id="{2AAA9F38-D494-403E-A44D-CA781EA6900B}"/>
                    </a:ext>
                  </a:extLst>
                </p:cNvPr>
                <p:cNvSpPr/>
                <p:nvPr/>
              </p:nvSpPr>
              <p:spPr>
                <a:xfrm>
                  <a:off x="6039439" y="2523241"/>
                  <a:ext cx="446202" cy="301658"/>
                </a:xfrm>
                <a:custGeom>
                  <a:avLst/>
                  <a:gdLst>
                    <a:gd name="connsiteX0" fmla="*/ 0 w 446202"/>
                    <a:gd name="connsiteY0" fmla="*/ 47134 h 301658"/>
                    <a:gd name="connsiteX1" fmla="*/ 355076 w 446202"/>
                    <a:gd name="connsiteY1" fmla="*/ 0 h 301658"/>
                    <a:gd name="connsiteX2" fmla="*/ 446202 w 446202"/>
                    <a:gd name="connsiteY2" fmla="*/ 204248 h 301658"/>
                    <a:gd name="connsiteX3" fmla="*/ 69130 w 446202"/>
                    <a:gd name="connsiteY3" fmla="*/ 301658 h 301658"/>
                    <a:gd name="connsiteX4" fmla="*/ 0 w 446202"/>
                    <a:gd name="connsiteY4" fmla="*/ 47134 h 301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6202" h="301658">
                      <a:moveTo>
                        <a:pt x="0" y="47134"/>
                      </a:moveTo>
                      <a:lnTo>
                        <a:pt x="355076" y="0"/>
                      </a:lnTo>
                      <a:lnTo>
                        <a:pt x="446202" y="204248"/>
                      </a:lnTo>
                      <a:lnTo>
                        <a:pt x="69130" y="301658"/>
                      </a:lnTo>
                      <a:lnTo>
                        <a:pt x="0" y="471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B3D37D85-D9A9-46A8-9ACF-5723ABDC621D}"/>
                    </a:ext>
                  </a:extLst>
                </p:cNvPr>
                <p:cNvGrpSpPr/>
                <p:nvPr/>
              </p:nvGrpSpPr>
              <p:grpSpPr>
                <a:xfrm>
                  <a:off x="6047071" y="2533597"/>
                  <a:ext cx="443118" cy="505849"/>
                  <a:chOff x="5313531" y="2427266"/>
                  <a:chExt cx="578139" cy="659985"/>
                </a:xfrm>
              </p:grpSpPr>
              <p:sp>
                <p:nvSpPr>
                  <p:cNvPr id="343" name="Freeform: Shape 342">
                    <a:extLst>
                      <a:ext uri="{FF2B5EF4-FFF2-40B4-BE49-F238E27FC236}">
                        <a16:creationId xmlns:a16="http://schemas.microsoft.com/office/drawing/2014/main" id="{754C3ED7-5605-4ED3-B92F-AB5CBC532DCA}"/>
                      </a:ext>
                    </a:extLst>
                  </p:cNvPr>
                  <p:cNvSpPr/>
                  <p:nvPr/>
                </p:nvSpPr>
                <p:spPr>
                  <a:xfrm rot="21167348">
                    <a:off x="5313531" y="2427266"/>
                    <a:ext cx="578139" cy="363967"/>
                  </a:xfrm>
                  <a:custGeom>
                    <a:avLst/>
                    <a:gdLst>
                      <a:gd name="connsiteX0" fmla="*/ 399872 w 1082512"/>
                      <a:gd name="connsiteY0" fmla="*/ 310146 h 681495"/>
                      <a:gd name="connsiteX1" fmla="*/ 471073 w 1082512"/>
                      <a:gd name="connsiteY1" fmla="*/ 583914 h 681495"/>
                      <a:gd name="connsiteX2" fmla="*/ 146710 w 1082512"/>
                      <a:gd name="connsiteY2" fmla="*/ 619619 h 681495"/>
                      <a:gd name="connsiteX3" fmla="*/ 109006 w 1082512"/>
                      <a:gd name="connsiteY3" fmla="*/ 327412 h 681495"/>
                      <a:gd name="connsiteX4" fmla="*/ 662410 w 1082512"/>
                      <a:gd name="connsiteY4" fmla="*/ 294562 h 681495"/>
                      <a:gd name="connsiteX5" fmla="*/ 731627 w 1082512"/>
                      <a:gd name="connsiteY5" fmla="*/ 555232 h 681495"/>
                      <a:gd name="connsiteX6" fmla="*/ 516999 w 1082512"/>
                      <a:gd name="connsiteY6" fmla="*/ 578858 h 681495"/>
                      <a:gd name="connsiteX7" fmla="*/ 446394 w 1082512"/>
                      <a:gd name="connsiteY7" fmla="*/ 307385 h 681495"/>
                      <a:gd name="connsiteX8" fmla="*/ 935050 w 1082512"/>
                      <a:gd name="connsiteY8" fmla="*/ 278378 h 681495"/>
                      <a:gd name="connsiteX9" fmla="*/ 1017118 w 1082512"/>
                      <a:gd name="connsiteY9" fmla="*/ 523806 h 681495"/>
                      <a:gd name="connsiteX10" fmla="*/ 777587 w 1082512"/>
                      <a:gd name="connsiteY10" fmla="*/ 550173 h 681495"/>
                      <a:gd name="connsiteX11" fmla="*/ 708980 w 1082512"/>
                      <a:gd name="connsiteY11" fmla="*/ 291797 h 681495"/>
                      <a:gd name="connsiteX12" fmla="*/ 640834 w 1082512"/>
                      <a:gd name="connsiteY12" fmla="*/ 35158 h 681495"/>
                      <a:gd name="connsiteX13" fmla="*/ 853720 w 1082512"/>
                      <a:gd name="connsiteY13" fmla="*/ 35158 h 681495"/>
                      <a:gd name="connsiteX14" fmla="*/ 920033 w 1082512"/>
                      <a:gd name="connsiteY14" fmla="*/ 233470 h 681495"/>
                      <a:gd name="connsiteX15" fmla="*/ 697007 w 1082512"/>
                      <a:gd name="connsiteY15" fmla="*/ 246709 h 681495"/>
                      <a:gd name="connsiteX16" fmla="*/ 375594 w 1082512"/>
                      <a:gd name="connsiteY16" fmla="*/ 35158 h 681495"/>
                      <a:gd name="connsiteX17" fmla="*/ 593530 w 1082512"/>
                      <a:gd name="connsiteY17" fmla="*/ 35158 h 681495"/>
                      <a:gd name="connsiteX18" fmla="*/ 650438 w 1082512"/>
                      <a:gd name="connsiteY18" fmla="*/ 249473 h 681495"/>
                      <a:gd name="connsiteX19" fmla="*/ 434664 w 1082512"/>
                      <a:gd name="connsiteY19" fmla="*/ 262282 h 681495"/>
                      <a:gd name="connsiteX20" fmla="*/ 71295 w 1082512"/>
                      <a:gd name="connsiteY20" fmla="*/ 35158 h 681495"/>
                      <a:gd name="connsiteX21" fmla="*/ 328354 w 1082512"/>
                      <a:gd name="connsiteY21" fmla="*/ 35158 h 681495"/>
                      <a:gd name="connsiteX22" fmla="*/ 388142 w 1082512"/>
                      <a:gd name="connsiteY22" fmla="*/ 265043 h 681495"/>
                      <a:gd name="connsiteX23" fmla="*/ 103141 w 1082512"/>
                      <a:gd name="connsiteY23" fmla="*/ 281961 h 681495"/>
                      <a:gd name="connsiteX24" fmla="*/ 46158 w 1082512"/>
                      <a:gd name="connsiteY24" fmla="*/ 23397 h 681495"/>
                      <a:gd name="connsiteX25" fmla="*/ 125832 w 1082512"/>
                      <a:gd name="connsiteY25" fmla="*/ 640866 h 681495"/>
                      <a:gd name="connsiteX26" fmla="*/ 1045398 w 1082512"/>
                      <a:gd name="connsiteY26" fmla="*/ 539642 h 681495"/>
                      <a:gd name="connsiteX27" fmla="*/ 872772 w 1082512"/>
                      <a:gd name="connsiteY27" fmla="*/ 23397 h 681495"/>
                      <a:gd name="connsiteX28" fmla="*/ 0 w 1082512"/>
                      <a:gd name="connsiteY28" fmla="*/ 0 h 681495"/>
                      <a:gd name="connsiteX29" fmla="*/ 895500 w 1082512"/>
                      <a:gd name="connsiteY29" fmla="*/ 0 h 681495"/>
                      <a:gd name="connsiteX30" fmla="*/ 1082512 w 1082512"/>
                      <a:gd name="connsiteY30" fmla="*/ 559266 h 681495"/>
                      <a:gd name="connsiteX31" fmla="*/ 83171 w 1082512"/>
                      <a:gd name="connsiteY31" fmla="*/ 681495 h 681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82512" h="681495">
                        <a:moveTo>
                          <a:pt x="399872" y="310146"/>
                        </a:moveTo>
                        <a:lnTo>
                          <a:pt x="471073" y="583914"/>
                        </a:lnTo>
                        <a:lnTo>
                          <a:pt x="146710" y="619619"/>
                        </a:lnTo>
                        <a:lnTo>
                          <a:pt x="109006" y="327412"/>
                        </a:lnTo>
                        <a:close/>
                        <a:moveTo>
                          <a:pt x="662410" y="294562"/>
                        </a:moveTo>
                        <a:lnTo>
                          <a:pt x="731627" y="555232"/>
                        </a:lnTo>
                        <a:lnTo>
                          <a:pt x="516999" y="578858"/>
                        </a:lnTo>
                        <a:lnTo>
                          <a:pt x="446394" y="307385"/>
                        </a:lnTo>
                        <a:close/>
                        <a:moveTo>
                          <a:pt x="935050" y="278378"/>
                        </a:moveTo>
                        <a:lnTo>
                          <a:pt x="1017118" y="523806"/>
                        </a:lnTo>
                        <a:lnTo>
                          <a:pt x="777587" y="550173"/>
                        </a:lnTo>
                        <a:lnTo>
                          <a:pt x="708980" y="291797"/>
                        </a:lnTo>
                        <a:close/>
                        <a:moveTo>
                          <a:pt x="640834" y="35158"/>
                        </a:moveTo>
                        <a:lnTo>
                          <a:pt x="853720" y="35158"/>
                        </a:lnTo>
                        <a:lnTo>
                          <a:pt x="920033" y="233470"/>
                        </a:lnTo>
                        <a:lnTo>
                          <a:pt x="697007" y="246709"/>
                        </a:lnTo>
                        <a:close/>
                        <a:moveTo>
                          <a:pt x="375594" y="35158"/>
                        </a:moveTo>
                        <a:lnTo>
                          <a:pt x="593530" y="35158"/>
                        </a:lnTo>
                        <a:lnTo>
                          <a:pt x="650438" y="249473"/>
                        </a:lnTo>
                        <a:lnTo>
                          <a:pt x="434664" y="262282"/>
                        </a:lnTo>
                        <a:close/>
                        <a:moveTo>
                          <a:pt x="71295" y="35158"/>
                        </a:moveTo>
                        <a:lnTo>
                          <a:pt x="328354" y="35158"/>
                        </a:lnTo>
                        <a:lnTo>
                          <a:pt x="388142" y="265043"/>
                        </a:lnTo>
                        <a:lnTo>
                          <a:pt x="103141" y="281961"/>
                        </a:lnTo>
                        <a:close/>
                        <a:moveTo>
                          <a:pt x="46158" y="23397"/>
                        </a:moveTo>
                        <a:lnTo>
                          <a:pt x="125832" y="640866"/>
                        </a:lnTo>
                        <a:lnTo>
                          <a:pt x="1045398" y="539642"/>
                        </a:lnTo>
                        <a:lnTo>
                          <a:pt x="872772" y="23397"/>
                        </a:lnTo>
                        <a:close/>
                        <a:moveTo>
                          <a:pt x="0" y="0"/>
                        </a:moveTo>
                        <a:lnTo>
                          <a:pt x="895500" y="0"/>
                        </a:lnTo>
                        <a:lnTo>
                          <a:pt x="1082512" y="559266"/>
                        </a:lnTo>
                        <a:lnTo>
                          <a:pt x="83171" y="68149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44" name="Rectangle 343">
                    <a:extLst>
                      <a:ext uri="{FF2B5EF4-FFF2-40B4-BE49-F238E27FC236}">
                        <a16:creationId xmlns:a16="http://schemas.microsoft.com/office/drawing/2014/main" id="{3E286AEA-515B-4293-B197-12F237989AED}"/>
                      </a:ext>
                    </a:extLst>
                  </p:cNvPr>
                  <p:cNvSpPr/>
                  <p:nvPr/>
                </p:nvSpPr>
                <p:spPr>
                  <a:xfrm>
                    <a:off x="5584516" y="2753923"/>
                    <a:ext cx="76595" cy="333328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</p:grpSp>
          <p:grpSp>
            <p:nvGrpSpPr>
              <p:cNvPr id="34" name="Graphic 44">
                <a:extLst>
                  <a:ext uri="{FF2B5EF4-FFF2-40B4-BE49-F238E27FC236}">
                    <a16:creationId xmlns:a16="http://schemas.microsoft.com/office/drawing/2014/main" id="{1A073040-7F3F-407A-97D8-C89A91B38318}"/>
                  </a:ext>
                </a:extLst>
              </p:cNvPr>
              <p:cNvGrpSpPr/>
              <p:nvPr/>
            </p:nvGrpSpPr>
            <p:grpSpPr>
              <a:xfrm>
                <a:off x="4565163" y="2042810"/>
                <a:ext cx="552236" cy="1036346"/>
                <a:chOff x="2570741" y="896446"/>
                <a:chExt cx="1215775" cy="2281567"/>
              </a:xfrm>
              <a:solidFill>
                <a:schemeClr val="accent1"/>
              </a:solidFill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762CEA8B-B025-41A3-9DD6-0776E0D37594}"/>
                    </a:ext>
                  </a:extLst>
                </p:cNvPr>
                <p:cNvSpPr/>
                <p:nvPr/>
              </p:nvSpPr>
              <p:spPr>
                <a:xfrm>
                  <a:off x="2584918" y="896465"/>
                  <a:ext cx="1199868" cy="2281567"/>
                </a:xfrm>
                <a:custGeom>
                  <a:avLst/>
                  <a:gdLst>
                    <a:gd name="connsiteX0" fmla="*/ 680973 w 1199867"/>
                    <a:gd name="connsiteY0" fmla="*/ 2282003 h 2281567"/>
                    <a:gd name="connsiteX1" fmla="*/ 687336 w 1199867"/>
                    <a:gd name="connsiteY1" fmla="*/ 2096796 h 2281567"/>
                    <a:gd name="connsiteX2" fmla="*/ 693472 w 1199867"/>
                    <a:gd name="connsiteY2" fmla="*/ 1922269 h 2281567"/>
                    <a:gd name="connsiteX3" fmla="*/ 701880 w 1199867"/>
                    <a:gd name="connsiteY3" fmla="*/ 1694340 h 2281567"/>
                    <a:gd name="connsiteX4" fmla="*/ 709607 w 1199867"/>
                    <a:gd name="connsiteY4" fmla="*/ 1472546 h 2281567"/>
                    <a:gd name="connsiteX5" fmla="*/ 719833 w 1199867"/>
                    <a:gd name="connsiteY5" fmla="*/ 1239390 h 2281567"/>
                    <a:gd name="connsiteX6" fmla="*/ 729377 w 1199867"/>
                    <a:gd name="connsiteY6" fmla="*/ 1058728 h 2281567"/>
                    <a:gd name="connsiteX7" fmla="*/ 740740 w 1199867"/>
                    <a:gd name="connsiteY7" fmla="*/ 851478 h 2281567"/>
                    <a:gd name="connsiteX8" fmla="*/ 721651 w 1199867"/>
                    <a:gd name="connsiteY8" fmla="*/ 836480 h 2281567"/>
                    <a:gd name="connsiteX9" fmla="*/ 648023 w 1199867"/>
                    <a:gd name="connsiteY9" fmla="*/ 817846 h 2281567"/>
                    <a:gd name="connsiteX10" fmla="*/ 643250 w 1199867"/>
                    <a:gd name="connsiteY10" fmla="*/ 806710 h 2281567"/>
                    <a:gd name="connsiteX11" fmla="*/ 647114 w 1199867"/>
                    <a:gd name="connsiteY11" fmla="*/ 783304 h 2281567"/>
                    <a:gd name="connsiteX12" fmla="*/ 668929 w 1199867"/>
                    <a:gd name="connsiteY12" fmla="*/ 722174 h 2281567"/>
                    <a:gd name="connsiteX13" fmla="*/ 694836 w 1199867"/>
                    <a:gd name="connsiteY13" fmla="*/ 709676 h 2281567"/>
                    <a:gd name="connsiteX14" fmla="*/ 722560 w 1199867"/>
                    <a:gd name="connsiteY14" fmla="*/ 726946 h 2281567"/>
                    <a:gd name="connsiteX15" fmla="*/ 734377 w 1199867"/>
                    <a:gd name="connsiteY15" fmla="*/ 729219 h 2281567"/>
                    <a:gd name="connsiteX16" fmla="*/ 774827 w 1199867"/>
                    <a:gd name="connsiteY16" fmla="*/ 715811 h 2281567"/>
                    <a:gd name="connsiteX17" fmla="*/ 776645 w 1199867"/>
                    <a:gd name="connsiteY17" fmla="*/ 706949 h 2281567"/>
                    <a:gd name="connsiteX18" fmla="*/ 747330 w 1199867"/>
                    <a:gd name="connsiteY18" fmla="*/ 685360 h 2281567"/>
                    <a:gd name="connsiteX19" fmla="*/ 618708 w 1199867"/>
                    <a:gd name="connsiteY19" fmla="*/ 581735 h 2281567"/>
                    <a:gd name="connsiteX20" fmla="*/ 361918 w 1199867"/>
                    <a:gd name="connsiteY20" fmla="*/ 326763 h 2281567"/>
                    <a:gd name="connsiteX21" fmla="*/ 26955 w 1199867"/>
                    <a:gd name="connsiteY21" fmla="*/ 32250 h 2281567"/>
                    <a:gd name="connsiteX22" fmla="*/ 3775 w 1199867"/>
                    <a:gd name="connsiteY22" fmla="*/ 11343 h 2281567"/>
                    <a:gd name="connsiteX23" fmla="*/ 594 w 1199867"/>
                    <a:gd name="connsiteY23" fmla="*/ 2708 h 2281567"/>
                    <a:gd name="connsiteX24" fmla="*/ 10366 w 1199867"/>
                    <a:gd name="connsiteY24" fmla="*/ 890 h 2281567"/>
                    <a:gd name="connsiteX25" fmla="*/ 54679 w 1199867"/>
                    <a:gd name="connsiteY25" fmla="*/ 22933 h 2281567"/>
                    <a:gd name="connsiteX26" fmla="*/ 632797 w 1199867"/>
                    <a:gd name="connsiteY26" fmla="*/ 497653 h 2281567"/>
                    <a:gd name="connsiteX27" fmla="*/ 815731 w 1199867"/>
                    <a:gd name="connsiteY27" fmla="*/ 659454 h 2281567"/>
                    <a:gd name="connsiteX28" fmla="*/ 840274 w 1199867"/>
                    <a:gd name="connsiteY28" fmla="*/ 675361 h 2281567"/>
                    <a:gd name="connsiteX29" fmla="*/ 866635 w 1199867"/>
                    <a:gd name="connsiteY29" fmla="*/ 664681 h 2281567"/>
                    <a:gd name="connsiteX30" fmla="*/ 885496 w 1199867"/>
                    <a:gd name="connsiteY30" fmla="*/ 624458 h 2281567"/>
                    <a:gd name="connsiteX31" fmla="*/ 926628 w 1199867"/>
                    <a:gd name="connsiteY31" fmla="*/ 572645 h 2281567"/>
                    <a:gd name="connsiteX32" fmla="*/ 1151603 w 1199867"/>
                    <a:gd name="connsiteY32" fmla="*/ 389029 h 2281567"/>
                    <a:gd name="connsiteX33" fmla="*/ 1190236 w 1199867"/>
                    <a:gd name="connsiteY33" fmla="*/ 359032 h 2281567"/>
                    <a:gd name="connsiteX34" fmla="*/ 1201598 w 1199867"/>
                    <a:gd name="connsiteY34" fmla="*/ 364941 h 2281567"/>
                    <a:gd name="connsiteX35" fmla="*/ 1192281 w 1199867"/>
                    <a:gd name="connsiteY35" fmla="*/ 388575 h 2281567"/>
                    <a:gd name="connsiteX36" fmla="*/ 1132969 w 1199867"/>
                    <a:gd name="connsiteY36" fmla="*/ 459703 h 2281567"/>
                    <a:gd name="connsiteX37" fmla="*/ 912312 w 1199867"/>
                    <a:gd name="connsiteY37" fmla="*/ 703313 h 2281567"/>
                    <a:gd name="connsiteX38" fmla="*/ 905949 w 1199867"/>
                    <a:gd name="connsiteY38" fmla="*/ 723083 h 2281567"/>
                    <a:gd name="connsiteX39" fmla="*/ 896177 w 1199867"/>
                    <a:gd name="connsiteY39" fmla="*/ 747399 h 2281567"/>
                    <a:gd name="connsiteX40" fmla="*/ 892087 w 1199867"/>
                    <a:gd name="connsiteY40" fmla="*/ 770123 h 2281567"/>
                    <a:gd name="connsiteX41" fmla="*/ 927992 w 1199867"/>
                    <a:gd name="connsiteY41" fmla="*/ 911244 h 2281567"/>
                    <a:gd name="connsiteX42" fmla="*/ 1003892 w 1199867"/>
                    <a:gd name="connsiteY42" fmla="*/ 1145309 h 2281567"/>
                    <a:gd name="connsiteX43" fmla="*/ 1092746 w 1199867"/>
                    <a:gd name="connsiteY43" fmla="*/ 1447776 h 2281567"/>
                    <a:gd name="connsiteX44" fmla="*/ 1173646 w 1199867"/>
                    <a:gd name="connsiteY44" fmla="*/ 1775467 h 2281567"/>
                    <a:gd name="connsiteX45" fmla="*/ 1181146 w 1199867"/>
                    <a:gd name="connsiteY45" fmla="*/ 1822053 h 2281567"/>
                    <a:gd name="connsiteX46" fmla="*/ 1179555 w 1199867"/>
                    <a:gd name="connsiteY46" fmla="*/ 1828871 h 2281567"/>
                    <a:gd name="connsiteX47" fmla="*/ 1174555 w 1199867"/>
                    <a:gd name="connsiteY47" fmla="*/ 1823871 h 2281567"/>
                    <a:gd name="connsiteX48" fmla="*/ 1149785 w 1199867"/>
                    <a:gd name="connsiteY48" fmla="*/ 1751606 h 2281567"/>
                    <a:gd name="connsiteX49" fmla="*/ 996393 w 1199867"/>
                    <a:gd name="connsiteY49" fmla="*/ 1234618 h 2281567"/>
                    <a:gd name="connsiteX50" fmla="*/ 853909 w 1199867"/>
                    <a:gd name="connsiteY50" fmla="*/ 834662 h 2281567"/>
                    <a:gd name="connsiteX51" fmla="*/ 839365 w 1199867"/>
                    <a:gd name="connsiteY51" fmla="*/ 801256 h 2281567"/>
                    <a:gd name="connsiteX52" fmla="*/ 821867 w 1199867"/>
                    <a:gd name="connsiteY52" fmla="*/ 785576 h 2281567"/>
                    <a:gd name="connsiteX53" fmla="*/ 811641 w 1199867"/>
                    <a:gd name="connsiteY53" fmla="*/ 804665 h 2281567"/>
                    <a:gd name="connsiteX54" fmla="*/ 810277 w 1199867"/>
                    <a:gd name="connsiteY54" fmla="*/ 844661 h 2281567"/>
                    <a:gd name="connsiteX55" fmla="*/ 818458 w 1199867"/>
                    <a:gd name="connsiteY55" fmla="*/ 1002143 h 2281567"/>
                    <a:gd name="connsiteX56" fmla="*/ 830275 w 1199867"/>
                    <a:gd name="connsiteY56" fmla="*/ 1220983 h 2281567"/>
                    <a:gd name="connsiteX57" fmla="*/ 837774 w 1199867"/>
                    <a:gd name="connsiteY57" fmla="*/ 1373239 h 2281567"/>
                    <a:gd name="connsiteX58" fmla="*/ 848228 w 1199867"/>
                    <a:gd name="connsiteY58" fmla="*/ 1760696 h 2281567"/>
                    <a:gd name="connsiteX59" fmla="*/ 855954 w 1199867"/>
                    <a:gd name="connsiteY59" fmla="*/ 2082252 h 2281567"/>
                    <a:gd name="connsiteX60" fmla="*/ 859817 w 1199867"/>
                    <a:gd name="connsiteY60" fmla="*/ 2241780 h 2281567"/>
                    <a:gd name="connsiteX61" fmla="*/ 859590 w 1199867"/>
                    <a:gd name="connsiteY61" fmla="*/ 2250642 h 2281567"/>
                    <a:gd name="connsiteX62" fmla="*/ 860272 w 1199867"/>
                    <a:gd name="connsiteY62" fmla="*/ 2275412 h 2281567"/>
                    <a:gd name="connsiteX63" fmla="*/ 854591 w 1199867"/>
                    <a:gd name="connsiteY63" fmla="*/ 2280866 h 2281567"/>
                    <a:gd name="connsiteX64" fmla="*/ 843910 w 1199867"/>
                    <a:gd name="connsiteY64" fmla="*/ 2280866 h 2281567"/>
                    <a:gd name="connsiteX65" fmla="*/ 722787 w 1199867"/>
                    <a:gd name="connsiteY65" fmla="*/ 2280866 h 2281567"/>
                    <a:gd name="connsiteX66" fmla="*/ 713243 w 1199867"/>
                    <a:gd name="connsiteY66" fmla="*/ 2281775 h 2281567"/>
                    <a:gd name="connsiteX67" fmla="*/ 680973 w 1199867"/>
                    <a:gd name="connsiteY67" fmla="*/ 2282003 h 228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199867" h="2281567">
                      <a:moveTo>
                        <a:pt x="680973" y="2282003"/>
                      </a:moveTo>
                      <a:cubicBezTo>
                        <a:pt x="683019" y="2220191"/>
                        <a:pt x="685291" y="2158607"/>
                        <a:pt x="687336" y="2096796"/>
                      </a:cubicBezTo>
                      <a:cubicBezTo>
                        <a:pt x="689382" y="2038620"/>
                        <a:pt x="691427" y="1980445"/>
                        <a:pt x="693472" y="1922269"/>
                      </a:cubicBezTo>
                      <a:cubicBezTo>
                        <a:pt x="696199" y="1846369"/>
                        <a:pt x="699153" y="1770241"/>
                        <a:pt x="701880" y="1694340"/>
                      </a:cubicBezTo>
                      <a:cubicBezTo>
                        <a:pt x="704607" y="1620484"/>
                        <a:pt x="706880" y="1546402"/>
                        <a:pt x="709607" y="1472546"/>
                      </a:cubicBezTo>
                      <a:cubicBezTo>
                        <a:pt x="712334" y="1394827"/>
                        <a:pt x="715515" y="1317109"/>
                        <a:pt x="719833" y="1239390"/>
                      </a:cubicBezTo>
                      <a:cubicBezTo>
                        <a:pt x="723242" y="1179169"/>
                        <a:pt x="726196" y="1118949"/>
                        <a:pt x="729377" y="1058728"/>
                      </a:cubicBezTo>
                      <a:cubicBezTo>
                        <a:pt x="733013" y="989645"/>
                        <a:pt x="736876" y="920561"/>
                        <a:pt x="740740" y="851478"/>
                      </a:cubicBezTo>
                      <a:cubicBezTo>
                        <a:pt x="741876" y="831253"/>
                        <a:pt x="740285" y="828753"/>
                        <a:pt x="721651" y="836480"/>
                      </a:cubicBezTo>
                      <a:cubicBezTo>
                        <a:pt x="691654" y="848978"/>
                        <a:pt x="670520" y="831935"/>
                        <a:pt x="648023" y="817846"/>
                      </a:cubicBezTo>
                      <a:cubicBezTo>
                        <a:pt x="644614" y="815573"/>
                        <a:pt x="643705" y="811028"/>
                        <a:pt x="643250" y="806710"/>
                      </a:cubicBezTo>
                      <a:cubicBezTo>
                        <a:pt x="642569" y="798529"/>
                        <a:pt x="644159" y="790576"/>
                        <a:pt x="647114" y="783304"/>
                      </a:cubicBezTo>
                      <a:cubicBezTo>
                        <a:pt x="655522" y="763306"/>
                        <a:pt x="661885" y="742626"/>
                        <a:pt x="668929" y="722174"/>
                      </a:cubicBezTo>
                      <a:cubicBezTo>
                        <a:pt x="673247" y="709676"/>
                        <a:pt x="682110" y="705585"/>
                        <a:pt x="694836" y="709676"/>
                      </a:cubicBezTo>
                      <a:cubicBezTo>
                        <a:pt x="705516" y="712857"/>
                        <a:pt x="714152" y="720129"/>
                        <a:pt x="722560" y="726946"/>
                      </a:cubicBezTo>
                      <a:cubicBezTo>
                        <a:pt x="726423" y="729901"/>
                        <a:pt x="729377" y="731037"/>
                        <a:pt x="734377" y="729219"/>
                      </a:cubicBezTo>
                      <a:cubicBezTo>
                        <a:pt x="747784" y="724219"/>
                        <a:pt x="761192" y="719902"/>
                        <a:pt x="774827" y="715811"/>
                      </a:cubicBezTo>
                      <a:cubicBezTo>
                        <a:pt x="781871" y="713766"/>
                        <a:pt x="780508" y="711039"/>
                        <a:pt x="776645" y="706949"/>
                      </a:cubicBezTo>
                      <a:cubicBezTo>
                        <a:pt x="768009" y="698086"/>
                        <a:pt x="757783" y="691496"/>
                        <a:pt x="747330" y="685360"/>
                      </a:cubicBezTo>
                      <a:cubicBezTo>
                        <a:pt x="699381" y="657181"/>
                        <a:pt x="657112" y="621731"/>
                        <a:pt x="618708" y="581735"/>
                      </a:cubicBezTo>
                      <a:cubicBezTo>
                        <a:pt x="535308" y="494699"/>
                        <a:pt x="449863" y="409481"/>
                        <a:pt x="361918" y="326763"/>
                      </a:cubicBezTo>
                      <a:cubicBezTo>
                        <a:pt x="253975" y="224729"/>
                        <a:pt x="139215" y="129739"/>
                        <a:pt x="26955" y="32250"/>
                      </a:cubicBezTo>
                      <a:cubicBezTo>
                        <a:pt x="19001" y="25433"/>
                        <a:pt x="11502" y="18388"/>
                        <a:pt x="3775" y="11343"/>
                      </a:cubicBezTo>
                      <a:cubicBezTo>
                        <a:pt x="1503" y="9071"/>
                        <a:pt x="-1224" y="6117"/>
                        <a:pt x="594" y="2708"/>
                      </a:cubicBezTo>
                      <a:cubicBezTo>
                        <a:pt x="2639" y="-1155"/>
                        <a:pt x="6957" y="-19"/>
                        <a:pt x="10366" y="890"/>
                      </a:cubicBezTo>
                      <a:cubicBezTo>
                        <a:pt x="26727" y="4980"/>
                        <a:pt x="41499" y="12934"/>
                        <a:pt x="54679" y="22933"/>
                      </a:cubicBezTo>
                      <a:cubicBezTo>
                        <a:pt x="252384" y="174734"/>
                        <a:pt x="447136" y="330854"/>
                        <a:pt x="632797" y="497653"/>
                      </a:cubicBezTo>
                      <a:cubicBezTo>
                        <a:pt x="693245" y="552193"/>
                        <a:pt x="754602" y="605596"/>
                        <a:pt x="815731" y="659454"/>
                      </a:cubicBezTo>
                      <a:cubicBezTo>
                        <a:pt x="823003" y="666044"/>
                        <a:pt x="831184" y="671498"/>
                        <a:pt x="840274" y="675361"/>
                      </a:cubicBezTo>
                      <a:cubicBezTo>
                        <a:pt x="853454" y="680815"/>
                        <a:pt x="861181" y="678088"/>
                        <a:pt x="866635" y="664681"/>
                      </a:cubicBezTo>
                      <a:cubicBezTo>
                        <a:pt x="872316" y="651046"/>
                        <a:pt x="879361" y="637865"/>
                        <a:pt x="885496" y="624458"/>
                      </a:cubicBezTo>
                      <a:cubicBezTo>
                        <a:pt x="895041" y="603778"/>
                        <a:pt x="909812" y="587644"/>
                        <a:pt x="926628" y="572645"/>
                      </a:cubicBezTo>
                      <a:cubicBezTo>
                        <a:pt x="998666" y="507880"/>
                        <a:pt x="1075703" y="449250"/>
                        <a:pt x="1151603" y="389029"/>
                      </a:cubicBezTo>
                      <a:cubicBezTo>
                        <a:pt x="1164329" y="378803"/>
                        <a:pt x="1177055" y="368577"/>
                        <a:pt x="1190236" y="359032"/>
                      </a:cubicBezTo>
                      <a:cubicBezTo>
                        <a:pt x="1197962" y="353351"/>
                        <a:pt x="1201143" y="355396"/>
                        <a:pt x="1201598" y="364941"/>
                      </a:cubicBezTo>
                      <a:cubicBezTo>
                        <a:pt x="1202052" y="374258"/>
                        <a:pt x="1197280" y="381530"/>
                        <a:pt x="1192281" y="388575"/>
                      </a:cubicBezTo>
                      <a:cubicBezTo>
                        <a:pt x="1174328" y="413799"/>
                        <a:pt x="1152967" y="436297"/>
                        <a:pt x="1132969" y="459703"/>
                      </a:cubicBezTo>
                      <a:cubicBezTo>
                        <a:pt x="1061841" y="543103"/>
                        <a:pt x="989803" y="625594"/>
                        <a:pt x="912312" y="703313"/>
                      </a:cubicBezTo>
                      <a:cubicBezTo>
                        <a:pt x="906403" y="709221"/>
                        <a:pt x="907539" y="716493"/>
                        <a:pt x="905949" y="723083"/>
                      </a:cubicBezTo>
                      <a:cubicBezTo>
                        <a:pt x="904131" y="731946"/>
                        <a:pt x="902086" y="740354"/>
                        <a:pt x="896177" y="747399"/>
                      </a:cubicBezTo>
                      <a:cubicBezTo>
                        <a:pt x="890496" y="753989"/>
                        <a:pt x="890496" y="762170"/>
                        <a:pt x="892087" y="770123"/>
                      </a:cubicBezTo>
                      <a:cubicBezTo>
                        <a:pt x="901631" y="817846"/>
                        <a:pt x="915720" y="864204"/>
                        <a:pt x="927992" y="911244"/>
                      </a:cubicBezTo>
                      <a:cubicBezTo>
                        <a:pt x="948444" y="990781"/>
                        <a:pt x="977077" y="1067818"/>
                        <a:pt x="1003892" y="1145309"/>
                      </a:cubicBezTo>
                      <a:cubicBezTo>
                        <a:pt x="1038434" y="1244617"/>
                        <a:pt x="1063659" y="1346878"/>
                        <a:pt x="1092746" y="1447776"/>
                      </a:cubicBezTo>
                      <a:cubicBezTo>
                        <a:pt x="1123879" y="1555946"/>
                        <a:pt x="1149558" y="1665480"/>
                        <a:pt x="1173646" y="1775467"/>
                      </a:cubicBezTo>
                      <a:cubicBezTo>
                        <a:pt x="1177055" y="1790693"/>
                        <a:pt x="1178646" y="1806373"/>
                        <a:pt x="1181146" y="1822053"/>
                      </a:cubicBezTo>
                      <a:cubicBezTo>
                        <a:pt x="1181600" y="1824553"/>
                        <a:pt x="1183191" y="1827962"/>
                        <a:pt x="1179555" y="1828871"/>
                      </a:cubicBezTo>
                      <a:cubicBezTo>
                        <a:pt x="1176146" y="1829780"/>
                        <a:pt x="1175464" y="1826371"/>
                        <a:pt x="1174555" y="1823871"/>
                      </a:cubicBezTo>
                      <a:cubicBezTo>
                        <a:pt x="1165465" y="1800010"/>
                        <a:pt x="1156603" y="1776149"/>
                        <a:pt x="1149785" y="1751606"/>
                      </a:cubicBezTo>
                      <a:cubicBezTo>
                        <a:pt x="1101836" y="1578444"/>
                        <a:pt x="1050478" y="1406190"/>
                        <a:pt x="996393" y="1234618"/>
                      </a:cubicBezTo>
                      <a:cubicBezTo>
                        <a:pt x="953671" y="1099633"/>
                        <a:pt x="908448" y="965557"/>
                        <a:pt x="853909" y="834662"/>
                      </a:cubicBezTo>
                      <a:cubicBezTo>
                        <a:pt x="849137" y="823527"/>
                        <a:pt x="844365" y="812392"/>
                        <a:pt x="839365" y="801256"/>
                      </a:cubicBezTo>
                      <a:cubicBezTo>
                        <a:pt x="835729" y="793530"/>
                        <a:pt x="830048" y="784440"/>
                        <a:pt x="821867" y="785576"/>
                      </a:cubicBezTo>
                      <a:cubicBezTo>
                        <a:pt x="815050" y="786485"/>
                        <a:pt x="813459" y="797620"/>
                        <a:pt x="811641" y="804665"/>
                      </a:cubicBezTo>
                      <a:cubicBezTo>
                        <a:pt x="808459" y="817846"/>
                        <a:pt x="809596" y="831253"/>
                        <a:pt x="810277" y="844661"/>
                      </a:cubicBezTo>
                      <a:cubicBezTo>
                        <a:pt x="813004" y="897155"/>
                        <a:pt x="815731" y="949649"/>
                        <a:pt x="818458" y="1002143"/>
                      </a:cubicBezTo>
                      <a:cubicBezTo>
                        <a:pt x="822322" y="1075090"/>
                        <a:pt x="826412" y="1148036"/>
                        <a:pt x="830275" y="1220983"/>
                      </a:cubicBezTo>
                      <a:cubicBezTo>
                        <a:pt x="833002" y="1271659"/>
                        <a:pt x="836184" y="1322336"/>
                        <a:pt x="837774" y="1373239"/>
                      </a:cubicBezTo>
                      <a:cubicBezTo>
                        <a:pt x="841638" y="1502316"/>
                        <a:pt x="844819" y="1631620"/>
                        <a:pt x="848228" y="1760696"/>
                      </a:cubicBezTo>
                      <a:cubicBezTo>
                        <a:pt x="850955" y="1867957"/>
                        <a:pt x="853227" y="1974991"/>
                        <a:pt x="855954" y="2082252"/>
                      </a:cubicBezTo>
                      <a:cubicBezTo>
                        <a:pt x="857318" y="2135428"/>
                        <a:pt x="858454" y="2188604"/>
                        <a:pt x="859817" y="2241780"/>
                      </a:cubicBezTo>
                      <a:cubicBezTo>
                        <a:pt x="859817" y="2244734"/>
                        <a:pt x="859590" y="2247688"/>
                        <a:pt x="859590" y="2250642"/>
                      </a:cubicBezTo>
                      <a:cubicBezTo>
                        <a:pt x="861181" y="2258823"/>
                        <a:pt x="859817" y="2267232"/>
                        <a:pt x="860272" y="2275412"/>
                      </a:cubicBezTo>
                      <a:cubicBezTo>
                        <a:pt x="860499" y="2279730"/>
                        <a:pt x="858681" y="2281094"/>
                        <a:pt x="854591" y="2280866"/>
                      </a:cubicBezTo>
                      <a:cubicBezTo>
                        <a:pt x="850955" y="2280639"/>
                        <a:pt x="847546" y="2280866"/>
                        <a:pt x="843910" y="2280866"/>
                      </a:cubicBezTo>
                      <a:cubicBezTo>
                        <a:pt x="803460" y="2280866"/>
                        <a:pt x="763237" y="2280866"/>
                        <a:pt x="722787" y="2280866"/>
                      </a:cubicBezTo>
                      <a:cubicBezTo>
                        <a:pt x="719606" y="2280866"/>
                        <a:pt x="716197" y="2279957"/>
                        <a:pt x="713243" y="2281775"/>
                      </a:cubicBezTo>
                      <a:cubicBezTo>
                        <a:pt x="702562" y="2282003"/>
                        <a:pt x="691654" y="2282003"/>
                        <a:pt x="680973" y="2282003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17FB587-1F4F-4C8F-BC5F-EB3A55FF2F1D}"/>
                    </a:ext>
                  </a:extLst>
                </p:cNvPr>
                <p:cNvSpPr/>
                <p:nvPr/>
              </p:nvSpPr>
              <p:spPr>
                <a:xfrm>
                  <a:off x="2570741" y="1923157"/>
                  <a:ext cx="659018" cy="1245317"/>
                </a:xfrm>
                <a:custGeom>
                  <a:avLst/>
                  <a:gdLst>
                    <a:gd name="connsiteX0" fmla="*/ 0 w 659018"/>
                    <a:gd name="connsiteY0" fmla="*/ 221 h 1245317"/>
                    <a:gd name="connsiteX1" fmla="*/ 31360 w 659018"/>
                    <a:gd name="connsiteY1" fmla="*/ 12720 h 1245317"/>
                    <a:gd name="connsiteX2" fmla="*/ 323373 w 659018"/>
                    <a:gd name="connsiteY2" fmla="*/ 249285 h 1245317"/>
                    <a:gd name="connsiteX3" fmla="*/ 440406 w 659018"/>
                    <a:gd name="connsiteY3" fmla="*/ 352228 h 1245317"/>
                    <a:gd name="connsiteX4" fmla="*/ 461995 w 659018"/>
                    <a:gd name="connsiteY4" fmla="*/ 367908 h 1245317"/>
                    <a:gd name="connsiteX5" fmla="*/ 475857 w 659018"/>
                    <a:gd name="connsiteY5" fmla="*/ 363136 h 1245317"/>
                    <a:gd name="connsiteX6" fmla="*/ 547667 w 659018"/>
                    <a:gd name="connsiteY6" fmla="*/ 279509 h 1245317"/>
                    <a:gd name="connsiteX7" fmla="*/ 648792 w 659018"/>
                    <a:gd name="connsiteY7" fmla="*/ 199290 h 1245317"/>
                    <a:gd name="connsiteX8" fmla="*/ 659018 w 659018"/>
                    <a:gd name="connsiteY8" fmla="*/ 194973 h 1245317"/>
                    <a:gd name="connsiteX9" fmla="*/ 657655 w 659018"/>
                    <a:gd name="connsiteY9" fmla="*/ 208153 h 1245317"/>
                    <a:gd name="connsiteX10" fmla="*/ 641747 w 659018"/>
                    <a:gd name="connsiteY10" fmla="*/ 228605 h 1245317"/>
                    <a:gd name="connsiteX11" fmla="*/ 503126 w 659018"/>
                    <a:gd name="connsiteY11" fmla="*/ 381998 h 1245317"/>
                    <a:gd name="connsiteX12" fmla="*/ 498809 w 659018"/>
                    <a:gd name="connsiteY12" fmla="*/ 390406 h 1245317"/>
                    <a:gd name="connsiteX13" fmla="*/ 491991 w 659018"/>
                    <a:gd name="connsiteY13" fmla="*/ 409495 h 1245317"/>
                    <a:gd name="connsiteX14" fmla="*/ 491309 w 659018"/>
                    <a:gd name="connsiteY14" fmla="*/ 424038 h 1245317"/>
                    <a:gd name="connsiteX15" fmla="*/ 539031 w 659018"/>
                    <a:gd name="connsiteY15" fmla="*/ 587657 h 1245317"/>
                    <a:gd name="connsiteX16" fmla="*/ 646065 w 659018"/>
                    <a:gd name="connsiteY16" fmla="*/ 972614 h 1245317"/>
                    <a:gd name="connsiteX17" fmla="*/ 649019 w 659018"/>
                    <a:gd name="connsiteY17" fmla="*/ 991930 h 1245317"/>
                    <a:gd name="connsiteX18" fmla="*/ 648565 w 659018"/>
                    <a:gd name="connsiteY18" fmla="*/ 998293 h 1245317"/>
                    <a:gd name="connsiteX19" fmla="*/ 643565 w 659018"/>
                    <a:gd name="connsiteY19" fmla="*/ 989431 h 1245317"/>
                    <a:gd name="connsiteX20" fmla="*/ 600843 w 659018"/>
                    <a:gd name="connsiteY20" fmla="*/ 846492 h 1245317"/>
                    <a:gd name="connsiteX21" fmla="*/ 465403 w 659018"/>
                    <a:gd name="connsiteY21" fmla="*/ 446081 h 1245317"/>
                    <a:gd name="connsiteX22" fmla="*/ 462676 w 659018"/>
                    <a:gd name="connsiteY22" fmla="*/ 439491 h 1245317"/>
                    <a:gd name="connsiteX23" fmla="*/ 451996 w 659018"/>
                    <a:gd name="connsiteY23" fmla="*/ 429038 h 1245317"/>
                    <a:gd name="connsiteX24" fmla="*/ 445633 w 659018"/>
                    <a:gd name="connsiteY24" fmla="*/ 443582 h 1245317"/>
                    <a:gd name="connsiteX25" fmla="*/ 448132 w 659018"/>
                    <a:gd name="connsiteY25" fmla="*/ 511301 h 1245317"/>
                    <a:gd name="connsiteX26" fmla="*/ 454268 w 659018"/>
                    <a:gd name="connsiteY26" fmla="*/ 623335 h 1245317"/>
                    <a:gd name="connsiteX27" fmla="*/ 462449 w 659018"/>
                    <a:gd name="connsiteY27" fmla="*/ 808541 h 1245317"/>
                    <a:gd name="connsiteX28" fmla="*/ 466994 w 659018"/>
                    <a:gd name="connsiteY28" fmla="*/ 985795 h 1245317"/>
                    <a:gd name="connsiteX29" fmla="*/ 473130 w 659018"/>
                    <a:gd name="connsiteY29" fmla="*/ 1237131 h 1245317"/>
                    <a:gd name="connsiteX30" fmla="*/ 464040 w 659018"/>
                    <a:gd name="connsiteY30" fmla="*/ 1246448 h 1245317"/>
                    <a:gd name="connsiteX31" fmla="*/ 382003 w 659018"/>
                    <a:gd name="connsiteY31" fmla="*/ 1246448 h 1245317"/>
                    <a:gd name="connsiteX32" fmla="*/ 374277 w 659018"/>
                    <a:gd name="connsiteY32" fmla="*/ 1238494 h 1245317"/>
                    <a:gd name="connsiteX33" fmla="*/ 380867 w 659018"/>
                    <a:gd name="connsiteY33" fmla="*/ 1067604 h 1245317"/>
                    <a:gd name="connsiteX34" fmla="*/ 387003 w 659018"/>
                    <a:gd name="connsiteY34" fmla="*/ 894896 h 1245317"/>
                    <a:gd name="connsiteX35" fmla="*/ 398820 w 659018"/>
                    <a:gd name="connsiteY35" fmla="*/ 623335 h 1245317"/>
                    <a:gd name="connsiteX36" fmla="*/ 407455 w 659018"/>
                    <a:gd name="connsiteY36" fmla="*/ 464034 h 1245317"/>
                    <a:gd name="connsiteX37" fmla="*/ 397456 w 659018"/>
                    <a:gd name="connsiteY37" fmla="*/ 456308 h 1245317"/>
                    <a:gd name="connsiteX38" fmla="*/ 357233 w 659018"/>
                    <a:gd name="connsiteY38" fmla="*/ 446763 h 1245317"/>
                    <a:gd name="connsiteX39" fmla="*/ 354506 w 659018"/>
                    <a:gd name="connsiteY39" fmla="*/ 433810 h 1245317"/>
                    <a:gd name="connsiteX40" fmla="*/ 369277 w 659018"/>
                    <a:gd name="connsiteY40" fmla="*/ 391996 h 1245317"/>
                    <a:gd name="connsiteX41" fmla="*/ 382231 w 659018"/>
                    <a:gd name="connsiteY41" fmla="*/ 387451 h 1245317"/>
                    <a:gd name="connsiteX42" fmla="*/ 387912 w 659018"/>
                    <a:gd name="connsiteY42" fmla="*/ 389724 h 1245317"/>
                    <a:gd name="connsiteX43" fmla="*/ 429725 w 659018"/>
                    <a:gd name="connsiteY43" fmla="*/ 389497 h 1245317"/>
                    <a:gd name="connsiteX44" fmla="*/ 414954 w 659018"/>
                    <a:gd name="connsiteY44" fmla="*/ 376089 h 1245317"/>
                    <a:gd name="connsiteX45" fmla="*/ 341326 w 659018"/>
                    <a:gd name="connsiteY45" fmla="*/ 317686 h 1245317"/>
                    <a:gd name="connsiteX46" fmla="*/ 149529 w 659018"/>
                    <a:gd name="connsiteY46" fmla="*/ 132707 h 1245317"/>
                    <a:gd name="connsiteX47" fmla="*/ 15453 w 659018"/>
                    <a:gd name="connsiteY47" fmla="*/ 17265 h 1245317"/>
                    <a:gd name="connsiteX48" fmla="*/ 0 w 659018"/>
                    <a:gd name="connsiteY48" fmla="*/ 3857 h 1245317"/>
                    <a:gd name="connsiteX49" fmla="*/ 0 w 659018"/>
                    <a:gd name="connsiteY49" fmla="*/ 221 h 1245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59018" h="1245317">
                      <a:moveTo>
                        <a:pt x="0" y="221"/>
                      </a:moveTo>
                      <a:cubicBezTo>
                        <a:pt x="12726" y="-1369"/>
                        <a:pt x="22270" y="5903"/>
                        <a:pt x="31360" y="12720"/>
                      </a:cubicBezTo>
                      <a:cubicBezTo>
                        <a:pt x="130895" y="88848"/>
                        <a:pt x="229520" y="166339"/>
                        <a:pt x="323373" y="249285"/>
                      </a:cubicBezTo>
                      <a:cubicBezTo>
                        <a:pt x="362233" y="283827"/>
                        <a:pt x="401319" y="318141"/>
                        <a:pt x="440406" y="352228"/>
                      </a:cubicBezTo>
                      <a:cubicBezTo>
                        <a:pt x="446996" y="358137"/>
                        <a:pt x="453586" y="364045"/>
                        <a:pt x="461995" y="367908"/>
                      </a:cubicBezTo>
                      <a:cubicBezTo>
                        <a:pt x="468585" y="370862"/>
                        <a:pt x="473811" y="369499"/>
                        <a:pt x="475857" y="363136"/>
                      </a:cubicBezTo>
                      <a:cubicBezTo>
                        <a:pt x="487901" y="324958"/>
                        <a:pt x="519034" y="302915"/>
                        <a:pt x="547667" y="279509"/>
                      </a:cubicBezTo>
                      <a:cubicBezTo>
                        <a:pt x="581072" y="252239"/>
                        <a:pt x="614932" y="225878"/>
                        <a:pt x="648792" y="199290"/>
                      </a:cubicBezTo>
                      <a:cubicBezTo>
                        <a:pt x="651746" y="197018"/>
                        <a:pt x="655155" y="191564"/>
                        <a:pt x="659018" y="194973"/>
                      </a:cubicBezTo>
                      <a:cubicBezTo>
                        <a:pt x="662881" y="198381"/>
                        <a:pt x="659927" y="203835"/>
                        <a:pt x="657655" y="208153"/>
                      </a:cubicBezTo>
                      <a:cubicBezTo>
                        <a:pt x="653564" y="215879"/>
                        <a:pt x="647429" y="222015"/>
                        <a:pt x="641747" y="228605"/>
                      </a:cubicBezTo>
                      <a:cubicBezTo>
                        <a:pt x="596752" y="280872"/>
                        <a:pt x="551757" y="332912"/>
                        <a:pt x="503126" y="381998"/>
                      </a:cubicBezTo>
                      <a:cubicBezTo>
                        <a:pt x="500854" y="384270"/>
                        <a:pt x="499263" y="386770"/>
                        <a:pt x="498809" y="390406"/>
                      </a:cubicBezTo>
                      <a:cubicBezTo>
                        <a:pt x="497672" y="396996"/>
                        <a:pt x="496309" y="403586"/>
                        <a:pt x="491991" y="409495"/>
                      </a:cubicBezTo>
                      <a:cubicBezTo>
                        <a:pt x="488582" y="413812"/>
                        <a:pt x="490173" y="419266"/>
                        <a:pt x="491309" y="424038"/>
                      </a:cubicBezTo>
                      <a:cubicBezTo>
                        <a:pt x="504263" y="479487"/>
                        <a:pt x="520170" y="534026"/>
                        <a:pt x="539031" y="587657"/>
                      </a:cubicBezTo>
                      <a:cubicBezTo>
                        <a:pt x="583118" y="713552"/>
                        <a:pt x="617205" y="842401"/>
                        <a:pt x="646065" y="972614"/>
                      </a:cubicBezTo>
                      <a:cubicBezTo>
                        <a:pt x="647429" y="978977"/>
                        <a:pt x="648110" y="985568"/>
                        <a:pt x="649019" y="991930"/>
                      </a:cubicBezTo>
                      <a:cubicBezTo>
                        <a:pt x="649247" y="993976"/>
                        <a:pt x="650156" y="996021"/>
                        <a:pt x="648565" y="998293"/>
                      </a:cubicBezTo>
                      <a:cubicBezTo>
                        <a:pt x="644929" y="996475"/>
                        <a:pt x="644702" y="992612"/>
                        <a:pt x="643565" y="989431"/>
                      </a:cubicBezTo>
                      <a:cubicBezTo>
                        <a:pt x="626522" y="942618"/>
                        <a:pt x="615387" y="893987"/>
                        <a:pt x="600843" y="846492"/>
                      </a:cubicBezTo>
                      <a:cubicBezTo>
                        <a:pt x="559711" y="711734"/>
                        <a:pt x="520397" y="576294"/>
                        <a:pt x="465403" y="446081"/>
                      </a:cubicBezTo>
                      <a:cubicBezTo>
                        <a:pt x="464494" y="443809"/>
                        <a:pt x="463585" y="441764"/>
                        <a:pt x="462676" y="439491"/>
                      </a:cubicBezTo>
                      <a:cubicBezTo>
                        <a:pt x="460177" y="434719"/>
                        <a:pt x="457222" y="427674"/>
                        <a:pt x="451996" y="429038"/>
                      </a:cubicBezTo>
                      <a:cubicBezTo>
                        <a:pt x="447223" y="430401"/>
                        <a:pt x="445860" y="437673"/>
                        <a:pt x="445633" y="443582"/>
                      </a:cubicBezTo>
                      <a:cubicBezTo>
                        <a:pt x="444724" y="466079"/>
                        <a:pt x="446996" y="488804"/>
                        <a:pt x="448132" y="511301"/>
                      </a:cubicBezTo>
                      <a:cubicBezTo>
                        <a:pt x="449950" y="548570"/>
                        <a:pt x="452677" y="586066"/>
                        <a:pt x="454268" y="623335"/>
                      </a:cubicBezTo>
                      <a:cubicBezTo>
                        <a:pt x="456995" y="685146"/>
                        <a:pt x="461540" y="746730"/>
                        <a:pt x="462449" y="808541"/>
                      </a:cubicBezTo>
                      <a:cubicBezTo>
                        <a:pt x="463358" y="867626"/>
                        <a:pt x="465403" y="926710"/>
                        <a:pt x="466994" y="985795"/>
                      </a:cubicBezTo>
                      <a:cubicBezTo>
                        <a:pt x="469039" y="1069649"/>
                        <a:pt x="470857" y="1153276"/>
                        <a:pt x="473130" y="1237131"/>
                      </a:cubicBezTo>
                      <a:cubicBezTo>
                        <a:pt x="473357" y="1244857"/>
                        <a:pt x="471312" y="1246448"/>
                        <a:pt x="464040" y="1246448"/>
                      </a:cubicBezTo>
                      <a:cubicBezTo>
                        <a:pt x="436770" y="1245993"/>
                        <a:pt x="409273" y="1246221"/>
                        <a:pt x="382003" y="1246448"/>
                      </a:cubicBezTo>
                      <a:cubicBezTo>
                        <a:pt x="375640" y="1246448"/>
                        <a:pt x="374050" y="1244630"/>
                        <a:pt x="374277" y="1238494"/>
                      </a:cubicBezTo>
                      <a:cubicBezTo>
                        <a:pt x="376549" y="1181455"/>
                        <a:pt x="378822" y="1124416"/>
                        <a:pt x="380867" y="1067604"/>
                      </a:cubicBezTo>
                      <a:cubicBezTo>
                        <a:pt x="382912" y="1010110"/>
                        <a:pt x="384730" y="952389"/>
                        <a:pt x="387003" y="894896"/>
                      </a:cubicBezTo>
                      <a:cubicBezTo>
                        <a:pt x="390184" y="804451"/>
                        <a:pt x="393366" y="713779"/>
                        <a:pt x="398820" y="623335"/>
                      </a:cubicBezTo>
                      <a:cubicBezTo>
                        <a:pt x="402001" y="570386"/>
                        <a:pt x="404728" y="517210"/>
                        <a:pt x="407455" y="464034"/>
                      </a:cubicBezTo>
                      <a:cubicBezTo>
                        <a:pt x="407910" y="454490"/>
                        <a:pt x="406092" y="452672"/>
                        <a:pt x="397456" y="456308"/>
                      </a:cubicBezTo>
                      <a:cubicBezTo>
                        <a:pt x="381322" y="463125"/>
                        <a:pt x="369277" y="454717"/>
                        <a:pt x="357233" y="446763"/>
                      </a:cubicBezTo>
                      <a:cubicBezTo>
                        <a:pt x="352688" y="443809"/>
                        <a:pt x="352916" y="438355"/>
                        <a:pt x="354506" y="433810"/>
                      </a:cubicBezTo>
                      <a:cubicBezTo>
                        <a:pt x="359051" y="419721"/>
                        <a:pt x="364051" y="405859"/>
                        <a:pt x="369277" y="391996"/>
                      </a:cubicBezTo>
                      <a:cubicBezTo>
                        <a:pt x="371550" y="386088"/>
                        <a:pt x="377004" y="386088"/>
                        <a:pt x="382231" y="387451"/>
                      </a:cubicBezTo>
                      <a:cubicBezTo>
                        <a:pt x="384276" y="387906"/>
                        <a:pt x="386548" y="388361"/>
                        <a:pt x="387912" y="389724"/>
                      </a:cubicBezTo>
                      <a:cubicBezTo>
                        <a:pt x="402001" y="404722"/>
                        <a:pt x="415409" y="393360"/>
                        <a:pt x="429725" y="389497"/>
                      </a:cubicBezTo>
                      <a:cubicBezTo>
                        <a:pt x="425862" y="382679"/>
                        <a:pt x="420408" y="379271"/>
                        <a:pt x="414954" y="376089"/>
                      </a:cubicBezTo>
                      <a:cubicBezTo>
                        <a:pt x="387457" y="360182"/>
                        <a:pt x="363369" y="340184"/>
                        <a:pt x="341326" y="317686"/>
                      </a:cubicBezTo>
                      <a:cubicBezTo>
                        <a:pt x="279287" y="254057"/>
                        <a:pt x="216340" y="191337"/>
                        <a:pt x="149529" y="132707"/>
                      </a:cubicBezTo>
                      <a:cubicBezTo>
                        <a:pt x="104988" y="93620"/>
                        <a:pt x="59993" y="55670"/>
                        <a:pt x="15453" y="17265"/>
                      </a:cubicBezTo>
                      <a:cubicBezTo>
                        <a:pt x="10226" y="12720"/>
                        <a:pt x="5227" y="8402"/>
                        <a:pt x="0" y="3857"/>
                      </a:cubicBezTo>
                      <a:cubicBezTo>
                        <a:pt x="0" y="2721"/>
                        <a:pt x="0" y="1358"/>
                        <a:pt x="0" y="221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56317DEA-9FD1-46F6-AE9E-C8217E92C2A9}"/>
                    </a:ext>
                  </a:extLst>
                </p:cNvPr>
                <p:cNvSpPr/>
                <p:nvPr/>
              </p:nvSpPr>
              <p:spPr>
                <a:xfrm>
                  <a:off x="3298161" y="3147335"/>
                  <a:ext cx="147711" cy="29542"/>
                </a:xfrm>
                <a:custGeom>
                  <a:avLst/>
                  <a:gdLst>
                    <a:gd name="connsiteX0" fmla="*/ 0 w 147710"/>
                    <a:gd name="connsiteY0" fmla="*/ 31133 h 29542"/>
                    <a:gd name="connsiteX1" fmla="*/ 12044 w 147710"/>
                    <a:gd name="connsiteY1" fmla="*/ 29315 h 29542"/>
                    <a:gd name="connsiteX2" fmla="*/ 134531 w 147710"/>
                    <a:gd name="connsiteY2" fmla="*/ 29315 h 29542"/>
                    <a:gd name="connsiteX3" fmla="*/ 146120 w 147710"/>
                    <a:gd name="connsiteY3" fmla="*/ 17725 h 29542"/>
                    <a:gd name="connsiteX4" fmla="*/ 146347 w 147710"/>
                    <a:gd name="connsiteY4" fmla="*/ 0 h 29542"/>
                    <a:gd name="connsiteX5" fmla="*/ 147938 w 147710"/>
                    <a:gd name="connsiteY5" fmla="*/ 31133 h 29542"/>
                    <a:gd name="connsiteX6" fmla="*/ 0 w 147710"/>
                    <a:gd name="connsiteY6" fmla="*/ 31133 h 29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7710" h="29542">
                      <a:moveTo>
                        <a:pt x="0" y="31133"/>
                      </a:moveTo>
                      <a:cubicBezTo>
                        <a:pt x="3863" y="28860"/>
                        <a:pt x="7954" y="29315"/>
                        <a:pt x="12044" y="29315"/>
                      </a:cubicBezTo>
                      <a:cubicBezTo>
                        <a:pt x="52949" y="29315"/>
                        <a:pt x="93626" y="29315"/>
                        <a:pt x="134531" y="29315"/>
                      </a:cubicBezTo>
                      <a:cubicBezTo>
                        <a:pt x="145439" y="29315"/>
                        <a:pt x="145893" y="28633"/>
                        <a:pt x="146120" y="17725"/>
                      </a:cubicBezTo>
                      <a:cubicBezTo>
                        <a:pt x="146120" y="11817"/>
                        <a:pt x="146347" y="5908"/>
                        <a:pt x="146347" y="0"/>
                      </a:cubicBezTo>
                      <a:cubicBezTo>
                        <a:pt x="148620" y="10226"/>
                        <a:pt x="147256" y="20907"/>
                        <a:pt x="147938" y="31133"/>
                      </a:cubicBezTo>
                      <a:cubicBezTo>
                        <a:pt x="98625" y="31133"/>
                        <a:pt x="49313" y="31133"/>
                        <a:pt x="0" y="31133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grpSp>
            <p:nvGrpSpPr>
              <p:cNvPr id="24" name="Graphic 44">
                <a:extLst>
                  <a:ext uri="{FF2B5EF4-FFF2-40B4-BE49-F238E27FC236}">
                    <a16:creationId xmlns:a16="http://schemas.microsoft.com/office/drawing/2014/main" id="{EC78BFA3-06E2-49E9-B6C1-584B7FC05DCE}"/>
                  </a:ext>
                </a:extLst>
              </p:cNvPr>
              <p:cNvGrpSpPr/>
              <p:nvPr/>
            </p:nvGrpSpPr>
            <p:grpSpPr>
              <a:xfrm>
                <a:off x="3897923" y="1157375"/>
                <a:ext cx="1006670" cy="1889153"/>
                <a:chOff x="2570741" y="896446"/>
                <a:chExt cx="1215775" cy="2281567"/>
              </a:xfrm>
              <a:solidFill>
                <a:schemeClr val="accent1"/>
              </a:solidFill>
            </p:grpSpPr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BD907D6-EE8C-4596-90FB-42E17C4BB064}"/>
                    </a:ext>
                  </a:extLst>
                </p:cNvPr>
                <p:cNvSpPr/>
                <p:nvPr/>
              </p:nvSpPr>
              <p:spPr>
                <a:xfrm>
                  <a:off x="2584918" y="896465"/>
                  <a:ext cx="1199868" cy="2281567"/>
                </a:xfrm>
                <a:custGeom>
                  <a:avLst/>
                  <a:gdLst>
                    <a:gd name="connsiteX0" fmla="*/ 680973 w 1199867"/>
                    <a:gd name="connsiteY0" fmla="*/ 2282003 h 2281567"/>
                    <a:gd name="connsiteX1" fmla="*/ 687336 w 1199867"/>
                    <a:gd name="connsiteY1" fmla="*/ 2096796 h 2281567"/>
                    <a:gd name="connsiteX2" fmla="*/ 693472 w 1199867"/>
                    <a:gd name="connsiteY2" fmla="*/ 1922269 h 2281567"/>
                    <a:gd name="connsiteX3" fmla="*/ 701880 w 1199867"/>
                    <a:gd name="connsiteY3" fmla="*/ 1694340 h 2281567"/>
                    <a:gd name="connsiteX4" fmla="*/ 709607 w 1199867"/>
                    <a:gd name="connsiteY4" fmla="*/ 1472546 h 2281567"/>
                    <a:gd name="connsiteX5" fmla="*/ 719833 w 1199867"/>
                    <a:gd name="connsiteY5" fmla="*/ 1239390 h 2281567"/>
                    <a:gd name="connsiteX6" fmla="*/ 729377 w 1199867"/>
                    <a:gd name="connsiteY6" fmla="*/ 1058728 h 2281567"/>
                    <a:gd name="connsiteX7" fmla="*/ 740740 w 1199867"/>
                    <a:gd name="connsiteY7" fmla="*/ 851478 h 2281567"/>
                    <a:gd name="connsiteX8" fmla="*/ 721651 w 1199867"/>
                    <a:gd name="connsiteY8" fmla="*/ 836480 h 2281567"/>
                    <a:gd name="connsiteX9" fmla="*/ 648023 w 1199867"/>
                    <a:gd name="connsiteY9" fmla="*/ 817846 h 2281567"/>
                    <a:gd name="connsiteX10" fmla="*/ 643250 w 1199867"/>
                    <a:gd name="connsiteY10" fmla="*/ 806710 h 2281567"/>
                    <a:gd name="connsiteX11" fmla="*/ 647114 w 1199867"/>
                    <a:gd name="connsiteY11" fmla="*/ 783304 h 2281567"/>
                    <a:gd name="connsiteX12" fmla="*/ 668929 w 1199867"/>
                    <a:gd name="connsiteY12" fmla="*/ 722174 h 2281567"/>
                    <a:gd name="connsiteX13" fmla="*/ 694836 w 1199867"/>
                    <a:gd name="connsiteY13" fmla="*/ 709676 h 2281567"/>
                    <a:gd name="connsiteX14" fmla="*/ 722560 w 1199867"/>
                    <a:gd name="connsiteY14" fmla="*/ 726946 h 2281567"/>
                    <a:gd name="connsiteX15" fmla="*/ 734377 w 1199867"/>
                    <a:gd name="connsiteY15" fmla="*/ 729219 h 2281567"/>
                    <a:gd name="connsiteX16" fmla="*/ 774827 w 1199867"/>
                    <a:gd name="connsiteY16" fmla="*/ 715811 h 2281567"/>
                    <a:gd name="connsiteX17" fmla="*/ 776645 w 1199867"/>
                    <a:gd name="connsiteY17" fmla="*/ 706949 h 2281567"/>
                    <a:gd name="connsiteX18" fmla="*/ 747330 w 1199867"/>
                    <a:gd name="connsiteY18" fmla="*/ 685360 h 2281567"/>
                    <a:gd name="connsiteX19" fmla="*/ 618708 w 1199867"/>
                    <a:gd name="connsiteY19" fmla="*/ 581735 h 2281567"/>
                    <a:gd name="connsiteX20" fmla="*/ 361918 w 1199867"/>
                    <a:gd name="connsiteY20" fmla="*/ 326763 h 2281567"/>
                    <a:gd name="connsiteX21" fmla="*/ 26955 w 1199867"/>
                    <a:gd name="connsiteY21" fmla="*/ 32250 h 2281567"/>
                    <a:gd name="connsiteX22" fmla="*/ 3775 w 1199867"/>
                    <a:gd name="connsiteY22" fmla="*/ 11343 h 2281567"/>
                    <a:gd name="connsiteX23" fmla="*/ 594 w 1199867"/>
                    <a:gd name="connsiteY23" fmla="*/ 2708 h 2281567"/>
                    <a:gd name="connsiteX24" fmla="*/ 10366 w 1199867"/>
                    <a:gd name="connsiteY24" fmla="*/ 890 h 2281567"/>
                    <a:gd name="connsiteX25" fmla="*/ 54679 w 1199867"/>
                    <a:gd name="connsiteY25" fmla="*/ 22933 h 2281567"/>
                    <a:gd name="connsiteX26" fmla="*/ 632797 w 1199867"/>
                    <a:gd name="connsiteY26" fmla="*/ 497653 h 2281567"/>
                    <a:gd name="connsiteX27" fmla="*/ 815731 w 1199867"/>
                    <a:gd name="connsiteY27" fmla="*/ 659454 h 2281567"/>
                    <a:gd name="connsiteX28" fmla="*/ 840274 w 1199867"/>
                    <a:gd name="connsiteY28" fmla="*/ 675361 h 2281567"/>
                    <a:gd name="connsiteX29" fmla="*/ 866635 w 1199867"/>
                    <a:gd name="connsiteY29" fmla="*/ 664681 h 2281567"/>
                    <a:gd name="connsiteX30" fmla="*/ 885496 w 1199867"/>
                    <a:gd name="connsiteY30" fmla="*/ 624458 h 2281567"/>
                    <a:gd name="connsiteX31" fmla="*/ 926628 w 1199867"/>
                    <a:gd name="connsiteY31" fmla="*/ 572645 h 2281567"/>
                    <a:gd name="connsiteX32" fmla="*/ 1151603 w 1199867"/>
                    <a:gd name="connsiteY32" fmla="*/ 389029 h 2281567"/>
                    <a:gd name="connsiteX33" fmla="*/ 1190236 w 1199867"/>
                    <a:gd name="connsiteY33" fmla="*/ 359032 h 2281567"/>
                    <a:gd name="connsiteX34" fmla="*/ 1201598 w 1199867"/>
                    <a:gd name="connsiteY34" fmla="*/ 364941 h 2281567"/>
                    <a:gd name="connsiteX35" fmla="*/ 1192281 w 1199867"/>
                    <a:gd name="connsiteY35" fmla="*/ 388575 h 2281567"/>
                    <a:gd name="connsiteX36" fmla="*/ 1132969 w 1199867"/>
                    <a:gd name="connsiteY36" fmla="*/ 459703 h 2281567"/>
                    <a:gd name="connsiteX37" fmla="*/ 912312 w 1199867"/>
                    <a:gd name="connsiteY37" fmla="*/ 703313 h 2281567"/>
                    <a:gd name="connsiteX38" fmla="*/ 905949 w 1199867"/>
                    <a:gd name="connsiteY38" fmla="*/ 723083 h 2281567"/>
                    <a:gd name="connsiteX39" fmla="*/ 896177 w 1199867"/>
                    <a:gd name="connsiteY39" fmla="*/ 747399 h 2281567"/>
                    <a:gd name="connsiteX40" fmla="*/ 892087 w 1199867"/>
                    <a:gd name="connsiteY40" fmla="*/ 770123 h 2281567"/>
                    <a:gd name="connsiteX41" fmla="*/ 927992 w 1199867"/>
                    <a:gd name="connsiteY41" fmla="*/ 911244 h 2281567"/>
                    <a:gd name="connsiteX42" fmla="*/ 1003892 w 1199867"/>
                    <a:gd name="connsiteY42" fmla="*/ 1145309 h 2281567"/>
                    <a:gd name="connsiteX43" fmla="*/ 1092746 w 1199867"/>
                    <a:gd name="connsiteY43" fmla="*/ 1447776 h 2281567"/>
                    <a:gd name="connsiteX44" fmla="*/ 1173646 w 1199867"/>
                    <a:gd name="connsiteY44" fmla="*/ 1775467 h 2281567"/>
                    <a:gd name="connsiteX45" fmla="*/ 1181146 w 1199867"/>
                    <a:gd name="connsiteY45" fmla="*/ 1822053 h 2281567"/>
                    <a:gd name="connsiteX46" fmla="*/ 1179555 w 1199867"/>
                    <a:gd name="connsiteY46" fmla="*/ 1828871 h 2281567"/>
                    <a:gd name="connsiteX47" fmla="*/ 1174555 w 1199867"/>
                    <a:gd name="connsiteY47" fmla="*/ 1823871 h 2281567"/>
                    <a:gd name="connsiteX48" fmla="*/ 1149785 w 1199867"/>
                    <a:gd name="connsiteY48" fmla="*/ 1751606 h 2281567"/>
                    <a:gd name="connsiteX49" fmla="*/ 996393 w 1199867"/>
                    <a:gd name="connsiteY49" fmla="*/ 1234618 h 2281567"/>
                    <a:gd name="connsiteX50" fmla="*/ 853909 w 1199867"/>
                    <a:gd name="connsiteY50" fmla="*/ 834662 h 2281567"/>
                    <a:gd name="connsiteX51" fmla="*/ 839365 w 1199867"/>
                    <a:gd name="connsiteY51" fmla="*/ 801256 h 2281567"/>
                    <a:gd name="connsiteX52" fmla="*/ 821867 w 1199867"/>
                    <a:gd name="connsiteY52" fmla="*/ 785576 h 2281567"/>
                    <a:gd name="connsiteX53" fmla="*/ 811641 w 1199867"/>
                    <a:gd name="connsiteY53" fmla="*/ 804665 h 2281567"/>
                    <a:gd name="connsiteX54" fmla="*/ 810277 w 1199867"/>
                    <a:gd name="connsiteY54" fmla="*/ 844661 h 2281567"/>
                    <a:gd name="connsiteX55" fmla="*/ 818458 w 1199867"/>
                    <a:gd name="connsiteY55" fmla="*/ 1002143 h 2281567"/>
                    <a:gd name="connsiteX56" fmla="*/ 830275 w 1199867"/>
                    <a:gd name="connsiteY56" fmla="*/ 1220983 h 2281567"/>
                    <a:gd name="connsiteX57" fmla="*/ 837774 w 1199867"/>
                    <a:gd name="connsiteY57" fmla="*/ 1373239 h 2281567"/>
                    <a:gd name="connsiteX58" fmla="*/ 848228 w 1199867"/>
                    <a:gd name="connsiteY58" fmla="*/ 1760696 h 2281567"/>
                    <a:gd name="connsiteX59" fmla="*/ 855954 w 1199867"/>
                    <a:gd name="connsiteY59" fmla="*/ 2082252 h 2281567"/>
                    <a:gd name="connsiteX60" fmla="*/ 859817 w 1199867"/>
                    <a:gd name="connsiteY60" fmla="*/ 2241780 h 2281567"/>
                    <a:gd name="connsiteX61" fmla="*/ 859590 w 1199867"/>
                    <a:gd name="connsiteY61" fmla="*/ 2250642 h 2281567"/>
                    <a:gd name="connsiteX62" fmla="*/ 860272 w 1199867"/>
                    <a:gd name="connsiteY62" fmla="*/ 2275412 h 2281567"/>
                    <a:gd name="connsiteX63" fmla="*/ 854591 w 1199867"/>
                    <a:gd name="connsiteY63" fmla="*/ 2280866 h 2281567"/>
                    <a:gd name="connsiteX64" fmla="*/ 843910 w 1199867"/>
                    <a:gd name="connsiteY64" fmla="*/ 2280866 h 2281567"/>
                    <a:gd name="connsiteX65" fmla="*/ 722787 w 1199867"/>
                    <a:gd name="connsiteY65" fmla="*/ 2280866 h 2281567"/>
                    <a:gd name="connsiteX66" fmla="*/ 713243 w 1199867"/>
                    <a:gd name="connsiteY66" fmla="*/ 2281775 h 2281567"/>
                    <a:gd name="connsiteX67" fmla="*/ 680973 w 1199867"/>
                    <a:gd name="connsiteY67" fmla="*/ 2282003 h 2281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199867" h="2281567">
                      <a:moveTo>
                        <a:pt x="680973" y="2282003"/>
                      </a:moveTo>
                      <a:cubicBezTo>
                        <a:pt x="683019" y="2220191"/>
                        <a:pt x="685291" y="2158607"/>
                        <a:pt x="687336" y="2096796"/>
                      </a:cubicBezTo>
                      <a:cubicBezTo>
                        <a:pt x="689382" y="2038620"/>
                        <a:pt x="691427" y="1980445"/>
                        <a:pt x="693472" y="1922269"/>
                      </a:cubicBezTo>
                      <a:cubicBezTo>
                        <a:pt x="696199" y="1846369"/>
                        <a:pt x="699153" y="1770241"/>
                        <a:pt x="701880" y="1694340"/>
                      </a:cubicBezTo>
                      <a:cubicBezTo>
                        <a:pt x="704607" y="1620484"/>
                        <a:pt x="706880" y="1546402"/>
                        <a:pt x="709607" y="1472546"/>
                      </a:cubicBezTo>
                      <a:cubicBezTo>
                        <a:pt x="712334" y="1394827"/>
                        <a:pt x="715515" y="1317109"/>
                        <a:pt x="719833" y="1239390"/>
                      </a:cubicBezTo>
                      <a:cubicBezTo>
                        <a:pt x="723242" y="1179169"/>
                        <a:pt x="726196" y="1118949"/>
                        <a:pt x="729377" y="1058728"/>
                      </a:cubicBezTo>
                      <a:cubicBezTo>
                        <a:pt x="733013" y="989645"/>
                        <a:pt x="736876" y="920561"/>
                        <a:pt x="740740" y="851478"/>
                      </a:cubicBezTo>
                      <a:cubicBezTo>
                        <a:pt x="741876" y="831253"/>
                        <a:pt x="740285" y="828753"/>
                        <a:pt x="721651" y="836480"/>
                      </a:cubicBezTo>
                      <a:cubicBezTo>
                        <a:pt x="691654" y="848978"/>
                        <a:pt x="670520" y="831935"/>
                        <a:pt x="648023" y="817846"/>
                      </a:cubicBezTo>
                      <a:cubicBezTo>
                        <a:pt x="644614" y="815573"/>
                        <a:pt x="643705" y="811028"/>
                        <a:pt x="643250" y="806710"/>
                      </a:cubicBezTo>
                      <a:cubicBezTo>
                        <a:pt x="642569" y="798529"/>
                        <a:pt x="644159" y="790576"/>
                        <a:pt x="647114" y="783304"/>
                      </a:cubicBezTo>
                      <a:cubicBezTo>
                        <a:pt x="655522" y="763306"/>
                        <a:pt x="661885" y="742626"/>
                        <a:pt x="668929" y="722174"/>
                      </a:cubicBezTo>
                      <a:cubicBezTo>
                        <a:pt x="673247" y="709676"/>
                        <a:pt x="682110" y="705585"/>
                        <a:pt x="694836" y="709676"/>
                      </a:cubicBezTo>
                      <a:cubicBezTo>
                        <a:pt x="705516" y="712857"/>
                        <a:pt x="714152" y="720129"/>
                        <a:pt x="722560" y="726946"/>
                      </a:cubicBezTo>
                      <a:cubicBezTo>
                        <a:pt x="726423" y="729901"/>
                        <a:pt x="729377" y="731037"/>
                        <a:pt x="734377" y="729219"/>
                      </a:cubicBezTo>
                      <a:cubicBezTo>
                        <a:pt x="747784" y="724219"/>
                        <a:pt x="761192" y="719902"/>
                        <a:pt x="774827" y="715811"/>
                      </a:cubicBezTo>
                      <a:cubicBezTo>
                        <a:pt x="781871" y="713766"/>
                        <a:pt x="780508" y="711039"/>
                        <a:pt x="776645" y="706949"/>
                      </a:cubicBezTo>
                      <a:cubicBezTo>
                        <a:pt x="768009" y="698086"/>
                        <a:pt x="757783" y="691496"/>
                        <a:pt x="747330" y="685360"/>
                      </a:cubicBezTo>
                      <a:cubicBezTo>
                        <a:pt x="699381" y="657181"/>
                        <a:pt x="657112" y="621731"/>
                        <a:pt x="618708" y="581735"/>
                      </a:cubicBezTo>
                      <a:cubicBezTo>
                        <a:pt x="535308" y="494699"/>
                        <a:pt x="449863" y="409481"/>
                        <a:pt x="361918" y="326763"/>
                      </a:cubicBezTo>
                      <a:cubicBezTo>
                        <a:pt x="253975" y="224729"/>
                        <a:pt x="139215" y="129739"/>
                        <a:pt x="26955" y="32250"/>
                      </a:cubicBezTo>
                      <a:cubicBezTo>
                        <a:pt x="19001" y="25433"/>
                        <a:pt x="11502" y="18388"/>
                        <a:pt x="3775" y="11343"/>
                      </a:cubicBezTo>
                      <a:cubicBezTo>
                        <a:pt x="1503" y="9071"/>
                        <a:pt x="-1224" y="6117"/>
                        <a:pt x="594" y="2708"/>
                      </a:cubicBezTo>
                      <a:cubicBezTo>
                        <a:pt x="2639" y="-1155"/>
                        <a:pt x="6957" y="-19"/>
                        <a:pt x="10366" y="890"/>
                      </a:cubicBezTo>
                      <a:cubicBezTo>
                        <a:pt x="26727" y="4980"/>
                        <a:pt x="41499" y="12934"/>
                        <a:pt x="54679" y="22933"/>
                      </a:cubicBezTo>
                      <a:cubicBezTo>
                        <a:pt x="252384" y="174734"/>
                        <a:pt x="447136" y="330854"/>
                        <a:pt x="632797" y="497653"/>
                      </a:cubicBezTo>
                      <a:cubicBezTo>
                        <a:pt x="693245" y="552193"/>
                        <a:pt x="754602" y="605596"/>
                        <a:pt x="815731" y="659454"/>
                      </a:cubicBezTo>
                      <a:cubicBezTo>
                        <a:pt x="823003" y="666044"/>
                        <a:pt x="831184" y="671498"/>
                        <a:pt x="840274" y="675361"/>
                      </a:cubicBezTo>
                      <a:cubicBezTo>
                        <a:pt x="853454" y="680815"/>
                        <a:pt x="861181" y="678088"/>
                        <a:pt x="866635" y="664681"/>
                      </a:cubicBezTo>
                      <a:cubicBezTo>
                        <a:pt x="872316" y="651046"/>
                        <a:pt x="879361" y="637865"/>
                        <a:pt x="885496" y="624458"/>
                      </a:cubicBezTo>
                      <a:cubicBezTo>
                        <a:pt x="895041" y="603778"/>
                        <a:pt x="909812" y="587644"/>
                        <a:pt x="926628" y="572645"/>
                      </a:cubicBezTo>
                      <a:cubicBezTo>
                        <a:pt x="998666" y="507880"/>
                        <a:pt x="1075703" y="449250"/>
                        <a:pt x="1151603" y="389029"/>
                      </a:cubicBezTo>
                      <a:cubicBezTo>
                        <a:pt x="1164329" y="378803"/>
                        <a:pt x="1177055" y="368577"/>
                        <a:pt x="1190236" y="359032"/>
                      </a:cubicBezTo>
                      <a:cubicBezTo>
                        <a:pt x="1197962" y="353351"/>
                        <a:pt x="1201143" y="355396"/>
                        <a:pt x="1201598" y="364941"/>
                      </a:cubicBezTo>
                      <a:cubicBezTo>
                        <a:pt x="1202052" y="374258"/>
                        <a:pt x="1197280" y="381530"/>
                        <a:pt x="1192281" y="388575"/>
                      </a:cubicBezTo>
                      <a:cubicBezTo>
                        <a:pt x="1174328" y="413799"/>
                        <a:pt x="1152967" y="436297"/>
                        <a:pt x="1132969" y="459703"/>
                      </a:cubicBezTo>
                      <a:cubicBezTo>
                        <a:pt x="1061841" y="543103"/>
                        <a:pt x="989803" y="625594"/>
                        <a:pt x="912312" y="703313"/>
                      </a:cubicBezTo>
                      <a:cubicBezTo>
                        <a:pt x="906403" y="709221"/>
                        <a:pt x="907539" y="716493"/>
                        <a:pt x="905949" y="723083"/>
                      </a:cubicBezTo>
                      <a:cubicBezTo>
                        <a:pt x="904131" y="731946"/>
                        <a:pt x="902086" y="740354"/>
                        <a:pt x="896177" y="747399"/>
                      </a:cubicBezTo>
                      <a:cubicBezTo>
                        <a:pt x="890496" y="753989"/>
                        <a:pt x="890496" y="762170"/>
                        <a:pt x="892087" y="770123"/>
                      </a:cubicBezTo>
                      <a:cubicBezTo>
                        <a:pt x="901631" y="817846"/>
                        <a:pt x="915720" y="864204"/>
                        <a:pt x="927992" y="911244"/>
                      </a:cubicBezTo>
                      <a:cubicBezTo>
                        <a:pt x="948444" y="990781"/>
                        <a:pt x="977077" y="1067818"/>
                        <a:pt x="1003892" y="1145309"/>
                      </a:cubicBezTo>
                      <a:cubicBezTo>
                        <a:pt x="1038434" y="1244617"/>
                        <a:pt x="1063659" y="1346878"/>
                        <a:pt x="1092746" y="1447776"/>
                      </a:cubicBezTo>
                      <a:cubicBezTo>
                        <a:pt x="1123879" y="1555946"/>
                        <a:pt x="1149558" y="1665480"/>
                        <a:pt x="1173646" y="1775467"/>
                      </a:cubicBezTo>
                      <a:cubicBezTo>
                        <a:pt x="1177055" y="1790693"/>
                        <a:pt x="1178646" y="1806373"/>
                        <a:pt x="1181146" y="1822053"/>
                      </a:cubicBezTo>
                      <a:cubicBezTo>
                        <a:pt x="1181600" y="1824553"/>
                        <a:pt x="1183191" y="1827962"/>
                        <a:pt x="1179555" y="1828871"/>
                      </a:cubicBezTo>
                      <a:cubicBezTo>
                        <a:pt x="1176146" y="1829780"/>
                        <a:pt x="1175464" y="1826371"/>
                        <a:pt x="1174555" y="1823871"/>
                      </a:cubicBezTo>
                      <a:cubicBezTo>
                        <a:pt x="1165465" y="1800010"/>
                        <a:pt x="1156603" y="1776149"/>
                        <a:pt x="1149785" y="1751606"/>
                      </a:cubicBezTo>
                      <a:cubicBezTo>
                        <a:pt x="1101836" y="1578444"/>
                        <a:pt x="1050478" y="1406190"/>
                        <a:pt x="996393" y="1234618"/>
                      </a:cubicBezTo>
                      <a:cubicBezTo>
                        <a:pt x="953671" y="1099633"/>
                        <a:pt x="908448" y="965557"/>
                        <a:pt x="853909" y="834662"/>
                      </a:cubicBezTo>
                      <a:cubicBezTo>
                        <a:pt x="849137" y="823527"/>
                        <a:pt x="844365" y="812392"/>
                        <a:pt x="839365" y="801256"/>
                      </a:cubicBezTo>
                      <a:cubicBezTo>
                        <a:pt x="835729" y="793530"/>
                        <a:pt x="830048" y="784440"/>
                        <a:pt x="821867" y="785576"/>
                      </a:cubicBezTo>
                      <a:cubicBezTo>
                        <a:pt x="815050" y="786485"/>
                        <a:pt x="813459" y="797620"/>
                        <a:pt x="811641" y="804665"/>
                      </a:cubicBezTo>
                      <a:cubicBezTo>
                        <a:pt x="808459" y="817846"/>
                        <a:pt x="809596" y="831253"/>
                        <a:pt x="810277" y="844661"/>
                      </a:cubicBezTo>
                      <a:cubicBezTo>
                        <a:pt x="813004" y="897155"/>
                        <a:pt x="815731" y="949649"/>
                        <a:pt x="818458" y="1002143"/>
                      </a:cubicBezTo>
                      <a:cubicBezTo>
                        <a:pt x="822322" y="1075090"/>
                        <a:pt x="826412" y="1148036"/>
                        <a:pt x="830275" y="1220983"/>
                      </a:cubicBezTo>
                      <a:cubicBezTo>
                        <a:pt x="833002" y="1271659"/>
                        <a:pt x="836184" y="1322336"/>
                        <a:pt x="837774" y="1373239"/>
                      </a:cubicBezTo>
                      <a:cubicBezTo>
                        <a:pt x="841638" y="1502316"/>
                        <a:pt x="844819" y="1631620"/>
                        <a:pt x="848228" y="1760696"/>
                      </a:cubicBezTo>
                      <a:cubicBezTo>
                        <a:pt x="850955" y="1867957"/>
                        <a:pt x="853227" y="1974991"/>
                        <a:pt x="855954" y="2082252"/>
                      </a:cubicBezTo>
                      <a:cubicBezTo>
                        <a:pt x="857318" y="2135428"/>
                        <a:pt x="858454" y="2188604"/>
                        <a:pt x="859817" y="2241780"/>
                      </a:cubicBezTo>
                      <a:cubicBezTo>
                        <a:pt x="859817" y="2244734"/>
                        <a:pt x="859590" y="2247688"/>
                        <a:pt x="859590" y="2250642"/>
                      </a:cubicBezTo>
                      <a:cubicBezTo>
                        <a:pt x="861181" y="2258823"/>
                        <a:pt x="859817" y="2267232"/>
                        <a:pt x="860272" y="2275412"/>
                      </a:cubicBezTo>
                      <a:cubicBezTo>
                        <a:pt x="860499" y="2279730"/>
                        <a:pt x="858681" y="2281094"/>
                        <a:pt x="854591" y="2280866"/>
                      </a:cubicBezTo>
                      <a:cubicBezTo>
                        <a:pt x="850955" y="2280639"/>
                        <a:pt x="847546" y="2280866"/>
                        <a:pt x="843910" y="2280866"/>
                      </a:cubicBezTo>
                      <a:cubicBezTo>
                        <a:pt x="803460" y="2280866"/>
                        <a:pt x="763237" y="2280866"/>
                        <a:pt x="722787" y="2280866"/>
                      </a:cubicBezTo>
                      <a:cubicBezTo>
                        <a:pt x="719606" y="2280866"/>
                        <a:pt x="716197" y="2279957"/>
                        <a:pt x="713243" y="2281775"/>
                      </a:cubicBezTo>
                      <a:cubicBezTo>
                        <a:pt x="702562" y="2282003"/>
                        <a:pt x="691654" y="2282003"/>
                        <a:pt x="680973" y="2282003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662316A4-1AE7-4A64-8639-F6CFE6D6314D}"/>
                    </a:ext>
                  </a:extLst>
                </p:cNvPr>
                <p:cNvSpPr/>
                <p:nvPr/>
              </p:nvSpPr>
              <p:spPr>
                <a:xfrm>
                  <a:off x="2570741" y="1923157"/>
                  <a:ext cx="659018" cy="1245317"/>
                </a:xfrm>
                <a:custGeom>
                  <a:avLst/>
                  <a:gdLst>
                    <a:gd name="connsiteX0" fmla="*/ 0 w 659018"/>
                    <a:gd name="connsiteY0" fmla="*/ 221 h 1245317"/>
                    <a:gd name="connsiteX1" fmla="*/ 31360 w 659018"/>
                    <a:gd name="connsiteY1" fmla="*/ 12720 h 1245317"/>
                    <a:gd name="connsiteX2" fmla="*/ 323373 w 659018"/>
                    <a:gd name="connsiteY2" fmla="*/ 249285 h 1245317"/>
                    <a:gd name="connsiteX3" fmla="*/ 440406 w 659018"/>
                    <a:gd name="connsiteY3" fmla="*/ 352228 h 1245317"/>
                    <a:gd name="connsiteX4" fmla="*/ 461995 w 659018"/>
                    <a:gd name="connsiteY4" fmla="*/ 367908 h 1245317"/>
                    <a:gd name="connsiteX5" fmla="*/ 475857 w 659018"/>
                    <a:gd name="connsiteY5" fmla="*/ 363136 h 1245317"/>
                    <a:gd name="connsiteX6" fmla="*/ 547667 w 659018"/>
                    <a:gd name="connsiteY6" fmla="*/ 279509 h 1245317"/>
                    <a:gd name="connsiteX7" fmla="*/ 648792 w 659018"/>
                    <a:gd name="connsiteY7" fmla="*/ 199290 h 1245317"/>
                    <a:gd name="connsiteX8" fmla="*/ 659018 w 659018"/>
                    <a:gd name="connsiteY8" fmla="*/ 194973 h 1245317"/>
                    <a:gd name="connsiteX9" fmla="*/ 657655 w 659018"/>
                    <a:gd name="connsiteY9" fmla="*/ 208153 h 1245317"/>
                    <a:gd name="connsiteX10" fmla="*/ 641747 w 659018"/>
                    <a:gd name="connsiteY10" fmla="*/ 228605 h 1245317"/>
                    <a:gd name="connsiteX11" fmla="*/ 503126 w 659018"/>
                    <a:gd name="connsiteY11" fmla="*/ 381998 h 1245317"/>
                    <a:gd name="connsiteX12" fmla="*/ 498809 w 659018"/>
                    <a:gd name="connsiteY12" fmla="*/ 390406 h 1245317"/>
                    <a:gd name="connsiteX13" fmla="*/ 491991 w 659018"/>
                    <a:gd name="connsiteY13" fmla="*/ 409495 h 1245317"/>
                    <a:gd name="connsiteX14" fmla="*/ 491309 w 659018"/>
                    <a:gd name="connsiteY14" fmla="*/ 424038 h 1245317"/>
                    <a:gd name="connsiteX15" fmla="*/ 539031 w 659018"/>
                    <a:gd name="connsiteY15" fmla="*/ 587657 h 1245317"/>
                    <a:gd name="connsiteX16" fmla="*/ 646065 w 659018"/>
                    <a:gd name="connsiteY16" fmla="*/ 972614 h 1245317"/>
                    <a:gd name="connsiteX17" fmla="*/ 649019 w 659018"/>
                    <a:gd name="connsiteY17" fmla="*/ 991930 h 1245317"/>
                    <a:gd name="connsiteX18" fmla="*/ 648565 w 659018"/>
                    <a:gd name="connsiteY18" fmla="*/ 998293 h 1245317"/>
                    <a:gd name="connsiteX19" fmla="*/ 643565 w 659018"/>
                    <a:gd name="connsiteY19" fmla="*/ 989431 h 1245317"/>
                    <a:gd name="connsiteX20" fmla="*/ 600843 w 659018"/>
                    <a:gd name="connsiteY20" fmla="*/ 846492 h 1245317"/>
                    <a:gd name="connsiteX21" fmla="*/ 465403 w 659018"/>
                    <a:gd name="connsiteY21" fmla="*/ 446081 h 1245317"/>
                    <a:gd name="connsiteX22" fmla="*/ 462676 w 659018"/>
                    <a:gd name="connsiteY22" fmla="*/ 439491 h 1245317"/>
                    <a:gd name="connsiteX23" fmla="*/ 451996 w 659018"/>
                    <a:gd name="connsiteY23" fmla="*/ 429038 h 1245317"/>
                    <a:gd name="connsiteX24" fmla="*/ 445633 w 659018"/>
                    <a:gd name="connsiteY24" fmla="*/ 443582 h 1245317"/>
                    <a:gd name="connsiteX25" fmla="*/ 448132 w 659018"/>
                    <a:gd name="connsiteY25" fmla="*/ 511301 h 1245317"/>
                    <a:gd name="connsiteX26" fmla="*/ 454268 w 659018"/>
                    <a:gd name="connsiteY26" fmla="*/ 623335 h 1245317"/>
                    <a:gd name="connsiteX27" fmla="*/ 462449 w 659018"/>
                    <a:gd name="connsiteY27" fmla="*/ 808541 h 1245317"/>
                    <a:gd name="connsiteX28" fmla="*/ 466994 w 659018"/>
                    <a:gd name="connsiteY28" fmla="*/ 985795 h 1245317"/>
                    <a:gd name="connsiteX29" fmla="*/ 473130 w 659018"/>
                    <a:gd name="connsiteY29" fmla="*/ 1237131 h 1245317"/>
                    <a:gd name="connsiteX30" fmla="*/ 464040 w 659018"/>
                    <a:gd name="connsiteY30" fmla="*/ 1246448 h 1245317"/>
                    <a:gd name="connsiteX31" fmla="*/ 382003 w 659018"/>
                    <a:gd name="connsiteY31" fmla="*/ 1246448 h 1245317"/>
                    <a:gd name="connsiteX32" fmla="*/ 374277 w 659018"/>
                    <a:gd name="connsiteY32" fmla="*/ 1238494 h 1245317"/>
                    <a:gd name="connsiteX33" fmla="*/ 380867 w 659018"/>
                    <a:gd name="connsiteY33" fmla="*/ 1067604 h 1245317"/>
                    <a:gd name="connsiteX34" fmla="*/ 387003 w 659018"/>
                    <a:gd name="connsiteY34" fmla="*/ 894896 h 1245317"/>
                    <a:gd name="connsiteX35" fmla="*/ 398820 w 659018"/>
                    <a:gd name="connsiteY35" fmla="*/ 623335 h 1245317"/>
                    <a:gd name="connsiteX36" fmla="*/ 407455 w 659018"/>
                    <a:gd name="connsiteY36" fmla="*/ 464034 h 1245317"/>
                    <a:gd name="connsiteX37" fmla="*/ 397456 w 659018"/>
                    <a:gd name="connsiteY37" fmla="*/ 456308 h 1245317"/>
                    <a:gd name="connsiteX38" fmla="*/ 357233 w 659018"/>
                    <a:gd name="connsiteY38" fmla="*/ 446763 h 1245317"/>
                    <a:gd name="connsiteX39" fmla="*/ 354506 w 659018"/>
                    <a:gd name="connsiteY39" fmla="*/ 433810 h 1245317"/>
                    <a:gd name="connsiteX40" fmla="*/ 369277 w 659018"/>
                    <a:gd name="connsiteY40" fmla="*/ 391996 h 1245317"/>
                    <a:gd name="connsiteX41" fmla="*/ 382231 w 659018"/>
                    <a:gd name="connsiteY41" fmla="*/ 387451 h 1245317"/>
                    <a:gd name="connsiteX42" fmla="*/ 387912 w 659018"/>
                    <a:gd name="connsiteY42" fmla="*/ 389724 h 1245317"/>
                    <a:gd name="connsiteX43" fmla="*/ 429725 w 659018"/>
                    <a:gd name="connsiteY43" fmla="*/ 389497 h 1245317"/>
                    <a:gd name="connsiteX44" fmla="*/ 414954 w 659018"/>
                    <a:gd name="connsiteY44" fmla="*/ 376089 h 1245317"/>
                    <a:gd name="connsiteX45" fmla="*/ 341326 w 659018"/>
                    <a:gd name="connsiteY45" fmla="*/ 317686 h 1245317"/>
                    <a:gd name="connsiteX46" fmla="*/ 149529 w 659018"/>
                    <a:gd name="connsiteY46" fmla="*/ 132707 h 1245317"/>
                    <a:gd name="connsiteX47" fmla="*/ 15453 w 659018"/>
                    <a:gd name="connsiteY47" fmla="*/ 17265 h 1245317"/>
                    <a:gd name="connsiteX48" fmla="*/ 0 w 659018"/>
                    <a:gd name="connsiteY48" fmla="*/ 3857 h 1245317"/>
                    <a:gd name="connsiteX49" fmla="*/ 0 w 659018"/>
                    <a:gd name="connsiteY49" fmla="*/ 221 h 1245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59018" h="1245317">
                      <a:moveTo>
                        <a:pt x="0" y="221"/>
                      </a:moveTo>
                      <a:cubicBezTo>
                        <a:pt x="12726" y="-1369"/>
                        <a:pt x="22270" y="5903"/>
                        <a:pt x="31360" y="12720"/>
                      </a:cubicBezTo>
                      <a:cubicBezTo>
                        <a:pt x="130895" y="88848"/>
                        <a:pt x="229520" y="166339"/>
                        <a:pt x="323373" y="249285"/>
                      </a:cubicBezTo>
                      <a:cubicBezTo>
                        <a:pt x="362233" y="283827"/>
                        <a:pt x="401319" y="318141"/>
                        <a:pt x="440406" y="352228"/>
                      </a:cubicBezTo>
                      <a:cubicBezTo>
                        <a:pt x="446996" y="358137"/>
                        <a:pt x="453586" y="364045"/>
                        <a:pt x="461995" y="367908"/>
                      </a:cubicBezTo>
                      <a:cubicBezTo>
                        <a:pt x="468585" y="370862"/>
                        <a:pt x="473811" y="369499"/>
                        <a:pt x="475857" y="363136"/>
                      </a:cubicBezTo>
                      <a:cubicBezTo>
                        <a:pt x="487901" y="324958"/>
                        <a:pt x="519034" y="302915"/>
                        <a:pt x="547667" y="279509"/>
                      </a:cubicBezTo>
                      <a:cubicBezTo>
                        <a:pt x="581072" y="252239"/>
                        <a:pt x="614932" y="225878"/>
                        <a:pt x="648792" y="199290"/>
                      </a:cubicBezTo>
                      <a:cubicBezTo>
                        <a:pt x="651746" y="197018"/>
                        <a:pt x="655155" y="191564"/>
                        <a:pt x="659018" y="194973"/>
                      </a:cubicBezTo>
                      <a:cubicBezTo>
                        <a:pt x="662881" y="198381"/>
                        <a:pt x="659927" y="203835"/>
                        <a:pt x="657655" y="208153"/>
                      </a:cubicBezTo>
                      <a:cubicBezTo>
                        <a:pt x="653564" y="215879"/>
                        <a:pt x="647429" y="222015"/>
                        <a:pt x="641747" y="228605"/>
                      </a:cubicBezTo>
                      <a:cubicBezTo>
                        <a:pt x="596752" y="280872"/>
                        <a:pt x="551757" y="332912"/>
                        <a:pt x="503126" y="381998"/>
                      </a:cubicBezTo>
                      <a:cubicBezTo>
                        <a:pt x="500854" y="384270"/>
                        <a:pt x="499263" y="386770"/>
                        <a:pt x="498809" y="390406"/>
                      </a:cubicBezTo>
                      <a:cubicBezTo>
                        <a:pt x="497672" y="396996"/>
                        <a:pt x="496309" y="403586"/>
                        <a:pt x="491991" y="409495"/>
                      </a:cubicBezTo>
                      <a:cubicBezTo>
                        <a:pt x="488582" y="413812"/>
                        <a:pt x="490173" y="419266"/>
                        <a:pt x="491309" y="424038"/>
                      </a:cubicBezTo>
                      <a:cubicBezTo>
                        <a:pt x="504263" y="479487"/>
                        <a:pt x="520170" y="534026"/>
                        <a:pt x="539031" y="587657"/>
                      </a:cubicBezTo>
                      <a:cubicBezTo>
                        <a:pt x="583118" y="713552"/>
                        <a:pt x="617205" y="842401"/>
                        <a:pt x="646065" y="972614"/>
                      </a:cubicBezTo>
                      <a:cubicBezTo>
                        <a:pt x="647429" y="978977"/>
                        <a:pt x="648110" y="985568"/>
                        <a:pt x="649019" y="991930"/>
                      </a:cubicBezTo>
                      <a:cubicBezTo>
                        <a:pt x="649247" y="993976"/>
                        <a:pt x="650156" y="996021"/>
                        <a:pt x="648565" y="998293"/>
                      </a:cubicBezTo>
                      <a:cubicBezTo>
                        <a:pt x="644929" y="996475"/>
                        <a:pt x="644702" y="992612"/>
                        <a:pt x="643565" y="989431"/>
                      </a:cubicBezTo>
                      <a:cubicBezTo>
                        <a:pt x="626522" y="942618"/>
                        <a:pt x="615387" y="893987"/>
                        <a:pt x="600843" y="846492"/>
                      </a:cubicBezTo>
                      <a:cubicBezTo>
                        <a:pt x="559711" y="711734"/>
                        <a:pt x="520397" y="576294"/>
                        <a:pt x="465403" y="446081"/>
                      </a:cubicBezTo>
                      <a:cubicBezTo>
                        <a:pt x="464494" y="443809"/>
                        <a:pt x="463585" y="441764"/>
                        <a:pt x="462676" y="439491"/>
                      </a:cubicBezTo>
                      <a:cubicBezTo>
                        <a:pt x="460177" y="434719"/>
                        <a:pt x="457222" y="427674"/>
                        <a:pt x="451996" y="429038"/>
                      </a:cubicBezTo>
                      <a:cubicBezTo>
                        <a:pt x="447223" y="430401"/>
                        <a:pt x="445860" y="437673"/>
                        <a:pt x="445633" y="443582"/>
                      </a:cubicBezTo>
                      <a:cubicBezTo>
                        <a:pt x="444724" y="466079"/>
                        <a:pt x="446996" y="488804"/>
                        <a:pt x="448132" y="511301"/>
                      </a:cubicBezTo>
                      <a:cubicBezTo>
                        <a:pt x="449950" y="548570"/>
                        <a:pt x="452677" y="586066"/>
                        <a:pt x="454268" y="623335"/>
                      </a:cubicBezTo>
                      <a:cubicBezTo>
                        <a:pt x="456995" y="685146"/>
                        <a:pt x="461540" y="746730"/>
                        <a:pt x="462449" y="808541"/>
                      </a:cubicBezTo>
                      <a:cubicBezTo>
                        <a:pt x="463358" y="867626"/>
                        <a:pt x="465403" y="926710"/>
                        <a:pt x="466994" y="985795"/>
                      </a:cubicBezTo>
                      <a:cubicBezTo>
                        <a:pt x="469039" y="1069649"/>
                        <a:pt x="470857" y="1153276"/>
                        <a:pt x="473130" y="1237131"/>
                      </a:cubicBezTo>
                      <a:cubicBezTo>
                        <a:pt x="473357" y="1244857"/>
                        <a:pt x="471312" y="1246448"/>
                        <a:pt x="464040" y="1246448"/>
                      </a:cubicBezTo>
                      <a:cubicBezTo>
                        <a:pt x="436770" y="1245993"/>
                        <a:pt x="409273" y="1246221"/>
                        <a:pt x="382003" y="1246448"/>
                      </a:cubicBezTo>
                      <a:cubicBezTo>
                        <a:pt x="375640" y="1246448"/>
                        <a:pt x="374050" y="1244630"/>
                        <a:pt x="374277" y="1238494"/>
                      </a:cubicBezTo>
                      <a:cubicBezTo>
                        <a:pt x="376549" y="1181455"/>
                        <a:pt x="378822" y="1124416"/>
                        <a:pt x="380867" y="1067604"/>
                      </a:cubicBezTo>
                      <a:cubicBezTo>
                        <a:pt x="382912" y="1010110"/>
                        <a:pt x="384730" y="952389"/>
                        <a:pt x="387003" y="894896"/>
                      </a:cubicBezTo>
                      <a:cubicBezTo>
                        <a:pt x="390184" y="804451"/>
                        <a:pt x="393366" y="713779"/>
                        <a:pt x="398820" y="623335"/>
                      </a:cubicBezTo>
                      <a:cubicBezTo>
                        <a:pt x="402001" y="570386"/>
                        <a:pt x="404728" y="517210"/>
                        <a:pt x="407455" y="464034"/>
                      </a:cubicBezTo>
                      <a:cubicBezTo>
                        <a:pt x="407910" y="454490"/>
                        <a:pt x="406092" y="452672"/>
                        <a:pt x="397456" y="456308"/>
                      </a:cubicBezTo>
                      <a:cubicBezTo>
                        <a:pt x="381322" y="463125"/>
                        <a:pt x="369277" y="454717"/>
                        <a:pt x="357233" y="446763"/>
                      </a:cubicBezTo>
                      <a:cubicBezTo>
                        <a:pt x="352688" y="443809"/>
                        <a:pt x="352916" y="438355"/>
                        <a:pt x="354506" y="433810"/>
                      </a:cubicBezTo>
                      <a:cubicBezTo>
                        <a:pt x="359051" y="419721"/>
                        <a:pt x="364051" y="405859"/>
                        <a:pt x="369277" y="391996"/>
                      </a:cubicBezTo>
                      <a:cubicBezTo>
                        <a:pt x="371550" y="386088"/>
                        <a:pt x="377004" y="386088"/>
                        <a:pt x="382231" y="387451"/>
                      </a:cubicBezTo>
                      <a:cubicBezTo>
                        <a:pt x="384276" y="387906"/>
                        <a:pt x="386548" y="388361"/>
                        <a:pt x="387912" y="389724"/>
                      </a:cubicBezTo>
                      <a:cubicBezTo>
                        <a:pt x="402001" y="404722"/>
                        <a:pt x="415409" y="393360"/>
                        <a:pt x="429725" y="389497"/>
                      </a:cubicBezTo>
                      <a:cubicBezTo>
                        <a:pt x="425862" y="382679"/>
                        <a:pt x="420408" y="379271"/>
                        <a:pt x="414954" y="376089"/>
                      </a:cubicBezTo>
                      <a:cubicBezTo>
                        <a:pt x="387457" y="360182"/>
                        <a:pt x="363369" y="340184"/>
                        <a:pt x="341326" y="317686"/>
                      </a:cubicBezTo>
                      <a:cubicBezTo>
                        <a:pt x="279287" y="254057"/>
                        <a:pt x="216340" y="191337"/>
                        <a:pt x="149529" y="132707"/>
                      </a:cubicBezTo>
                      <a:cubicBezTo>
                        <a:pt x="104988" y="93620"/>
                        <a:pt x="59993" y="55670"/>
                        <a:pt x="15453" y="17265"/>
                      </a:cubicBezTo>
                      <a:cubicBezTo>
                        <a:pt x="10226" y="12720"/>
                        <a:pt x="5227" y="8402"/>
                        <a:pt x="0" y="3857"/>
                      </a:cubicBezTo>
                      <a:cubicBezTo>
                        <a:pt x="0" y="2721"/>
                        <a:pt x="0" y="1358"/>
                        <a:pt x="0" y="221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B0CF5566-4465-4A1B-8173-06CC0B1A0E6A}"/>
                    </a:ext>
                  </a:extLst>
                </p:cNvPr>
                <p:cNvSpPr/>
                <p:nvPr/>
              </p:nvSpPr>
              <p:spPr>
                <a:xfrm>
                  <a:off x="3298161" y="3147335"/>
                  <a:ext cx="147711" cy="29542"/>
                </a:xfrm>
                <a:custGeom>
                  <a:avLst/>
                  <a:gdLst>
                    <a:gd name="connsiteX0" fmla="*/ 0 w 147710"/>
                    <a:gd name="connsiteY0" fmla="*/ 31133 h 29542"/>
                    <a:gd name="connsiteX1" fmla="*/ 12044 w 147710"/>
                    <a:gd name="connsiteY1" fmla="*/ 29315 h 29542"/>
                    <a:gd name="connsiteX2" fmla="*/ 134531 w 147710"/>
                    <a:gd name="connsiteY2" fmla="*/ 29315 h 29542"/>
                    <a:gd name="connsiteX3" fmla="*/ 146120 w 147710"/>
                    <a:gd name="connsiteY3" fmla="*/ 17725 h 29542"/>
                    <a:gd name="connsiteX4" fmla="*/ 146347 w 147710"/>
                    <a:gd name="connsiteY4" fmla="*/ 0 h 29542"/>
                    <a:gd name="connsiteX5" fmla="*/ 147938 w 147710"/>
                    <a:gd name="connsiteY5" fmla="*/ 31133 h 29542"/>
                    <a:gd name="connsiteX6" fmla="*/ 0 w 147710"/>
                    <a:gd name="connsiteY6" fmla="*/ 31133 h 29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7710" h="29542">
                      <a:moveTo>
                        <a:pt x="0" y="31133"/>
                      </a:moveTo>
                      <a:cubicBezTo>
                        <a:pt x="3863" y="28860"/>
                        <a:pt x="7954" y="29315"/>
                        <a:pt x="12044" y="29315"/>
                      </a:cubicBezTo>
                      <a:cubicBezTo>
                        <a:pt x="52949" y="29315"/>
                        <a:pt x="93626" y="29315"/>
                        <a:pt x="134531" y="29315"/>
                      </a:cubicBezTo>
                      <a:cubicBezTo>
                        <a:pt x="145439" y="29315"/>
                        <a:pt x="145893" y="28633"/>
                        <a:pt x="146120" y="17725"/>
                      </a:cubicBezTo>
                      <a:cubicBezTo>
                        <a:pt x="146120" y="11817"/>
                        <a:pt x="146347" y="5908"/>
                        <a:pt x="146347" y="0"/>
                      </a:cubicBezTo>
                      <a:cubicBezTo>
                        <a:pt x="148620" y="10226"/>
                        <a:pt x="147256" y="20907"/>
                        <a:pt x="147938" y="31133"/>
                      </a:cubicBezTo>
                      <a:cubicBezTo>
                        <a:pt x="98625" y="31133"/>
                        <a:pt x="49313" y="31133"/>
                        <a:pt x="0" y="31133"/>
                      </a:cubicBezTo>
                      <a:close/>
                    </a:path>
                  </a:pathLst>
                </a:custGeom>
                <a:grpFill/>
                <a:ln w="226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5A47AAEF-C9BC-4FDC-BAE9-709B3759B8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9823" y="2866292"/>
                <a:ext cx="3918221" cy="212863"/>
              </a:xfrm>
              <a:custGeom>
                <a:avLst/>
                <a:gdLst>
                  <a:gd name="T0" fmla="*/ 4482 w 5998"/>
                  <a:gd name="T1" fmla="*/ 420 h 654"/>
                  <a:gd name="T2" fmla="*/ 1794 w 5998"/>
                  <a:gd name="T3" fmla="*/ 367 h 654"/>
                  <a:gd name="T4" fmla="*/ 4798 w 5998"/>
                  <a:gd name="T5" fmla="*/ 367 h 654"/>
                  <a:gd name="T6" fmla="*/ 3151 w 5998"/>
                  <a:gd name="T7" fmla="*/ 420 h 654"/>
                  <a:gd name="T8" fmla="*/ 2643 w 5998"/>
                  <a:gd name="T9" fmla="*/ 345 h 654"/>
                  <a:gd name="T10" fmla="*/ 3914 w 5998"/>
                  <a:gd name="T11" fmla="*/ 314 h 654"/>
                  <a:gd name="T12" fmla="*/ 3342 w 5998"/>
                  <a:gd name="T13" fmla="*/ 411 h 654"/>
                  <a:gd name="T14" fmla="*/ 4691 w 5998"/>
                  <a:gd name="T15" fmla="*/ 334 h 654"/>
                  <a:gd name="T16" fmla="*/ 5785 w 5998"/>
                  <a:gd name="T17" fmla="*/ 280 h 654"/>
                  <a:gd name="T18" fmla="*/ 3431 w 5998"/>
                  <a:gd name="T19" fmla="*/ 374 h 654"/>
                  <a:gd name="T20" fmla="*/ 3051 w 5998"/>
                  <a:gd name="T21" fmla="*/ 392 h 654"/>
                  <a:gd name="T22" fmla="*/ 2302 w 5998"/>
                  <a:gd name="T23" fmla="*/ 298 h 654"/>
                  <a:gd name="T24" fmla="*/ 5942 w 5998"/>
                  <a:gd name="T25" fmla="*/ 214 h 654"/>
                  <a:gd name="T26" fmla="*/ 2011 w 5998"/>
                  <a:gd name="T27" fmla="*/ 260 h 654"/>
                  <a:gd name="T28" fmla="*/ 5338 w 5998"/>
                  <a:gd name="T29" fmla="*/ 187 h 654"/>
                  <a:gd name="T30" fmla="*/ 2351 w 5998"/>
                  <a:gd name="T31" fmla="*/ 267 h 654"/>
                  <a:gd name="T32" fmla="*/ 1998 w 5998"/>
                  <a:gd name="T33" fmla="*/ 163 h 654"/>
                  <a:gd name="T34" fmla="*/ 2534 w 5998"/>
                  <a:gd name="T35" fmla="*/ 171 h 654"/>
                  <a:gd name="T36" fmla="*/ 3734 w 5998"/>
                  <a:gd name="T37" fmla="*/ 40 h 654"/>
                  <a:gd name="T38" fmla="*/ 3865 w 5998"/>
                  <a:gd name="T39" fmla="*/ 214 h 654"/>
                  <a:gd name="T40" fmla="*/ 3980 w 5998"/>
                  <a:gd name="T41" fmla="*/ 136 h 654"/>
                  <a:gd name="T42" fmla="*/ 4140 w 5998"/>
                  <a:gd name="T43" fmla="*/ 178 h 654"/>
                  <a:gd name="T44" fmla="*/ 4265 w 5998"/>
                  <a:gd name="T45" fmla="*/ 347 h 654"/>
                  <a:gd name="T46" fmla="*/ 4465 w 5998"/>
                  <a:gd name="T47" fmla="*/ 323 h 654"/>
                  <a:gd name="T48" fmla="*/ 4525 w 5998"/>
                  <a:gd name="T49" fmla="*/ 220 h 654"/>
                  <a:gd name="T50" fmla="*/ 4645 w 5998"/>
                  <a:gd name="T51" fmla="*/ 311 h 654"/>
                  <a:gd name="T52" fmla="*/ 4794 w 5998"/>
                  <a:gd name="T53" fmla="*/ 280 h 654"/>
                  <a:gd name="T54" fmla="*/ 4849 w 5998"/>
                  <a:gd name="T55" fmla="*/ 209 h 654"/>
                  <a:gd name="T56" fmla="*/ 5034 w 5998"/>
                  <a:gd name="T57" fmla="*/ 271 h 654"/>
                  <a:gd name="T58" fmla="*/ 5125 w 5998"/>
                  <a:gd name="T59" fmla="*/ 67 h 654"/>
                  <a:gd name="T60" fmla="*/ 5262 w 5998"/>
                  <a:gd name="T61" fmla="*/ 327 h 654"/>
                  <a:gd name="T62" fmla="*/ 5414 w 5998"/>
                  <a:gd name="T63" fmla="*/ 163 h 654"/>
                  <a:gd name="T64" fmla="*/ 5565 w 5998"/>
                  <a:gd name="T65" fmla="*/ 283 h 654"/>
                  <a:gd name="T66" fmla="*/ 5654 w 5998"/>
                  <a:gd name="T67" fmla="*/ 156 h 654"/>
                  <a:gd name="T68" fmla="*/ 5774 w 5998"/>
                  <a:gd name="T69" fmla="*/ 300 h 654"/>
                  <a:gd name="T70" fmla="*/ 5891 w 5998"/>
                  <a:gd name="T71" fmla="*/ 136 h 654"/>
                  <a:gd name="T72" fmla="*/ 51 w 5998"/>
                  <a:gd name="T73" fmla="*/ 287 h 654"/>
                  <a:gd name="T74" fmla="*/ 145 w 5998"/>
                  <a:gd name="T75" fmla="*/ 214 h 654"/>
                  <a:gd name="T76" fmla="*/ 251 w 5998"/>
                  <a:gd name="T77" fmla="*/ 131 h 654"/>
                  <a:gd name="T78" fmla="*/ 420 w 5998"/>
                  <a:gd name="T79" fmla="*/ 178 h 654"/>
                  <a:gd name="T80" fmla="*/ 545 w 5998"/>
                  <a:gd name="T81" fmla="*/ 347 h 654"/>
                  <a:gd name="T82" fmla="*/ 745 w 5998"/>
                  <a:gd name="T83" fmla="*/ 323 h 654"/>
                  <a:gd name="T84" fmla="*/ 814 w 5998"/>
                  <a:gd name="T85" fmla="*/ 254 h 654"/>
                  <a:gd name="T86" fmla="*/ 934 w 5998"/>
                  <a:gd name="T87" fmla="*/ 367 h 654"/>
                  <a:gd name="T88" fmla="*/ 1063 w 5998"/>
                  <a:gd name="T89" fmla="*/ 223 h 654"/>
                  <a:gd name="T90" fmla="*/ 1165 w 5998"/>
                  <a:gd name="T91" fmla="*/ 247 h 654"/>
                  <a:gd name="T92" fmla="*/ 1303 w 5998"/>
                  <a:gd name="T93" fmla="*/ 183 h 654"/>
                  <a:gd name="T94" fmla="*/ 1420 w 5998"/>
                  <a:gd name="T95" fmla="*/ 98 h 654"/>
                  <a:gd name="T96" fmla="*/ 1578 w 5998"/>
                  <a:gd name="T97" fmla="*/ 143 h 654"/>
                  <a:gd name="T98" fmla="*/ 1762 w 5998"/>
                  <a:gd name="T99" fmla="*/ 123 h 654"/>
                  <a:gd name="T100" fmla="*/ 1871 w 5998"/>
                  <a:gd name="T101" fmla="*/ 260 h 654"/>
                  <a:gd name="T102" fmla="*/ 1962 w 5998"/>
                  <a:gd name="T103" fmla="*/ 43 h 654"/>
                  <a:gd name="T104" fmla="*/ 2098 w 5998"/>
                  <a:gd name="T105" fmla="*/ 267 h 654"/>
                  <a:gd name="T106" fmla="*/ 2227 w 5998"/>
                  <a:gd name="T107" fmla="*/ 185 h 654"/>
                  <a:gd name="T108" fmla="*/ 2402 w 5998"/>
                  <a:gd name="T109" fmla="*/ 143 h 654"/>
                  <a:gd name="T110" fmla="*/ 2578 w 5998"/>
                  <a:gd name="T111" fmla="*/ 131 h 654"/>
                  <a:gd name="T112" fmla="*/ 2731 w 5998"/>
                  <a:gd name="T113" fmla="*/ 94 h 654"/>
                  <a:gd name="T114" fmla="*/ 2878 w 5998"/>
                  <a:gd name="T115" fmla="*/ 274 h 654"/>
                  <a:gd name="T116" fmla="*/ 3003 w 5998"/>
                  <a:gd name="T117" fmla="*/ 285 h 654"/>
                  <a:gd name="T118" fmla="*/ 3191 w 5998"/>
                  <a:gd name="T119" fmla="*/ 67 h 654"/>
                  <a:gd name="T120" fmla="*/ 3311 w 5998"/>
                  <a:gd name="T121" fmla="*/ 251 h 654"/>
                  <a:gd name="T122" fmla="*/ 3476 w 5998"/>
                  <a:gd name="T123" fmla="*/ 292 h 654"/>
                  <a:gd name="T124" fmla="*/ 3578 w 5998"/>
                  <a:gd name="T125" fmla="*/ 31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998" h="654">
                    <a:moveTo>
                      <a:pt x="2642" y="447"/>
                    </a:moveTo>
                    <a:lnTo>
                      <a:pt x="2642" y="460"/>
                    </a:lnTo>
                    <a:lnTo>
                      <a:pt x="2645" y="460"/>
                    </a:lnTo>
                    <a:lnTo>
                      <a:pt x="2645" y="447"/>
                    </a:lnTo>
                    <a:lnTo>
                      <a:pt x="2642" y="447"/>
                    </a:lnTo>
                    <a:close/>
                    <a:moveTo>
                      <a:pt x="4805" y="443"/>
                    </a:moveTo>
                    <a:lnTo>
                      <a:pt x="4805" y="463"/>
                    </a:lnTo>
                    <a:lnTo>
                      <a:pt x="4811" y="463"/>
                    </a:lnTo>
                    <a:lnTo>
                      <a:pt x="4811" y="443"/>
                    </a:lnTo>
                    <a:lnTo>
                      <a:pt x="4805" y="443"/>
                    </a:lnTo>
                    <a:close/>
                    <a:moveTo>
                      <a:pt x="1085" y="443"/>
                    </a:moveTo>
                    <a:lnTo>
                      <a:pt x="1085" y="463"/>
                    </a:lnTo>
                    <a:lnTo>
                      <a:pt x="1091" y="463"/>
                    </a:lnTo>
                    <a:lnTo>
                      <a:pt x="1091" y="443"/>
                    </a:lnTo>
                    <a:lnTo>
                      <a:pt x="1085" y="443"/>
                    </a:lnTo>
                    <a:close/>
                    <a:moveTo>
                      <a:pt x="38" y="440"/>
                    </a:moveTo>
                    <a:lnTo>
                      <a:pt x="38" y="463"/>
                    </a:lnTo>
                    <a:lnTo>
                      <a:pt x="42" y="463"/>
                    </a:lnTo>
                    <a:lnTo>
                      <a:pt x="42" y="440"/>
                    </a:lnTo>
                    <a:lnTo>
                      <a:pt x="38" y="440"/>
                    </a:lnTo>
                    <a:close/>
                    <a:moveTo>
                      <a:pt x="5774" y="434"/>
                    </a:moveTo>
                    <a:lnTo>
                      <a:pt x="5774" y="460"/>
                    </a:lnTo>
                    <a:lnTo>
                      <a:pt x="5778" y="460"/>
                    </a:lnTo>
                    <a:lnTo>
                      <a:pt x="5778" y="434"/>
                    </a:lnTo>
                    <a:lnTo>
                      <a:pt x="5774" y="434"/>
                    </a:lnTo>
                    <a:close/>
                    <a:moveTo>
                      <a:pt x="2054" y="434"/>
                    </a:moveTo>
                    <a:lnTo>
                      <a:pt x="2054" y="460"/>
                    </a:lnTo>
                    <a:lnTo>
                      <a:pt x="2058" y="460"/>
                    </a:lnTo>
                    <a:lnTo>
                      <a:pt x="2058" y="434"/>
                    </a:lnTo>
                    <a:lnTo>
                      <a:pt x="2054" y="434"/>
                    </a:lnTo>
                    <a:close/>
                    <a:moveTo>
                      <a:pt x="5362" y="431"/>
                    </a:moveTo>
                    <a:lnTo>
                      <a:pt x="5360" y="443"/>
                    </a:lnTo>
                    <a:lnTo>
                      <a:pt x="5360" y="452"/>
                    </a:lnTo>
                    <a:lnTo>
                      <a:pt x="5362" y="463"/>
                    </a:lnTo>
                    <a:lnTo>
                      <a:pt x="5365" y="463"/>
                    </a:lnTo>
                    <a:lnTo>
                      <a:pt x="5365" y="431"/>
                    </a:lnTo>
                    <a:lnTo>
                      <a:pt x="5362" y="431"/>
                    </a:lnTo>
                    <a:close/>
                    <a:moveTo>
                      <a:pt x="1642" y="431"/>
                    </a:moveTo>
                    <a:lnTo>
                      <a:pt x="1640" y="443"/>
                    </a:lnTo>
                    <a:lnTo>
                      <a:pt x="1640" y="452"/>
                    </a:lnTo>
                    <a:lnTo>
                      <a:pt x="1642" y="463"/>
                    </a:lnTo>
                    <a:lnTo>
                      <a:pt x="1645" y="463"/>
                    </a:lnTo>
                    <a:lnTo>
                      <a:pt x="1645" y="431"/>
                    </a:lnTo>
                    <a:lnTo>
                      <a:pt x="1642" y="431"/>
                    </a:lnTo>
                    <a:close/>
                    <a:moveTo>
                      <a:pt x="2551" y="427"/>
                    </a:moveTo>
                    <a:lnTo>
                      <a:pt x="2551" y="443"/>
                    </a:lnTo>
                    <a:lnTo>
                      <a:pt x="2554" y="443"/>
                    </a:lnTo>
                    <a:lnTo>
                      <a:pt x="2554" y="427"/>
                    </a:lnTo>
                    <a:lnTo>
                      <a:pt x="2551" y="427"/>
                    </a:lnTo>
                    <a:close/>
                    <a:moveTo>
                      <a:pt x="4274" y="423"/>
                    </a:moveTo>
                    <a:lnTo>
                      <a:pt x="4274" y="443"/>
                    </a:lnTo>
                    <a:lnTo>
                      <a:pt x="4278" y="443"/>
                    </a:lnTo>
                    <a:lnTo>
                      <a:pt x="4278" y="423"/>
                    </a:lnTo>
                    <a:lnTo>
                      <a:pt x="4274" y="423"/>
                    </a:lnTo>
                    <a:close/>
                    <a:moveTo>
                      <a:pt x="554" y="423"/>
                    </a:moveTo>
                    <a:lnTo>
                      <a:pt x="554" y="443"/>
                    </a:lnTo>
                    <a:lnTo>
                      <a:pt x="558" y="443"/>
                    </a:lnTo>
                    <a:lnTo>
                      <a:pt x="558" y="423"/>
                    </a:lnTo>
                    <a:lnTo>
                      <a:pt x="554" y="423"/>
                    </a:lnTo>
                    <a:close/>
                    <a:moveTo>
                      <a:pt x="5365" y="416"/>
                    </a:moveTo>
                    <a:lnTo>
                      <a:pt x="5365" y="427"/>
                    </a:lnTo>
                    <a:lnTo>
                      <a:pt x="5371" y="427"/>
                    </a:lnTo>
                    <a:lnTo>
                      <a:pt x="5371" y="416"/>
                    </a:lnTo>
                    <a:lnTo>
                      <a:pt x="5365" y="416"/>
                    </a:lnTo>
                    <a:close/>
                    <a:moveTo>
                      <a:pt x="1645" y="416"/>
                    </a:moveTo>
                    <a:lnTo>
                      <a:pt x="1645" y="427"/>
                    </a:lnTo>
                    <a:lnTo>
                      <a:pt x="1651" y="427"/>
                    </a:lnTo>
                    <a:lnTo>
                      <a:pt x="1651" y="416"/>
                    </a:lnTo>
                    <a:lnTo>
                      <a:pt x="1645" y="416"/>
                    </a:lnTo>
                    <a:close/>
                    <a:moveTo>
                      <a:pt x="4478" y="407"/>
                    </a:moveTo>
                    <a:lnTo>
                      <a:pt x="4478" y="420"/>
                    </a:lnTo>
                    <a:lnTo>
                      <a:pt x="4482" y="420"/>
                    </a:lnTo>
                    <a:lnTo>
                      <a:pt x="4482" y="407"/>
                    </a:lnTo>
                    <a:lnTo>
                      <a:pt x="4478" y="407"/>
                    </a:lnTo>
                    <a:close/>
                    <a:moveTo>
                      <a:pt x="758" y="407"/>
                    </a:moveTo>
                    <a:lnTo>
                      <a:pt x="758" y="420"/>
                    </a:lnTo>
                    <a:lnTo>
                      <a:pt x="762" y="420"/>
                    </a:lnTo>
                    <a:lnTo>
                      <a:pt x="762" y="407"/>
                    </a:lnTo>
                    <a:lnTo>
                      <a:pt x="758" y="407"/>
                    </a:lnTo>
                    <a:close/>
                    <a:moveTo>
                      <a:pt x="5365" y="380"/>
                    </a:moveTo>
                    <a:lnTo>
                      <a:pt x="5365" y="407"/>
                    </a:lnTo>
                    <a:lnTo>
                      <a:pt x="5371" y="407"/>
                    </a:lnTo>
                    <a:lnTo>
                      <a:pt x="5371" y="380"/>
                    </a:lnTo>
                    <a:lnTo>
                      <a:pt x="5365" y="380"/>
                    </a:lnTo>
                    <a:close/>
                    <a:moveTo>
                      <a:pt x="1645" y="380"/>
                    </a:moveTo>
                    <a:lnTo>
                      <a:pt x="1645" y="407"/>
                    </a:lnTo>
                    <a:lnTo>
                      <a:pt x="1651" y="407"/>
                    </a:lnTo>
                    <a:lnTo>
                      <a:pt x="1651" y="380"/>
                    </a:lnTo>
                    <a:lnTo>
                      <a:pt x="1645" y="380"/>
                    </a:lnTo>
                    <a:close/>
                    <a:moveTo>
                      <a:pt x="5505" y="371"/>
                    </a:moveTo>
                    <a:lnTo>
                      <a:pt x="5505" y="385"/>
                    </a:lnTo>
                    <a:lnTo>
                      <a:pt x="5503" y="400"/>
                    </a:lnTo>
                    <a:lnTo>
                      <a:pt x="5505" y="412"/>
                    </a:lnTo>
                    <a:lnTo>
                      <a:pt x="5511" y="423"/>
                    </a:lnTo>
                    <a:lnTo>
                      <a:pt x="5511" y="411"/>
                    </a:lnTo>
                    <a:lnTo>
                      <a:pt x="5511" y="394"/>
                    </a:lnTo>
                    <a:lnTo>
                      <a:pt x="5511" y="381"/>
                    </a:lnTo>
                    <a:lnTo>
                      <a:pt x="5505" y="371"/>
                    </a:lnTo>
                    <a:close/>
                    <a:moveTo>
                      <a:pt x="1785" y="371"/>
                    </a:moveTo>
                    <a:lnTo>
                      <a:pt x="1785" y="385"/>
                    </a:lnTo>
                    <a:lnTo>
                      <a:pt x="1783" y="400"/>
                    </a:lnTo>
                    <a:lnTo>
                      <a:pt x="1785" y="412"/>
                    </a:lnTo>
                    <a:lnTo>
                      <a:pt x="1791" y="423"/>
                    </a:lnTo>
                    <a:lnTo>
                      <a:pt x="1791" y="411"/>
                    </a:lnTo>
                    <a:lnTo>
                      <a:pt x="1791" y="394"/>
                    </a:lnTo>
                    <a:lnTo>
                      <a:pt x="1791" y="381"/>
                    </a:lnTo>
                    <a:lnTo>
                      <a:pt x="1785" y="371"/>
                    </a:lnTo>
                    <a:close/>
                    <a:moveTo>
                      <a:pt x="2351" y="367"/>
                    </a:moveTo>
                    <a:lnTo>
                      <a:pt x="2349" y="380"/>
                    </a:lnTo>
                    <a:lnTo>
                      <a:pt x="2349" y="396"/>
                    </a:lnTo>
                    <a:lnTo>
                      <a:pt x="2351" y="409"/>
                    </a:lnTo>
                    <a:lnTo>
                      <a:pt x="2354" y="420"/>
                    </a:lnTo>
                    <a:lnTo>
                      <a:pt x="2354" y="405"/>
                    </a:lnTo>
                    <a:lnTo>
                      <a:pt x="2354" y="391"/>
                    </a:lnTo>
                    <a:lnTo>
                      <a:pt x="2354" y="376"/>
                    </a:lnTo>
                    <a:lnTo>
                      <a:pt x="2351" y="367"/>
                    </a:lnTo>
                    <a:close/>
                    <a:moveTo>
                      <a:pt x="2305" y="363"/>
                    </a:moveTo>
                    <a:lnTo>
                      <a:pt x="2305" y="374"/>
                    </a:lnTo>
                    <a:lnTo>
                      <a:pt x="2311" y="374"/>
                    </a:lnTo>
                    <a:lnTo>
                      <a:pt x="2311" y="363"/>
                    </a:lnTo>
                    <a:lnTo>
                      <a:pt x="2305" y="363"/>
                    </a:lnTo>
                    <a:close/>
                    <a:moveTo>
                      <a:pt x="5511" y="360"/>
                    </a:moveTo>
                    <a:lnTo>
                      <a:pt x="5511" y="367"/>
                    </a:lnTo>
                    <a:lnTo>
                      <a:pt x="5514" y="367"/>
                    </a:lnTo>
                    <a:lnTo>
                      <a:pt x="5514" y="360"/>
                    </a:lnTo>
                    <a:lnTo>
                      <a:pt x="5511" y="360"/>
                    </a:lnTo>
                    <a:close/>
                    <a:moveTo>
                      <a:pt x="5218" y="360"/>
                    </a:moveTo>
                    <a:lnTo>
                      <a:pt x="5218" y="387"/>
                    </a:lnTo>
                    <a:lnTo>
                      <a:pt x="5222" y="387"/>
                    </a:lnTo>
                    <a:lnTo>
                      <a:pt x="5222" y="360"/>
                    </a:lnTo>
                    <a:lnTo>
                      <a:pt x="5218" y="360"/>
                    </a:lnTo>
                    <a:close/>
                    <a:moveTo>
                      <a:pt x="4374" y="360"/>
                    </a:moveTo>
                    <a:lnTo>
                      <a:pt x="4374" y="383"/>
                    </a:lnTo>
                    <a:lnTo>
                      <a:pt x="4378" y="383"/>
                    </a:lnTo>
                    <a:lnTo>
                      <a:pt x="4378" y="360"/>
                    </a:lnTo>
                    <a:lnTo>
                      <a:pt x="4374" y="360"/>
                    </a:lnTo>
                    <a:close/>
                    <a:moveTo>
                      <a:pt x="3485" y="360"/>
                    </a:moveTo>
                    <a:lnTo>
                      <a:pt x="3485" y="367"/>
                    </a:lnTo>
                    <a:lnTo>
                      <a:pt x="3491" y="367"/>
                    </a:lnTo>
                    <a:lnTo>
                      <a:pt x="3491" y="360"/>
                    </a:lnTo>
                    <a:lnTo>
                      <a:pt x="3485" y="360"/>
                    </a:lnTo>
                    <a:close/>
                    <a:moveTo>
                      <a:pt x="1791" y="360"/>
                    </a:moveTo>
                    <a:lnTo>
                      <a:pt x="1791" y="367"/>
                    </a:lnTo>
                    <a:lnTo>
                      <a:pt x="1794" y="367"/>
                    </a:lnTo>
                    <a:lnTo>
                      <a:pt x="1794" y="360"/>
                    </a:lnTo>
                    <a:lnTo>
                      <a:pt x="1791" y="360"/>
                    </a:lnTo>
                    <a:close/>
                    <a:moveTo>
                      <a:pt x="1498" y="360"/>
                    </a:moveTo>
                    <a:lnTo>
                      <a:pt x="1498" y="387"/>
                    </a:lnTo>
                    <a:lnTo>
                      <a:pt x="1502" y="387"/>
                    </a:lnTo>
                    <a:lnTo>
                      <a:pt x="1502" y="360"/>
                    </a:lnTo>
                    <a:lnTo>
                      <a:pt x="1498" y="360"/>
                    </a:lnTo>
                    <a:close/>
                    <a:moveTo>
                      <a:pt x="654" y="360"/>
                    </a:moveTo>
                    <a:lnTo>
                      <a:pt x="654" y="383"/>
                    </a:lnTo>
                    <a:lnTo>
                      <a:pt x="658" y="383"/>
                    </a:lnTo>
                    <a:lnTo>
                      <a:pt x="658" y="360"/>
                    </a:lnTo>
                    <a:lnTo>
                      <a:pt x="654" y="360"/>
                    </a:lnTo>
                    <a:close/>
                    <a:moveTo>
                      <a:pt x="5971" y="356"/>
                    </a:moveTo>
                    <a:lnTo>
                      <a:pt x="5971" y="380"/>
                    </a:lnTo>
                    <a:lnTo>
                      <a:pt x="5974" y="380"/>
                    </a:lnTo>
                    <a:lnTo>
                      <a:pt x="5974" y="356"/>
                    </a:lnTo>
                    <a:lnTo>
                      <a:pt x="5971" y="356"/>
                    </a:lnTo>
                    <a:close/>
                    <a:moveTo>
                      <a:pt x="4898" y="356"/>
                    </a:moveTo>
                    <a:lnTo>
                      <a:pt x="4898" y="383"/>
                    </a:lnTo>
                    <a:lnTo>
                      <a:pt x="4902" y="383"/>
                    </a:lnTo>
                    <a:lnTo>
                      <a:pt x="4902" y="356"/>
                    </a:lnTo>
                    <a:lnTo>
                      <a:pt x="4898" y="356"/>
                    </a:lnTo>
                    <a:close/>
                    <a:moveTo>
                      <a:pt x="4665" y="356"/>
                    </a:moveTo>
                    <a:lnTo>
                      <a:pt x="4665" y="374"/>
                    </a:lnTo>
                    <a:lnTo>
                      <a:pt x="4671" y="374"/>
                    </a:lnTo>
                    <a:lnTo>
                      <a:pt x="4671" y="356"/>
                    </a:lnTo>
                    <a:lnTo>
                      <a:pt x="4665" y="356"/>
                    </a:lnTo>
                    <a:close/>
                    <a:moveTo>
                      <a:pt x="2251" y="356"/>
                    </a:moveTo>
                    <a:lnTo>
                      <a:pt x="2251" y="380"/>
                    </a:lnTo>
                    <a:lnTo>
                      <a:pt x="2254" y="380"/>
                    </a:lnTo>
                    <a:lnTo>
                      <a:pt x="2254" y="356"/>
                    </a:lnTo>
                    <a:lnTo>
                      <a:pt x="2251" y="356"/>
                    </a:lnTo>
                    <a:close/>
                    <a:moveTo>
                      <a:pt x="1178" y="356"/>
                    </a:moveTo>
                    <a:lnTo>
                      <a:pt x="1178" y="383"/>
                    </a:lnTo>
                    <a:lnTo>
                      <a:pt x="1182" y="383"/>
                    </a:lnTo>
                    <a:lnTo>
                      <a:pt x="1182" y="356"/>
                    </a:lnTo>
                    <a:lnTo>
                      <a:pt x="1178" y="356"/>
                    </a:lnTo>
                    <a:close/>
                    <a:moveTo>
                      <a:pt x="945" y="356"/>
                    </a:moveTo>
                    <a:lnTo>
                      <a:pt x="945" y="374"/>
                    </a:lnTo>
                    <a:lnTo>
                      <a:pt x="951" y="374"/>
                    </a:lnTo>
                    <a:lnTo>
                      <a:pt x="951" y="356"/>
                    </a:lnTo>
                    <a:lnTo>
                      <a:pt x="945" y="356"/>
                    </a:lnTo>
                    <a:close/>
                    <a:moveTo>
                      <a:pt x="5771" y="347"/>
                    </a:moveTo>
                    <a:lnTo>
                      <a:pt x="5769" y="361"/>
                    </a:lnTo>
                    <a:lnTo>
                      <a:pt x="5769" y="381"/>
                    </a:lnTo>
                    <a:lnTo>
                      <a:pt x="5769" y="403"/>
                    </a:lnTo>
                    <a:lnTo>
                      <a:pt x="5771" y="421"/>
                    </a:lnTo>
                    <a:lnTo>
                      <a:pt x="5774" y="431"/>
                    </a:lnTo>
                    <a:lnTo>
                      <a:pt x="5774" y="416"/>
                    </a:lnTo>
                    <a:lnTo>
                      <a:pt x="5774" y="396"/>
                    </a:lnTo>
                    <a:lnTo>
                      <a:pt x="5774" y="376"/>
                    </a:lnTo>
                    <a:lnTo>
                      <a:pt x="5774" y="358"/>
                    </a:lnTo>
                    <a:lnTo>
                      <a:pt x="5771" y="347"/>
                    </a:lnTo>
                    <a:close/>
                    <a:moveTo>
                      <a:pt x="4778" y="347"/>
                    </a:moveTo>
                    <a:lnTo>
                      <a:pt x="4782" y="354"/>
                    </a:lnTo>
                    <a:lnTo>
                      <a:pt x="4783" y="361"/>
                    </a:lnTo>
                    <a:lnTo>
                      <a:pt x="4787" y="369"/>
                    </a:lnTo>
                    <a:lnTo>
                      <a:pt x="4791" y="374"/>
                    </a:lnTo>
                    <a:lnTo>
                      <a:pt x="4791" y="391"/>
                    </a:lnTo>
                    <a:lnTo>
                      <a:pt x="4794" y="391"/>
                    </a:lnTo>
                    <a:lnTo>
                      <a:pt x="4796" y="403"/>
                    </a:lnTo>
                    <a:lnTo>
                      <a:pt x="4798" y="414"/>
                    </a:lnTo>
                    <a:lnTo>
                      <a:pt x="4802" y="423"/>
                    </a:lnTo>
                    <a:lnTo>
                      <a:pt x="4803" y="420"/>
                    </a:lnTo>
                    <a:lnTo>
                      <a:pt x="4807" y="416"/>
                    </a:lnTo>
                    <a:lnTo>
                      <a:pt x="4807" y="414"/>
                    </a:lnTo>
                    <a:lnTo>
                      <a:pt x="4809" y="409"/>
                    </a:lnTo>
                    <a:lnTo>
                      <a:pt x="4811" y="403"/>
                    </a:lnTo>
                    <a:lnTo>
                      <a:pt x="4805" y="403"/>
                    </a:lnTo>
                    <a:lnTo>
                      <a:pt x="4802" y="383"/>
                    </a:lnTo>
                    <a:lnTo>
                      <a:pt x="4798" y="383"/>
                    </a:lnTo>
                    <a:lnTo>
                      <a:pt x="4798" y="367"/>
                    </a:lnTo>
                    <a:lnTo>
                      <a:pt x="4791" y="363"/>
                    </a:lnTo>
                    <a:lnTo>
                      <a:pt x="4791" y="356"/>
                    </a:lnTo>
                    <a:lnTo>
                      <a:pt x="4778" y="347"/>
                    </a:lnTo>
                    <a:close/>
                    <a:moveTo>
                      <a:pt x="2051" y="347"/>
                    </a:moveTo>
                    <a:lnTo>
                      <a:pt x="2049" y="361"/>
                    </a:lnTo>
                    <a:lnTo>
                      <a:pt x="2049" y="381"/>
                    </a:lnTo>
                    <a:lnTo>
                      <a:pt x="2049" y="403"/>
                    </a:lnTo>
                    <a:lnTo>
                      <a:pt x="2051" y="421"/>
                    </a:lnTo>
                    <a:lnTo>
                      <a:pt x="2054" y="431"/>
                    </a:lnTo>
                    <a:lnTo>
                      <a:pt x="2054" y="416"/>
                    </a:lnTo>
                    <a:lnTo>
                      <a:pt x="2054" y="396"/>
                    </a:lnTo>
                    <a:lnTo>
                      <a:pt x="2054" y="376"/>
                    </a:lnTo>
                    <a:lnTo>
                      <a:pt x="2054" y="358"/>
                    </a:lnTo>
                    <a:lnTo>
                      <a:pt x="2051" y="347"/>
                    </a:lnTo>
                    <a:close/>
                    <a:moveTo>
                      <a:pt x="1058" y="347"/>
                    </a:moveTo>
                    <a:lnTo>
                      <a:pt x="1062" y="354"/>
                    </a:lnTo>
                    <a:lnTo>
                      <a:pt x="1063" y="361"/>
                    </a:lnTo>
                    <a:lnTo>
                      <a:pt x="1067" y="369"/>
                    </a:lnTo>
                    <a:lnTo>
                      <a:pt x="1071" y="374"/>
                    </a:lnTo>
                    <a:lnTo>
                      <a:pt x="1071" y="391"/>
                    </a:lnTo>
                    <a:lnTo>
                      <a:pt x="1074" y="391"/>
                    </a:lnTo>
                    <a:lnTo>
                      <a:pt x="1076" y="403"/>
                    </a:lnTo>
                    <a:lnTo>
                      <a:pt x="1078" y="414"/>
                    </a:lnTo>
                    <a:lnTo>
                      <a:pt x="1082" y="423"/>
                    </a:lnTo>
                    <a:lnTo>
                      <a:pt x="1085" y="420"/>
                    </a:lnTo>
                    <a:lnTo>
                      <a:pt x="1087" y="416"/>
                    </a:lnTo>
                    <a:lnTo>
                      <a:pt x="1087" y="414"/>
                    </a:lnTo>
                    <a:lnTo>
                      <a:pt x="1089" y="409"/>
                    </a:lnTo>
                    <a:lnTo>
                      <a:pt x="1091" y="403"/>
                    </a:lnTo>
                    <a:lnTo>
                      <a:pt x="1085" y="403"/>
                    </a:lnTo>
                    <a:lnTo>
                      <a:pt x="1082" y="383"/>
                    </a:lnTo>
                    <a:lnTo>
                      <a:pt x="1078" y="383"/>
                    </a:lnTo>
                    <a:lnTo>
                      <a:pt x="1078" y="367"/>
                    </a:lnTo>
                    <a:lnTo>
                      <a:pt x="1071" y="363"/>
                    </a:lnTo>
                    <a:lnTo>
                      <a:pt x="1071" y="356"/>
                    </a:lnTo>
                    <a:lnTo>
                      <a:pt x="1058" y="347"/>
                    </a:lnTo>
                    <a:close/>
                    <a:moveTo>
                      <a:pt x="5002" y="343"/>
                    </a:moveTo>
                    <a:lnTo>
                      <a:pt x="4998" y="356"/>
                    </a:lnTo>
                    <a:lnTo>
                      <a:pt x="4994" y="356"/>
                    </a:lnTo>
                    <a:lnTo>
                      <a:pt x="4998" y="411"/>
                    </a:lnTo>
                    <a:lnTo>
                      <a:pt x="5002" y="411"/>
                    </a:lnTo>
                    <a:lnTo>
                      <a:pt x="5002" y="440"/>
                    </a:lnTo>
                    <a:lnTo>
                      <a:pt x="5005" y="440"/>
                    </a:lnTo>
                    <a:lnTo>
                      <a:pt x="5007" y="425"/>
                    </a:lnTo>
                    <a:lnTo>
                      <a:pt x="5007" y="407"/>
                    </a:lnTo>
                    <a:lnTo>
                      <a:pt x="5007" y="387"/>
                    </a:lnTo>
                    <a:lnTo>
                      <a:pt x="5007" y="367"/>
                    </a:lnTo>
                    <a:lnTo>
                      <a:pt x="5005" y="352"/>
                    </a:lnTo>
                    <a:lnTo>
                      <a:pt x="5002" y="343"/>
                    </a:lnTo>
                    <a:close/>
                    <a:moveTo>
                      <a:pt x="4958" y="343"/>
                    </a:moveTo>
                    <a:lnTo>
                      <a:pt x="4958" y="351"/>
                    </a:lnTo>
                    <a:lnTo>
                      <a:pt x="4951" y="356"/>
                    </a:lnTo>
                    <a:lnTo>
                      <a:pt x="4954" y="400"/>
                    </a:lnTo>
                    <a:lnTo>
                      <a:pt x="4958" y="400"/>
                    </a:lnTo>
                    <a:lnTo>
                      <a:pt x="4960" y="411"/>
                    </a:lnTo>
                    <a:lnTo>
                      <a:pt x="4958" y="421"/>
                    </a:lnTo>
                    <a:lnTo>
                      <a:pt x="4958" y="431"/>
                    </a:lnTo>
                    <a:lnTo>
                      <a:pt x="4962" y="440"/>
                    </a:lnTo>
                    <a:lnTo>
                      <a:pt x="4962" y="425"/>
                    </a:lnTo>
                    <a:lnTo>
                      <a:pt x="4963" y="407"/>
                    </a:lnTo>
                    <a:lnTo>
                      <a:pt x="4963" y="387"/>
                    </a:lnTo>
                    <a:lnTo>
                      <a:pt x="4963" y="367"/>
                    </a:lnTo>
                    <a:lnTo>
                      <a:pt x="4962" y="352"/>
                    </a:lnTo>
                    <a:lnTo>
                      <a:pt x="4958" y="343"/>
                    </a:lnTo>
                    <a:close/>
                    <a:moveTo>
                      <a:pt x="3162" y="343"/>
                    </a:moveTo>
                    <a:lnTo>
                      <a:pt x="3154" y="380"/>
                    </a:lnTo>
                    <a:lnTo>
                      <a:pt x="3151" y="380"/>
                    </a:lnTo>
                    <a:lnTo>
                      <a:pt x="3151" y="391"/>
                    </a:lnTo>
                    <a:lnTo>
                      <a:pt x="3145" y="391"/>
                    </a:lnTo>
                    <a:lnTo>
                      <a:pt x="3145" y="396"/>
                    </a:lnTo>
                    <a:lnTo>
                      <a:pt x="3151" y="396"/>
                    </a:lnTo>
                    <a:lnTo>
                      <a:pt x="3151" y="420"/>
                    </a:lnTo>
                    <a:lnTo>
                      <a:pt x="3154" y="420"/>
                    </a:lnTo>
                    <a:lnTo>
                      <a:pt x="3154" y="463"/>
                    </a:lnTo>
                    <a:lnTo>
                      <a:pt x="3158" y="463"/>
                    </a:lnTo>
                    <a:lnTo>
                      <a:pt x="3158" y="460"/>
                    </a:lnTo>
                    <a:lnTo>
                      <a:pt x="3162" y="449"/>
                    </a:lnTo>
                    <a:lnTo>
                      <a:pt x="3163" y="436"/>
                    </a:lnTo>
                    <a:lnTo>
                      <a:pt x="3162" y="418"/>
                    </a:lnTo>
                    <a:lnTo>
                      <a:pt x="3162" y="401"/>
                    </a:lnTo>
                    <a:lnTo>
                      <a:pt x="3160" y="385"/>
                    </a:lnTo>
                    <a:lnTo>
                      <a:pt x="3162" y="371"/>
                    </a:lnTo>
                    <a:lnTo>
                      <a:pt x="3165" y="371"/>
                    </a:lnTo>
                    <a:lnTo>
                      <a:pt x="3165" y="343"/>
                    </a:lnTo>
                    <a:lnTo>
                      <a:pt x="3162" y="343"/>
                    </a:lnTo>
                    <a:close/>
                    <a:moveTo>
                      <a:pt x="1282" y="343"/>
                    </a:moveTo>
                    <a:lnTo>
                      <a:pt x="1278" y="356"/>
                    </a:lnTo>
                    <a:lnTo>
                      <a:pt x="1274" y="356"/>
                    </a:lnTo>
                    <a:lnTo>
                      <a:pt x="1278" y="411"/>
                    </a:lnTo>
                    <a:lnTo>
                      <a:pt x="1282" y="411"/>
                    </a:lnTo>
                    <a:lnTo>
                      <a:pt x="1282" y="440"/>
                    </a:lnTo>
                    <a:lnTo>
                      <a:pt x="1285" y="440"/>
                    </a:lnTo>
                    <a:lnTo>
                      <a:pt x="1287" y="425"/>
                    </a:lnTo>
                    <a:lnTo>
                      <a:pt x="1287" y="407"/>
                    </a:lnTo>
                    <a:lnTo>
                      <a:pt x="1287" y="387"/>
                    </a:lnTo>
                    <a:lnTo>
                      <a:pt x="1287" y="367"/>
                    </a:lnTo>
                    <a:lnTo>
                      <a:pt x="1285" y="352"/>
                    </a:lnTo>
                    <a:lnTo>
                      <a:pt x="1282" y="343"/>
                    </a:lnTo>
                    <a:close/>
                    <a:moveTo>
                      <a:pt x="1238" y="343"/>
                    </a:moveTo>
                    <a:lnTo>
                      <a:pt x="1238" y="351"/>
                    </a:lnTo>
                    <a:lnTo>
                      <a:pt x="1231" y="356"/>
                    </a:lnTo>
                    <a:lnTo>
                      <a:pt x="1234" y="400"/>
                    </a:lnTo>
                    <a:lnTo>
                      <a:pt x="1238" y="400"/>
                    </a:lnTo>
                    <a:lnTo>
                      <a:pt x="1240" y="411"/>
                    </a:lnTo>
                    <a:lnTo>
                      <a:pt x="1238" y="421"/>
                    </a:lnTo>
                    <a:lnTo>
                      <a:pt x="1238" y="431"/>
                    </a:lnTo>
                    <a:lnTo>
                      <a:pt x="1242" y="440"/>
                    </a:lnTo>
                    <a:lnTo>
                      <a:pt x="1242" y="425"/>
                    </a:lnTo>
                    <a:lnTo>
                      <a:pt x="1243" y="407"/>
                    </a:lnTo>
                    <a:lnTo>
                      <a:pt x="1243" y="387"/>
                    </a:lnTo>
                    <a:lnTo>
                      <a:pt x="1243" y="367"/>
                    </a:lnTo>
                    <a:lnTo>
                      <a:pt x="1242" y="352"/>
                    </a:lnTo>
                    <a:lnTo>
                      <a:pt x="1238" y="343"/>
                    </a:lnTo>
                    <a:close/>
                    <a:moveTo>
                      <a:pt x="3911" y="340"/>
                    </a:moveTo>
                    <a:lnTo>
                      <a:pt x="3909" y="351"/>
                    </a:lnTo>
                    <a:lnTo>
                      <a:pt x="3909" y="363"/>
                    </a:lnTo>
                    <a:lnTo>
                      <a:pt x="3911" y="374"/>
                    </a:lnTo>
                    <a:lnTo>
                      <a:pt x="3914" y="383"/>
                    </a:lnTo>
                    <a:lnTo>
                      <a:pt x="3914" y="367"/>
                    </a:lnTo>
                    <a:lnTo>
                      <a:pt x="3914" y="352"/>
                    </a:lnTo>
                    <a:lnTo>
                      <a:pt x="3918" y="340"/>
                    </a:lnTo>
                    <a:lnTo>
                      <a:pt x="3911" y="340"/>
                    </a:lnTo>
                    <a:close/>
                    <a:moveTo>
                      <a:pt x="3671" y="340"/>
                    </a:moveTo>
                    <a:lnTo>
                      <a:pt x="3671" y="343"/>
                    </a:lnTo>
                    <a:lnTo>
                      <a:pt x="3673" y="351"/>
                    </a:lnTo>
                    <a:lnTo>
                      <a:pt x="3673" y="361"/>
                    </a:lnTo>
                    <a:lnTo>
                      <a:pt x="3673" y="372"/>
                    </a:lnTo>
                    <a:lnTo>
                      <a:pt x="3674" y="383"/>
                    </a:lnTo>
                    <a:lnTo>
                      <a:pt x="3678" y="383"/>
                    </a:lnTo>
                    <a:lnTo>
                      <a:pt x="3678" y="451"/>
                    </a:lnTo>
                    <a:lnTo>
                      <a:pt x="3682" y="451"/>
                    </a:lnTo>
                    <a:lnTo>
                      <a:pt x="3678" y="463"/>
                    </a:lnTo>
                    <a:lnTo>
                      <a:pt x="3685" y="463"/>
                    </a:lnTo>
                    <a:lnTo>
                      <a:pt x="3694" y="340"/>
                    </a:lnTo>
                    <a:lnTo>
                      <a:pt x="3671" y="340"/>
                    </a:lnTo>
                    <a:close/>
                    <a:moveTo>
                      <a:pt x="2638" y="340"/>
                    </a:moveTo>
                    <a:lnTo>
                      <a:pt x="2642" y="380"/>
                    </a:lnTo>
                    <a:lnTo>
                      <a:pt x="2645" y="380"/>
                    </a:lnTo>
                    <a:lnTo>
                      <a:pt x="2645" y="360"/>
                    </a:lnTo>
                    <a:lnTo>
                      <a:pt x="2642" y="360"/>
                    </a:lnTo>
                    <a:lnTo>
                      <a:pt x="2643" y="354"/>
                    </a:lnTo>
                    <a:lnTo>
                      <a:pt x="2645" y="351"/>
                    </a:lnTo>
                    <a:lnTo>
                      <a:pt x="2645" y="349"/>
                    </a:lnTo>
                    <a:lnTo>
                      <a:pt x="2643" y="345"/>
                    </a:lnTo>
                    <a:lnTo>
                      <a:pt x="2642" y="343"/>
                    </a:lnTo>
                    <a:lnTo>
                      <a:pt x="2638" y="340"/>
                    </a:lnTo>
                    <a:close/>
                    <a:moveTo>
                      <a:pt x="2311" y="340"/>
                    </a:moveTo>
                    <a:lnTo>
                      <a:pt x="2311" y="356"/>
                    </a:lnTo>
                    <a:lnTo>
                      <a:pt x="2314" y="356"/>
                    </a:lnTo>
                    <a:lnTo>
                      <a:pt x="2314" y="340"/>
                    </a:lnTo>
                    <a:lnTo>
                      <a:pt x="2311" y="340"/>
                    </a:lnTo>
                    <a:close/>
                    <a:moveTo>
                      <a:pt x="191" y="340"/>
                    </a:moveTo>
                    <a:lnTo>
                      <a:pt x="189" y="351"/>
                    </a:lnTo>
                    <a:lnTo>
                      <a:pt x="189" y="363"/>
                    </a:lnTo>
                    <a:lnTo>
                      <a:pt x="191" y="374"/>
                    </a:lnTo>
                    <a:lnTo>
                      <a:pt x="194" y="383"/>
                    </a:lnTo>
                    <a:lnTo>
                      <a:pt x="194" y="367"/>
                    </a:lnTo>
                    <a:lnTo>
                      <a:pt x="194" y="352"/>
                    </a:lnTo>
                    <a:lnTo>
                      <a:pt x="198" y="340"/>
                    </a:lnTo>
                    <a:lnTo>
                      <a:pt x="191" y="340"/>
                    </a:lnTo>
                    <a:close/>
                    <a:moveTo>
                      <a:pt x="62" y="331"/>
                    </a:moveTo>
                    <a:lnTo>
                      <a:pt x="62" y="356"/>
                    </a:lnTo>
                    <a:lnTo>
                      <a:pt x="65" y="356"/>
                    </a:lnTo>
                    <a:lnTo>
                      <a:pt x="65" y="331"/>
                    </a:lnTo>
                    <a:lnTo>
                      <a:pt x="62" y="331"/>
                    </a:lnTo>
                    <a:close/>
                    <a:moveTo>
                      <a:pt x="4594" y="327"/>
                    </a:moveTo>
                    <a:lnTo>
                      <a:pt x="4594" y="351"/>
                    </a:lnTo>
                    <a:lnTo>
                      <a:pt x="4598" y="351"/>
                    </a:lnTo>
                    <a:lnTo>
                      <a:pt x="4598" y="327"/>
                    </a:lnTo>
                    <a:lnTo>
                      <a:pt x="4594" y="327"/>
                    </a:lnTo>
                    <a:close/>
                    <a:moveTo>
                      <a:pt x="4551" y="327"/>
                    </a:moveTo>
                    <a:lnTo>
                      <a:pt x="4551" y="338"/>
                    </a:lnTo>
                    <a:lnTo>
                      <a:pt x="4554" y="351"/>
                    </a:lnTo>
                    <a:lnTo>
                      <a:pt x="4558" y="360"/>
                    </a:lnTo>
                    <a:lnTo>
                      <a:pt x="4558" y="345"/>
                    </a:lnTo>
                    <a:lnTo>
                      <a:pt x="4556" y="334"/>
                    </a:lnTo>
                    <a:lnTo>
                      <a:pt x="4551" y="327"/>
                    </a:lnTo>
                    <a:close/>
                    <a:moveTo>
                      <a:pt x="3251" y="327"/>
                    </a:moveTo>
                    <a:lnTo>
                      <a:pt x="3249" y="340"/>
                    </a:lnTo>
                    <a:lnTo>
                      <a:pt x="3249" y="356"/>
                    </a:lnTo>
                    <a:lnTo>
                      <a:pt x="3251" y="369"/>
                    </a:lnTo>
                    <a:lnTo>
                      <a:pt x="3254" y="380"/>
                    </a:lnTo>
                    <a:lnTo>
                      <a:pt x="3254" y="365"/>
                    </a:lnTo>
                    <a:lnTo>
                      <a:pt x="3254" y="351"/>
                    </a:lnTo>
                    <a:lnTo>
                      <a:pt x="3254" y="336"/>
                    </a:lnTo>
                    <a:lnTo>
                      <a:pt x="3251" y="327"/>
                    </a:lnTo>
                    <a:close/>
                    <a:moveTo>
                      <a:pt x="874" y="327"/>
                    </a:moveTo>
                    <a:lnTo>
                      <a:pt x="874" y="351"/>
                    </a:lnTo>
                    <a:lnTo>
                      <a:pt x="878" y="351"/>
                    </a:lnTo>
                    <a:lnTo>
                      <a:pt x="878" y="327"/>
                    </a:lnTo>
                    <a:lnTo>
                      <a:pt x="874" y="327"/>
                    </a:lnTo>
                    <a:close/>
                    <a:moveTo>
                      <a:pt x="831" y="327"/>
                    </a:moveTo>
                    <a:lnTo>
                      <a:pt x="831" y="338"/>
                    </a:lnTo>
                    <a:lnTo>
                      <a:pt x="834" y="351"/>
                    </a:lnTo>
                    <a:lnTo>
                      <a:pt x="838" y="360"/>
                    </a:lnTo>
                    <a:lnTo>
                      <a:pt x="838" y="345"/>
                    </a:lnTo>
                    <a:lnTo>
                      <a:pt x="836" y="334"/>
                    </a:lnTo>
                    <a:lnTo>
                      <a:pt x="831" y="327"/>
                    </a:lnTo>
                    <a:close/>
                    <a:moveTo>
                      <a:pt x="5445" y="314"/>
                    </a:moveTo>
                    <a:lnTo>
                      <a:pt x="5445" y="327"/>
                    </a:lnTo>
                    <a:lnTo>
                      <a:pt x="5445" y="345"/>
                    </a:lnTo>
                    <a:lnTo>
                      <a:pt x="5445" y="363"/>
                    </a:lnTo>
                    <a:lnTo>
                      <a:pt x="5445" y="380"/>
                    </a:lnTo>
                    <a:lnTo>
                      <a:pt x="5447" y="394"/>
                    </a:lnTo>
                    <a:lnTo>
                      <a:pt x="5451" y="403"/>
                    </a:lnTo>
                    <a:lnTo>
                      <a:pt x="5451" y="391"/>
                    </a:lnTo>
                    <a:lnTo>
                      <a:pt x="5451" y="374"/>
                    </a:lnTo>
                    <a:lnTo>
                      <a:pt x="5451" y="356"/>
                    </a:lnTo>
                    <a:lnTo>
                      <a:pt x="5451" y="338"/>
                    </a:lnTo>
                    <a:lnTo>
                      <a:pt x="5449" y="323"/>
                    </a:lnTo>
                    <a:lnTo>
                      <a:pt x="5445" y="314"/>
                    </a:lnTo>
                    <a:close/>
                    <a:moveTo>
                      <a:pt x="3914" y="314"/>
                    </a:moveTo>
                    <a:lnTo>
                      <a:pt x="3914" y="334"/>
                    </a:lnTo>
                    <a:lnTo>
                      <a:pt x="3918" y="334"/>
                    </a:lnTo>
                    <a:lnTo>
                      <a:pt x="3918" y="314"/>
                    </a:lnTo>
                    <a:lnTo>
                      <a:pt x="3914" y="314"/>
                    </a:lnTo>
                    <a:close/>
                    <a:moveTo>
                      <a:pt x="1725" y="314"/>
                    </a:moveTo>
                    <a:lnTo>
                      <a:pt x="1725" y="327"/>
                    </a:lnTo>
                    <a:lnTo>
                      <a:pt x="1725" y="345"/>
                    </a:lnTo>
                    <a:lnTo>
                      <a:pt x="1725" y="363"/>
                    </a:lnTo>
                    <a:lnTo>
                      <a:pt x="1725" y="380"/>
                    </a:lnTo>
                    <a:lnTo>
                      <a:pt x="1727" y="394"/>
                    </a:lnTo>
                    <a:lnTo>
                      <a:pt x="1731" y="403"/>
                    </a:lnTo>
                    <a:lnTo>
                      <a:pt x="1731" y="391"/>
                    </a:lnTo>
                    <a:lnTo>
                      <a:pt x="1731" y="374"/>
                    </a:lnTo>
                    <a:lnTo>
                      <a:pt x="1731" y="356"/>
                    </a:lnTo>
                    <a:lnTo>
                      <a:pt x="1731" y="338"/>
                    </a:lnTo>
                    <a:lnTo>
                      <a:pt x="1729" y="323"/>
                    </a:lnTo>
                    <a:lnTo>
                      <a:pt x="1725" y="314"/>
                    </a:lnTo>
                    <a:close/>
                    <a:moveTo>
                      <a:pt x="194" y="314"/>
                    </a:moveTo>
                    <a:lnTo>
                      <a:pt x="194" y="334"/>
                    </a:lnTo>
                    <a:lnTo>
                      <a:pt x="198" y="334"/>
                    </a:lnTo>
                    <a:lnTo>
                      <a:pt x="198" y="314"/>
                    </a:lnTo>
                    <a:lnTo>
                      <a:pt x="194" y="314"/>
                    </a:lnTo>
                    <a:close/>
                    <a:moveTo>
                      <a:pt x="4598" y="311"/>
                    </a:moveTo>
                    <a:lnTo>
                      <a:pt x="4598" y="323"/>
                    </a:lnTo>
                    <a:lnTo>
                      <a:pt x="4602" y="323"/>
                    </a:lnTo>
                    <a:lnTo>
                      <a:pt x="4602" y="311"/>
                    </a:lnTo>
                    <a:lnTo>
                      <a:pt x="4598" y="311"/>
                    </a:lnTo>
                    <a:close/>
                    <a:moveTo>
                      <a:pt x="4142" y="311"/>
                    </a:moveTo>
                    <a:lnTo>
                      <a:pt x="4142" y="334"/>
                    </a:lnTo>
                    <a:lnTo>
                      <a:pt x="4145" y="334"/>
                    </a:lnTo>
                    <a:lnTo>
                      <a:pt x="4145" y="311"/>
                    </a:lnTo>
                    <a:lnTo>
                      <a:pt x="4142" y="311"/>
                    </a:lnTo>
                    <a:close/>
                    <a:moveTo>
                      <a:pt x="878" y="311"/>
                    </a:moveTo>
                    <a:lnTo>
                      <a:pt x="878" y="323"/>
                    </a:lnTo>
                    <a:lnTo>
                      <a:pt x="882" y="323"/>
                    </a:lnTo>
                    <a:lnTo>
                      <a:pt x="882" y="311"/>
                    </a:lnTo>
                    <a:lnTo>
                      <a:pt x="878" y="311"/>
                    </a:lnTo>
                    <a:close/>
                    <a:moveTo>
                      <a:pt x="422" y="311"/>
                    </a:moveTo>
                    <a:lnTo>
                      <a:pt x="422" y="334"/>
                    </a:lnTo>
                    <a:lnTo>
                      <a:pt x="425" y="334"/>
                    </a:lnTo>
                    <a:lnTo>
                      <a:pt x="425" y="311"/>
                    </a:lnTo>
                    <a:lnTo>
                      <a:pt x="422" y="311"/>
                    </a:lnTo>
                    <a:close/>
                    <a:moveTo>
                      <a:pt x="4891" y="307"/>
                    </a:moveTo>
                    <a:lnTo>
                      <a:pt x="4891" y="314"/>
                    </a:lnTo>
                    <a:lnTo>
                      <a:pt x="4894" y="314"/>
                    </a:lnTo>
                    <a:lnTo>
                      <a:pt x="4894" y="307"/>
                    </a:lnTo>
                    <a:lnTo>
                      <a:pt x="4891" y="307"/>
                    </a:lnTo>
                    <a:close/>
                    <a:moveTo>
                      <a:pt x="4374" y="307"/>
                    </a:moveTo>
                    <a:lnTo>
                      <a:pt x="4374" y="320"/>
                    </a:lnTo>
                    <a:lnTo>
                      <a:pt x="4373" y="332"/>
                    </a:lnTo>
                    <a:lnTo>
                      <a:pt x="4374" y="343"/>
                    </a:lnTo>
                    <a:lnTo>
                      <a:pt x="4378" y="351"/>
                    </a:lnTo>
                    <a:lnTo>
                      <a:pt x="4378" y="340"/>
                    </a:lnTo>
                    <a:lnTo>
                      <a:pt x="4378" y="327"/>
                    </a:lnTo>
                    <a:lnTo>
                      <a:pt x="4378" y="316"/>
                    </a:lnTo>
                    <a:lnTo>
                      <a:pt x="4374" y="307"/>
                    </a:lnTo>
                    <a:close/>
                    <a:moveTo>
                      <a:pt x="3491" y="307"/>
                    </a:moveTo>
                    <a:lnTo>
                      <a:pt x="3489" y="320"/>
                    </a:lnTo>
                    <a:lnTo>
                      <a:pt x="3491" y="334"/>
                    </a:lnTo>
                    <a:lnTo>
                      <a:pt x="3494" y="343"/>
                    </a:lnTo>
                    <a:lnTo>
                      <a:pt x="3494" y="331"/>
                    </a:lnTo>
                    <a:lnTo>
                      <a:pt x="3494" y="316"/>
                    </a:lnTo>
                    <a:lnTo>
                      <a:pt x="3491" y="307"/>
                    </a:lnTo>
                    <a:close/>
                    <a:moveTo>
                      <a:pt x="3334" y="307"/>
                    </a:moveTo>
                    <a:lnTo>
                      <a:pt x="3333" y="334"/>
                    </a:lnTo>
                    <a:lnTo>
                      <a:pt x="3331" y="363"/>
                    </a:lnTo>
                    <a:lnTo>
                      <a:pt x="3331" y="392"/>
                    </a:lnTo>
                    <a:lnTo>
                      <a:pt x="3334" y="420"/>
                    </a:lnTo>
                    <a:lnTo>
                      <a:pt x="3334" y="432"/>
                    </a:lnTo>
                    <a:lnTo>
                      <a:pt x="3334" y="445"/>
                    </a:lnTo>
                    <a:lnTo>
                      <a:pt x="3338" y="456"/>
                    </a:lnTo>
                    <a:lnTo>
                      <a:pt x="3338" y="431"/>
                    </a:lnTo>
                    <a:lnTo>
                      <a:pt x="3342" y="431"/>
                    </a:lnTo>
                    <a:lnTo>
                      <a:pt x="3342" y="427"/>
                    </a:lnTo>
                    <a:lnTo>
                      <a:pt x="3338" y="427"/>
                    </a:lnTo>
                    <a:lnTo>
                      <a:pt x="3342" y="411"/>
                    </a:lnTo>
                    <a:lnTo>
                      <a:pt x="3338" y="411"/>
                    </a:lnTo>
                    <a:lnTo>
                      <a:pt x="3338" y="343"/>
                    </a:lnTo>
                    <a:lnTo>
                      <a:pt x="3338" y="329"/>
                    </a:lnTo>
                    <a:lnTo>
                      <a:pt x="3338" y="316"/>
                    </a:lnTo>
                    <a:lnTo>
                      <a:pt x="3334" y="307"/>
                    </a:lnTo>
                    <a:close/>
                    <a:moveTo>
                      <a:pt x="2454" y="307"/>
                    </a:moveTo>
                    <a:lnTo>
                      <a:pt x="2454" y="334"/>
                    </a:lnTo>
                    <a:lnTo>
                      <a:pt x="2458" y="334"/>
                    </a:lnTo>
                    <a:lnTo>
                      <a:pt x="2458" y="307"/>
                    </a:lnTo>
                    <a:lnTo>
                      <a:pt x="2454" y="307"/>
                    </a:lnTo>
                    <a:close/>
                    <a:moveTo>
                      <a:pt x="1171" y="307"/>
                    </a:moveTo>
                    <a:lnTo>
                      <a:pt x="1171" y="314"/>
                    </a:lnTo>
                    <a:lnTo>
                      <a:pt x="1174" y="314"/>
                    </a:lnTo>
                    <a:lnTo>
                      <a:pt x="1174" y="307"/>
                    </a:lnTo>
                    <a:lnTo>
                      <a:pt x="1171" y="307"/>
                    </a:lnTo>
                    <a:close/>
                    <a:moveTo>
                      <a:pt x="654" y="307"/>
                    </a:moveTo>
                    <a:lnTo>
                      <a:pt x="654" y="320"/>
                    </a:lnTo>
                    <a:lnTo>
                      <a:pt x="653" y="332"/>
                    </a:lnTo>
                    <a:lnTo>
                      <a:pt x="654" y="343"/>
                    </a:lnTo>
                    <a:lnTo>
                      <a:pt x="658" y="351"/>
                    </a:lnTo>
                    <a:lnTo>
                      <a:pt x="658" y="340"/>
                    </a:lnTo>
                    <a:lnTo>
                      <a:pt x="658" y="327"/>
                    </a:lnTo>
                    <a:lnTo>
                      <a:pt x="658" y="316"/>
                    </a:lnTo>
                    <a:lnTo>
                      <a:pt x="654" y="307"/>
                    </a:lnTo>
                    <a:close/>
                    <a:moveTo>
                      <a:pt x="5245" y="303"/>
                    </a:moveTo>
                    <a:lnTo>
                      <a:pt x="5245" y="363"/>
                    </a:lnTo>
                    <a:lnTo>
                      <a:pt x="5251" y="363"/>
                    </a:lnTo>
                    <a:lnTo>
                      <a:pt x="5251" y="367"/>
                    </a:lnTo>
                    <a:lnTo>
                      <a:pt x="5245" y="367"/>
                    </a:lnTo>
                    <a:lnTo>
                      <a:pt x="5245" y="380"/>
                    </a:lnTo>
                    <a:lnTo>
                      <a:pt x="5247" y="394"/>
                    </a:lnTo>
                    <a:lnTo>
                      <a:pt x="5251" y="403"/>
                    </a:lnTo>
                    <a:lnTo>
                      <a:pt x="5251" y="416"/>
                    </a:lnTo>
                    <a:lnTo>
                      <a:pt x="5251" y="429"/>
                    </a:lnTo>
                    <a:lnTo>
                      <a:pt x="5254" y="440"/>
                    </a:lnTo>
                    <a:lnTo>
                      <a:pt x="5254" y="414"/>
                    </a:lnTo>
                    <a:lnTo>
                      <a:pt x="5254" y="387"/>
                    </a:lnTo>
                    <a:lnTo>
                      <a:pt x="5254" y="361"/>
                    </a:lnTo>
                    <a:lnTo>
                      <a:pt x="5251" y="340"/>
                    </a:lnTo>
                    <a:lnTo>
                      <a:pt x="5249" y="325"/>
                    </a:lnTo>
                    <a:lnTo>
                      <a:pt x="5249" y="312"/>
                    </a:lnTo>
                    <a:lnTo>
                      <a:pt x="5245" y="303"/>
                    </a:lnTo>
                    <a:close/>
                    <a:moveTo>
                      <a:pt x="1525" y="303"/>
                    </a:moveTo>
                    <a:lnTo>
                      <a:pt x="1525" y="363"/>
                    </a:lnTo>
                    <a:lnTo>
                      <a:pt x="1531" y="363"/>
                    </a:lnTo>
                    <a:lnTo>
                      <a:pt x="1531" y="367"/>
                    </a:lnTo>
                    <a:lnTo>
                      <a:pt x="1525" y="367"/>
                    </a:lnTo>
                    <a:lnTo>
                      <a:pt x="1525" y="380"/>
                    </a:lnTo>
                    <a:lnTo>
                      <a:pt x="1527" y="394"/>
                    </a:lnTo>
                    <a:lnTo>
                      <a:pt x="1531" y="403"/>
                    </a:lnTo>
                    <a:lnTo>
                      <a:pt x="1531" y="416"/>
                    </a:lnTo>
                    <a:lnTo>
                      <a:pt x="1531" y="429"/>
                    </a:lnTo>
                    <a:lnTo>
                      <a:pt x="1534" y="440"/>
                    </a:lnTo>
                    <a:lnTo>
                      <a:pt x="1534" y="414"/>
                    </a:lnTo>
                    <a:lnTo>
                      <a:pt x="1534" y="387"/>
                    </a:lnTo>
                    <a:lnTo>
                      <a:pt x="1534" y="361"/>
                    </a:lnTo>
                    <a:lnTo>
                      <a:pt x="1531" y="340"/>
                    </a:lnTo>
                    <a:lnTo>
                      <a:pt x="1529" y="325"/>
                    </a:lnTo>
                    <a:lnTo>
                      <a:pt x="1529" y="312"/>
                    </a:lnTo>
                    <a:lnTo>
                      <a:pt x="1525" y="303"/>
                    </a:lnTo>
                    <a:close/>
                    <a:moveTo>
                      <a:pt x="5791" y="300"/>
                    </a:moveTo>
                    <a:lnTo>
                      <a:pt x="5791" y="307"/>
                    </a:lnTo>
                    <a:lnTo>
                      <a:pt x="5794" y="307"/>
                    </a:lnTo>
                    <a:lnTo>
                      <a:pt x="5794" y="300"/>
                    </a:lnTo>
                    <a:lnTo>
                      <a:pt x="5791" y="300"/>
                    </a:lnTo>
                    <a:close/>
                    <a:moveTo>
                      <a:pt x="4682" y="300"/>
                    </a:moveTo>
                    <a:lnTo>
                      <a:pt x="4694" y="374"/>
                    </a:lnTo>
                    <a:lnTo>
                      <a:pt x="4694" y="389"/>
                    </a:lnTo>
                    <a:lnTo>
                      <a:pt x="4694" y="401"/>
                    </a:lnTo>
                    <a:lnTo>
                      <a:pt x="4698" y="411"/>
                    </a:lnTo>
                    <a:lnTo>
                      <a:pt x="4698" y="340"/>
                    </a:lnTo>
                    <a:lnTo>
                      <a:pt x="4691" y="334"/>
                    </a:lnTo>
                    <a:lnTo>
                      <a:pt x="4691" y="327"/>
                    </a:lnTo>
                    <a:lnTo>
                      <a:pt x="4698" y="327"/>
                    </a:lnTo>
                    <a:lnTo>
                      <a:pt x="4698" y="311"/>
                    </a:lnTo>
                    <a:lnTo>
                      <a:pt x="4694" y="311"/>
                    </a:lnTo>
                    <a:lnTo>
                      <a:pt x="4694" y="307"/>
                    </a:lnTo>
                    <a:lnTo>
                      <a:pt x="4698" y="307"/>
                    </a:lnTo>
                    <a:lnTo>
                      <a:pt x="4698" y="300"/>
                    </a:lnTo>
                    <a:lnTo>
                      <a:pt x="4682" y="300"/>
                    </a:lnTo>
                    <a:close/>
                    <a:moveTo>
                      <a:pt x="2071" y="300"/>
                    </a:moveTo>
                    <a:lnTo>
                      <a:pt x="2071" y="307"/>
                    </a:lnTo>
                    <a:lnTo>
                      <a:pt x="2074" y="307"/>
                    </a:lnTo>
                    <a:lnTo>
                      <a:pt x="2074" y="300"/>
                    </a:lnTo>
                    <a:lnTo>
                      <a:pt x="2071" y="300"/>
                    </a:lnTo>
                    <a:close/>
                    <a:moveTo>
                      <a:pt x="962" y="300"/>
                    </a:moveTo>
                    <a:lnTo>
                      <a:pt x="974" y="374"/>
                    </a:lnTo>
                    <a:lnTo>
                      <a:pt x="974" y="389"/>
                    </a:lnTo>
                    <a:lnTo>
                      <a:pt x="974" y="401"/>
                    </a:lnTo>
                    <a:lnTo>
                      <a:pt x="978" y="411"/>
                    </a:lnTo>
                    <a:lnTo>
                      <a:pt x="978" y="340"/>
                    </a:lnTo>
                    <a:lnTo>
                      <a:pt x="971" y="334"/>
                    </a:lnTo>
                    <a:lnTo>
                      <a:pt x="971" y="327"/>
                    </a:lnTo>
                    <a:lnTo>
                      <a:pt x="978" y="327"/>
                    </a:lnTo>
                    <a:lnTo>
                      <a:pt x="978" y="311"/>
                    </a:lnTo>
                    <a:lnTo>
                      <a:pt x="974" y="311"/>
                    </a:lnTo>
                    <a:lnTo>
                      <a:pt x="974" y="307"/>
                    </a:lnTo>
                    <a:lnTo>
                      <a:pt x="978" y="307"/>
                    </a:lnTo>
                    <a:lnTo>
                      <a:pt x="978" y="300"/>
                    </a:lnTo>
                    <a:lnTo>
                      <a:pt x="962" y="300"/>
                    </a:lnTo>
                    <a:close/>
                    <a:moveTo>
                      <a:pt x="5378" y="296"/>
                    </a:moveTo>
                    <a:lnTo>
                      <a:pt x="5378" y="311"/>
                    </a:lnTo>
                    <a:lnTo>
                      <a:pt x="5378" y="325"/>
                    </a:lnTo>
                    <a:lnTo>
                      <a:pt x="5382" y="334"/>
                    </a:lnTo>
                    <a:lnTo>
                      <a:pt x="5383" y="320"/>
                    </a:lnTo>
                    <a:lnTo>
                      <a:pt x="5382" y="305"/>
                    </a:lnTo>
                    <a:lnTo>
                      <a:pt x="5378" y="296"/>
                    </a:lnTo>
                    <a:close/>
                    <a:moveTo>
                      <a:pt x="3038" y="296"/>
                    </a:moveTo>
                    <a:lnTo>
                      <a:pt x="3022" y="298"/>
                    </a:lnTo>
                    <a:lnTo>
                      <a:pt x="3002" y="300"/>
                    </a:lnTo>
                    <a:lnTo>
                      <a:pt x="2998" y="316"/>
                    </a:lnTo>
                    <a:lnTo>
                      <a:pt x="2996" y="336"/>
                    </a:lnTo>
                    <a:lnTo>
                      <a:pt x="2996" y="358"/>
                    </a:lnTo>
                    <a:lnTo>
                      <a:pt x="2998" y="380"/>
                    </a:lnTo>
                    <a:lnTo>
                      <a:pt x="3002" y="380"/>
                    </a:lnTo>
                    <a:lnTo>
                      <a:pt x="3002" y="391"/>
                    </a:lnTo>
                    <a:lnTo>
                      <a:pt x="3005" y="391"/>
                    </a:lnTo>
                    <a:lnTo>
                      <a:pt x="3014" y="331"/>
                    </a:lnTo>
                    <a:lnTo>
                      <a:pt x="3025" y="331"/>
                    </a:lnTo>
                    <a:lnTo>
                      <a:pt x="3023" y="343"/>
                    </a:lnTo>
                    <a:lnTo>
                      <a:pt x="3022" y="358"/>
                    </a:lnTo>
                    <a:lnTo>
                      <a:pt x="3022" y="372"/>
                    </a:lnTo>
                    <a:lnTo>
                      <a:pt x="3025" y="383"/>
                    </a:lnTo>
                    <a:lnTo>
                      <a:pt x="3027" y="351"/>
                    </a:lnTo>
                    <a:lnTo>
                      <a:pt x="3033" y="321"/>
                    </a:lnTo>
                    <a:lnTo>
                      <a:pt x="3038" y="296"/>
                    </a:lnTo>
                    <a:close/>
                    <a:moveTo>
                      <a:pt x="1658" y="296"/>
                    </a:moveTo>
                    <a:lnTo>
                      <a:pt x="1658" y="311"/>
                    </a:lnTo>
                    <a:lnTo>
                      <a:pt x="1658" y="325"/>
                    </a:lnTo>
                    <a:lnTo>
                      <a:pt x="1662" y="334"/>
                    </a:lnTo>
                    <a:lnTo>
                      <a:pt x="1663" y="320"/>
                    </a:lnTo>
                    <a:lnTo>
                      <a:pt x="1662" y="305"/>
                    </a:lnTo>
                    <a:lnTo>
                      <a:pt x="1658" y="296"/>
                    </a:lnTo>
                    <a:close/>
                    <a:moveTo>
                      <a:pt x="2902" y="283"/>
                    </a:moveTo>
                    <a:lnTo>
                      <a:pt x="2894" y="360"/>
                    </a:lnTo>
                    <a:lnTo>
                      <a:pt x="2898" y="360"/>
                    </a:lnTo>
                    <a:lnTo>
                      <a:pt x="2898" y="356"/>
                    </a:lnTo>
                    <a:lnTo>
                      <a:pt x="2902" y="349"/>
                    </a:lnTo>
                    <a:lnTo>
                      <a:pt x="2903" y="336"/>
                    </a:lnTo>
                    <a:lnTo>
                      <a:pt x="2905" y="320"/>
                    </a:lnTo>
                    <a:lnTo>
                      <a:pt x="2905" y="303"/>
                    </a:lnTo>
                    <a:lnTo>
                      <a:pt x="2905" y="291"/>
                    </a:lnTo>
                    <a:lnTo>
                      <a:pt x="2902" y="283"/>
                    </a:lnTo>
                    <a:close/>
                    <a:moveTo>
                      <a:pt x="5785" y="280"/>
                    </a:moveTo>
                    <a:lnTo>
                      <a:pt x="5785" y="287"/>
                    </a:lnTo>
                    <a:lnTo>
                      <a:pt x="5791" y="287"/>
                    </a:lnTo>
                    <a:lnTo>
                      <a:pt x="5791" y="280"/>
                    </a:lnTo>
                    <a:lnTo>
                      <a:pt x="5785" y="280"/>
                    </a:lnTo>
                    <a:close/>
                    <a:moveTo>
                      <a:pt x="2065" y="280"/>
                    </a:moveTo>
                    <a:lnTo>
                      <a:pt x="2065" y="287"/>
                    </a:lnTo>
                    <a:lnTo>
                      <a:pt x="2071" y="287"/>
                    </a:lnTo>
                    <a:lnTo>
                      <a:pt x="2071" y="280"/>
                    </a:lnTo>
                    <a:lnTo>
                      <a:pt x="2065" y="280"/>
                    </a:lnTo>
                    <a:close/>
                    <a:moveTo>
                      <a:pt x="3831" y="274"/>
                    </a:moveTo>
                    <a:lnTo>
                      <a:pt x="3831" y="343"/>
                    </a:lnTo>
                    <a:lnTo>
                      <a:pt x="3834" y="343"/>
                    </a:lnTo>
                    <a:lnTo>
                      <a:pt x="3834" y="356"/>
                    </a:lnTo>
                    <a:lnTo>
                      <a:pt x="3838" y="356"/>
                    </a:lnTo>
                    <a:lnTo>
                      <a:pt x="3838" y="374"/>
                    </a:lnTo>
                    <a:lnTo>
                      <a:pt x="3842" y="374"/>
                    </a:lnTo>
                    <a:lnTo>
                      <a:pt x="3842" y="400"/>
                    </a:lnTo>
                    <a:lnTo>
                      <a:pt x="3845" y="400"/>
                    </a:lnTo>
                    <a:lnTo>
                      <a:pt x="3847" y="378"/>
                    </a:lnTo>
                    <a:lnTo>
                      <a:pt x="3845" y="354"/>
                    </a:lnTo>
                    <a:lnTo>
                      <a:pt x="3845" y="329"/>
                    </a:lnTo>
                    <a:lnTo>
                      <a:pt x="3842" y="307"/>
                    </a:lnTo>
                    <a:lnTo>
                      <a:pt x="3838" y="287"/>
                    </a:lnTo>
                    <a:lnTo>
                      <a:pt x="3831" y="274"/>
                    </a:lnTo>
                    <a:close/>
                    <a:moveTo>
                      <a:pt x="3342" y="274"/>
                    </a:moveTo>
                    <a:lnTo>
                      <a:pt x="3343" y="283"/>
                    </a:lnTo>
                    <a:lnTo>
                      <a:pt x="3345" y="298"/>
                    </a:lnTo>
                    <a:lnTo>
                      <a:pt x="3349" y="312"/>
                    </a:lnTo>
                    <a:lnTo>
                      <a:pt x="3351" y="325"/>
                    </a:lnTo>
                    <a:lnTo>
                      <a:pt x="3354" y="331"/>
                    </a:lnTo>
                    <a:lnTo>
                      <a:pt x="3351" y="274"/>
                    </a:lnTo>
                    <a:lnTo>
                      <a:pt x="3342" y="274"/>
                    </a:lnTo>
                    <a:close/>
                    <a:moveTo>
                      <a:pt x="2905" y="271"/>
                    </a:moveTo>
                    <a:lnTo>
                      <a:pt x="2905" y="280"/>
                    </a:lnTo>
                    <a:lnTo>
                      <a:pt x="2911" y="280"/>
                    </a:lnTo>
                    <a:lnTo>
                      <a:pt x="2911" y="271"/>
                    </a:lnTo>
                    <a:lnTo>
                      <a:pt x="2905" y="271"/>
                    </a:lnTo>
                    <a:close/>
                    <a:moveTo>
                      <a:pt x="5782" y="267"/>
                    </a:moveTo>
                    <a:lnTo>
                      <a:pt x="5782" y="274"/>
                    </a:lnTo>
                    <a:lnTo>
                      <a:pt x="5785" y="274"/>
                    </a:lnTo>
                    <a:lnTo>
                      <a:pt x="5785" y="267"/>
                    </a:lnTo>
                    <a:lnTo>
                      <a:pt x="5782" y="267"/>
                    </a:lnTo>
                    <a:close/>
                    <a:moveTo>
                      <a:pt x="2062" y="267"/>
                    </a:moveTo>
                    <a:lnTo>
                      <a:pt x="2062" y="274"/>
                    </a:lnTo>
                    <a:lnTo>
                      <a:pt x="2065" y="274"/>
                    </a:lnTo>
                    <a:lnTo>
                      <a:pt x="2065" y="267"/>
                    </a:lnTo>
                    <a:lnTo>
                      <a:pt x="2062" y="267"/>
                    </a:lnTo>
                    <a:close/>
                    <a:moveTo>
                      <a:pt x="5754" y="263"/>
                    </a:moveTo>
                    <a:lnTo>
                      <a:pt x="5754" y="271"/>
                    </a:lnTo>
                    <a:lnTo>
                      <a:pt x="5758" y="271"/>
                    </a:lnTo>
                    <a:lnTo>
                      <a:pt x="5758" y="263"/>
                    </a:lnTo>
                    <a:lnTo>
                      <a:pt x="5754" y="263"/>
                    </a:lnTo>
                    <a:close/>
                    <a:moveTo>
                      <a:pt x="2334" y="263"/>
                    </a:moveTo>
                    <a:lnTo>
                      <a:pt x="2333" y="280"/>
                    </a:lnTo>
                    <a:lnTo>
                      <a:pt x="2333" y="294"/>
                    </a:lnTo>
                    <a:lnTo>
                      <a:pt x="2338" y="311"/>
                    </a:lnTo>
                    <a:lnTo>
                      <a:pt x="2338" y="327"/>
                    </a:lnTo>
                    <a:lnTo>
                      <a:pt x="2342" y="327"/>
                    </a:lnTo>
                    <a:lnTo>
                      <a:pt x="2342" y="311"/>
                    </a:lnTo>
                    <a:lnTo>
                      <a:pt x="2340" y="292"/>
                    </a:lnTo>
                    <a:lnTo>
                      <a:pt x="2338" y="274"/>
                    </a:lnTo>
                    <a:lnTo>
                      <a:pt x="2334" y="263"/>
                    </a:lnTo>
                    <a:close/>
                    <a:moveTo>
                      <a:pt x="2034" y="263"/>
                    </a:moveTo>
                    <a:lnTo>
                      <a:pt x="2034" y="271"/>
                    </a:lnTo>
                    <a:lnTo>
                      <a:pt x="2038" y="271"/>
                    </a:lnTo>
                    <a:lnTo>
                      <a:pt x="2038" y="263"/>
                    </a:lnTo>
                    <a:lnTo>
                      <a:pt x="2034" y="263"/>
                    </a:lnTo>
                    <a:close/>
                    <a:moveTo>
                      <a:pt x="3431" y="247"/>
                    </a:moveTo>
                    <a:lnTo>
                      <a:pt x="3429" y="280"/>
                    </a:lnTo>
                    <a:lnTo>
                      <a:pt x="3425" y="312"/>
                    </a:lnTo>
                    <a:lnTo>
                      <a:pt x="3425" y="345"/>
                    </a:lnTo>
                    <a:lnTo>
                      <a:pt x="3431" y="374"/>
                    </a:lnTo>
                    <a:lnTo>
                      <a:pt x="3431" y="407"/>
                    </a:lnTo>
                    <a:lnTo>
                      <a:pt x="3434" y="407"/>
                    </a:lnTo>
                    <a:lnTo>
                      <a:pt x="3436" y="381"/>
                    </a:lnTo>
                    <a:lnTo>
                      <a:pt x="3438" y="352"/>
                    </a:lnTo>
                    <a:lnTo>
                      <a:pt x="3440" y="323"/>
                    </a:lnTo>
                    <a:lnTo>
                      <a:pt x="3438" y="296"/>
                    </a:lnTo>
                    <a:lnTo>
                      <a:pt x="3434" y="271"/>
                    </a:lnTo>
                    <a:lnTo>
                      <a:pt x="3434" y="247"/>
                    </a:lnTo>
                    <a:lnTo>
                      <a:pt x="3431" y="247"/>
                    </a:lnTo>
                    <a:close/>
                    <a:moveTo>
                      <a:pt x="4234" y="243"/>
                    </a:moveTo>
                    <a:lnTo>
                      <a:pt x="4234" y="251"/>
                    </a:lnTo>
                    <a:lnTo>
                      <a:pt x="4238" y="251"/>
                    </a:lnTo>
                    <a:lnTo>
                      <a:pt x="4238" y="243"/>
                    </a:lnTo>
                    <a:lnTo>
                      <a:pt x="4234" y="243"/>
                    </a:lnTo>
                    <a:close/>
                    <a:moveTo>
                      <a:pt x="4022" y="243"/>
                    </a:moveTo>
                    <a:lnTo>
                      <a:pt x="4022" y="256"/>
                    </a:lnTo>
                    <a:lnTo>
                      <a:pt x="4020" y="271"/>
                    </a:lnTo>
                    <a:lnTo>
                      <a:pt x="4020" y="285"/>
                    </a:lnTo>
                    <a:lnTo>
                      <a:pt x="4022" y="298"/>
                    </a:lnTo>
                    <a:lnTo>
                      <a:pt x="4025" y="307"/>
                    </a:lnTo>
                    <a:lnTo>
                      <a:pt x="4027" y="294"/>
                    </a:lnTo>
                    <a:lnTo>
                      <a:pt x="4027" y="280"/>
                    </a:lnTo>
                    <a:lnTo>
                      <a:pt x="4027" y="265"/>
                    </a:lnTo>
                    <a:lnTo>
                      <a:pt x="4025" y="252"/>
                    </a:lnTo>
                    <a:lnTo>
                      <a:pt x="4022" y="243"/>
                    </a:lnTo>
                    <a:close/>
                    <a:moveTo>
                      <a:pt x="514" y="243"/>
                    </a:moveTo>
                    <a:lnTo>
                      <a:pt x="514" y="251"/>
                    </a:lnTo>
                    <a:lnTo>
                      <a:pt x="518" y="251"/>
                    </a:lnTo>
                    <a:lnTo>
                      <a:pt x="518" y="243"/>
                    </a:lnTo>
                    <a:lnTo>
                      <a:pt x="514" y="243"/>
                    </a:lnTo>
                    <a:close/>
                    <a:moveTo>
                      <a:pt x="302" y="243"/>
                    </a:moveTo>
                    <a:lnTo>
                      <a:pt x="302" y="256"/>
                    </a:lnTo>
                    <a:lnTo>
                      <a:pt x="300" y="271"/>
                    </a:lnTo>
                    <a:lnTo>
                      <a:pt x="300" y="285"/>
                    </a:lnTo>
                    <a:lnTo>
                      <a:pt x="302" y="298"/>
                    </a:lnTo>
                    <a:lnTo>
                      <a:pt x="305" y="307"/>
                    </a:lnTo>
                    <a:lnTo>
                      <a:pt x="307" y="294"/>
                    </a:lnTo>
                    <a:lnTo>
                      <a:pt x="307" y="280"/>
                    </a:lnTo>
                    <a:lnTo>
                      <a:pt x="307" y="265"/>
                    </a:lnTo>
                    <a:lnTo>
                      <a:pt x="305" y="252"/>
                    </a:lnTo>
                    <a:lnTo>
                      <a:pt x="302" y="243"/>
                    </a:lnTo>
                    <a:close/>
                    <a:moveTo>
                      <a:pt x="4618" y="240"/>
                    </a:moveTo>
                    <a:lnTo>
                      <a:pt x="4618" y="254"/>
                    </a:lnTo>
                    <a:lnTo>
                      <a:pt x="4616" y="274"/>
                    </a:lnTo>
                    <a:lnTo>
                      <a:pt x="4616" y="294"/>
                    </a:lnTo>
                    <a:lnTo>
                      <a:pt x="4618" y="312"/>
                    </a:lnTo>
                    <a:lnTo>
                      <a:pt x="4622" y="323"/>
                    </a:lnTo>
                    <a:lnTo>
                      <a:pt x="4622" y="309"/>
                    </a:lnTo>
                    <a:lnTo>
                      <a:pt x="4623" y="289"/>
                    </a:lnTo>
                    <a:lnTo>
                      <a:pt x="4623" y="267"/>
                    </a:lnTo>
                    <a:lnTo>
                      <a:pt x="4622" y="249"/>
                    </a:lnTo>
                    <a:lnTo>
                      <a:pt x="4618" y="240"/>
                    </a:lnTo>
                    <a:close/>
                    <a:moveTo>
                      <a:pt x="898" y="240"/>
                    </a:moveTo>
                    <a:lnTo>
                      <a:pt x="898" y="254"/>
                    </a:lnTo>
                    <a:lnTo>
                      <a:pt x="896" y="274"/>
                    </a:lnTo>
                    <a:lnTo>
                      <a:pt x="896" y="294"/>
                    </a:lnTo>
                    <a:lnTo>
                      <a:pt x="898" y="312"/>
                    </a:lnTo>
                    <a:lnTo>
                      <a:pt x="902" y="323"/>
                    </a:lnTo>
                    <a:lnTo>
                      <a:pt x="902" y="309"/>
                    </a:lnTo>
                    <a:lnTo>
                      <a:pt x="903" y="289"/>
                    </a:lnTo>
                    <a:lnTo>
                      <a:pt x="903" y="267"/>
                    </a:lnTo>
                    <a:lnTo>
                      <a:pt x="902" y="249"/>
                    </a:lnTo>
                    <a:lnTo>
                      <a:pt x="898" y="240"/>
                    </a:lnTo>
                    <a:close/>
                    <a:moveTo>
                      <a:pt x="3065" y="231"/>
                    </a:moveTo>
                    <a:lnTo>
                      <a:pt x="3062" y="258"/>
                    </a:lnTo>
                    <a:lnTo>
                      <a:pt x="3054" y="283"/>
                    </a:lnTo>
                    <a:lnTo>
                      <a:pt x="3054" y="314"/>
                    </a:lnTo>
                    <a:lnTo>
                      <a:pt x="3051" y="314"/>
                    </a:lnTo>
                    <a:lnTo>
                      <a:pt x="3049" y="329"/>
                    </a:lnTo>
                    <a:lnTo>
                      <a:pt x="3047" y="349"/>
                    </a:lnTo>
                    <a:lnTo>
                      <a:pt x="3049" y="371"/>
                    </a:lnTo>
                    <a:lnTo>
                      <a:pt x="3051" y="392"/>
                    </a:lnTo>
                    <a:lnTo>
                      <a:pt x="3053" y="412"/>
                    </a:lnTo>
                    <a:lnTo>
                      <a:pt x="3054" y="423"/>
                    </a:lnTo>
                    <a:lnTo>
                      <a:pt x="3054" y="434"/>
                    </a:lnTo>
                    <a:lnTo>
                      <a:pt x="3054" y="445"/>
                    </a:lnTo>
                    <a:lnTo>
                      <a:pt x="3054" y="454"/>
                    </a:lnTo>
                    <a:lnTo>
                      <a:pt x="3058" y="463"/>
                    </a:lnTo>
                    <a:lnTo>
                      <a:pt x="3062" y="380"/>
                    </a:lnTo>
                    <a:lnTo>
                      <a:pt x="3065" y="380"/>
                    </a:lnTo>
                    <a:lnTo>
                      <a:pt x="3065" y="291"/>
                    </a:lnTo>
                    <a:lnTo>
                      <a:pt x="3067" y="278"/>
                    </a:lnTo>
                    <a:lnTo>
                      <a:pt x="3067" y="263"/>
                    </a:lnTo>
                    <a:lnTo>
                      <a:pt x="3069" y="251"/>
                    </a:lnTo>
                    <a:lnTo>
                      <a:pt x="3069" y="238"/>
                    </a:lnTo>
                    <a:lnTo>
                      <a:pt x="3065" y="231"/>
                    </a:lnTo>
                    <a:close/>
                    <a:moveTo>
                      <a:pt x="4205" y="223"/>
                    </a:moveTo>
                    <a:lnTo>
                      <a:pt x="4203" y="234"/>
                    </a:lnTo>
                    <a:lnTo>
                      <a:pt x="4200" y="252"/>
                    </a:lnTo>
                    <a:lnTo>
                      <a:pt x="4198" y="272"/>
                    </a:lnTo>
                    <a:lnTo>
                      <a:pt x="4196" y="294"/>
                    </a:lnTo>
                    <a:lnTo>
                      <a:pt x="4196" y="311"/>
                    </a:lnTo>
                    <a:lnTo>
                      <a:pt x="4198" y="320"/>
                    </a:lnTo>
                    <a:lnTo>
                      <a:pt x="4202" y="298"/>
                    </a:lnTo>
                    <a:lnTo>
                      <a:pt x="4205" y="278"/>
                    </a:lnTo>
                    <a:lnTo>
                      <a:pt x="4209" y="260"/>
                    </a:lnTo>
                    <a:lnTo>
                      <a:pt x="4205" y="240"/>
                    </a:lnTo>
                    <a:lnTo>
                      <a:pt x="4205" y="234"/>
                    </a:lnTo>
                    <a:lnTo>
                      <a:pt x="4205" y="231"/>
                    </a:lnTo>
                    <a:lnTo>
                      <a:pt x="4207" y="229"/>
                    </a:lnTo>
                    <a:lnTo>
                      <a:pt x="4209" y="225"/>
                    </a:lnTo>
                    <a:lnTo>
                      <a:pt x="4211" y="223"/>
                    </a:lnTo>
                    <a:lnTo>
                      <a:pt x="4205" y="223"/>
                    </a:lnTo>
                    <a:close/>
                    <a:moveTo>
                      <a:pt x="485" y="223"/>
                    </a:moveTo>
                    <a:lnTo>
                      <a:pt x="483" y="234"/>
                    </a:lnTo>
                    <a:lnTo>
                      <a:pt x="480" y="252"/>
                    </a:lnTo>
                    <a:lnTo>
                      <a:pt x="478" y="272"/>
                    </a:lnTo>
                    <a:lnTo>
                      <a:pt x="476" y="294"/>
                    </a:lnTo>
                    <a:lnTo>
                      <a:pt x="476" y="311"/>
                    </a:lnTo>
                    <a:lnTo>
                      <a:pt x="478" y="320"/>
                    </a:lnTo>
                    <a:lnTo>
                      <a:pt x="482" y="298"/>
                    </a:lnTo>
                    <a:lnTo>
                      <a:pt x="485" y="278"/>
                    </a:lnTo>
                    <a:lnTo>
                      <a:pt x="489" y="260"/>
                    </a:lnTo>
                    <a:lnTo>
                      <a:pt x="485" y="240"/>
                    </a:lnTo>
                    <a:lnTo>
                      <a:pt x="485" y="234"/>
                    </a:lnTo>
                    <a:lnTo>
                      <a:pt x="485" y="231"/>
                    </a:lnTo>
                    <a:lnTo>
                      <a:pt x="487" y="229"/>
                    </a:lnTo>
                    <a:lnTo>
                      <a:pt x="489" y="225"/>
                    </a:lnTo>
                    <a:lnTo>
                      <a:pt x="491" y="223"/>
                    </a:lnTo>
                    <a:lnTo>
                      <a:pt x="485" y="223"/>
                    </a:lnTo>
                    <a:close/>
                    <a:moveTo>
                      <a:pt x="5758" y="220"/>
                    </a:moveTo>
                    <a:lnTo>
                      <a:pt x="5758" y="231"/>
                    </a:lnTo>
                    <a:lnTo>
                      <a:pt x="5762" y="231"/>
                    </a:lnTo>
                    <a:lnTo>
                      <a:pt x="5762" y="220"/>
                    </a:lnTo>
                    <a:lnTo>
                      <a:pt x="5758" y="220"/>
                    </a:lnTo>
                    <a:close/>
                    <a:moveTo>
                      <a:pt x="2038" y="220"/>
                    </a:moveTo>
                    <a:lnTo>
                      <a:pt x="2038" y="231"/>
                    </a:lnTo>
                    <a:lnTo>
                      <a:pt x="2042" y="231"/>
                    </a:lnTo>
                    <a:lnTo>
                      <a:pt x="2042" y="220"/>
                    </a:lnTo>
                    <a:lnTo>
                      <a:pt x="2038" y="220"/>
                    </a:lnTo>
                    <a:close/>
                    <a:moveTo>
                      <a:pt x="3438" y="214"/>
                    </a:moveTo>
                    <a:lnTo>
                      <a:pt x="3438" y="221"/>
                    </a:lnTo>
                    <a:lnTo>
                      <a:pt x="3438" y="229"/>
                    </a:lnTo>
                    <a:lnTo>
                      <a:pt x="3436" y="232"/>
                    </a:lnTo>
                    <a:lnTo>
                      <a:pt x="3434" y="238"/>
                    </a:lnTo>
                    <a:lnTo>
                      <a:pt x="3434" y="243"/>
                    </a:lnTo>
                    <a:lnTo>
                      <a:pt x="3442" y="243"/>
                    </a:lnTo>
                    <a:lnTo>
                      <a:pt x="3442" y="214"/>
                    </a:lnTo>
                    <a:lnTo>
                      <a:pt x="3438" y="214"/>
                    </a:lnTo>
                    <a:close/>
                    <a:moveTo>
                      <a:pt x="2302" y="214"/>
                    </a:moveTo>
                    <a:lnTo>
                      <a:pt x="2302" y="231"/>
                    </a:lnTo>
                    <a:lnTo>
                      <a:pt x="2302" y="251"/>
                    </a:lnTo>
                    <a:lnTo>
                      <a:pt x="2300" y="276"/>
                    </a:lnTo>
                    <a:lnTo>
                      <a:pt x="2302" y="298"/>
                    </a:lnTo>
                    <a:lnTo>
                      <a:pt x="2303" y="316"/>
                    </a:lnTo>
                    <a:lnTo>
                      <a:pt x="2305" y="327"/>
                    </a:lnTo>
                    <a:lnTo>
                      <a:pt x="2311" y="300"/>
                    </a:lnTo>
                    <a:lnTo>
                      <a:pt x="2314" y="300"/>
                    </a:lnTo>
                    <a:lnTo>
                      <a:pt x="2316" y="283"/>
                    </a:lnTo>
                    <a:lnTo>
                      <a:pt x="2314" y="261"/>
                    </a:lnTo>
                    <a:lnTo>
                      <a:pt x="2313" y="241"/>
                    </a:lnTo>
                    <a:lnTo>
                      <a:pt x="2307" y="225"/>
                    </a:lnTo>
                    <a:lnTo>
                      <a:pt x="2302" y="214"/>
                    </a:lnTo>
                    <a:close/>
                    <a:moveTo>
                      <a:pt x="4434" y="211"/>
                    </a:moveTo>
                    <a:lnTo>
                      <a:pt x="4431" y="236"/>
                    </a:lnTo>
                    <a:lnTo>
                      <a:pt x="4431" y="265"/>
                    </a:lnTo>
                    <a:lnTo>
                      <a:pt x="4431" y="296"/>
                    </a:lnTo>
                    <a:lnTo>
                      <a:pt x="4433" y="327"/>
                    </a:lnTo>
                    <a:lnTo>
                      <a:pt x="4433" y="354"/>
                    </a:lnTo>
                    <a:lnTo>
                      <a:pt x="4431" y="374"/>
                    </a:lnTo>
                    <a:lnTo>
                      <a:pt x="4431" y="385"/>
                    </a:lnTo>
                    <a:lnTo>
                      <a:pt x="4433" y="398"/>
                    </a:lnTo>
                    <a:lnTo>
                      <a:pt x="4436" y="412"/>
                    </a:lnTo>
                    <a:lnTo>
                      <a:pt x="4438" y="420"/>
                    </a:lnTo>
                    <a:lnTo>
                      <a:pt x="4440" y="383"/>
                    </a:lnTo>
                    <a:lnTo>
                      <a:pt x="4443" y="347"/>
                    </a:lnTo>
                    <a:lnTo>
                      <a:pt x="4445" y="312"/>
                    </a:lnTo>
                    <a:lnTo>
                      <a:pt x="4443" y="276"/>
                    </a:lnTo>
                    <a:lnTo>
                      <a:pt x="4438" y="243"/>
                    </a:lnTo>
                    <a:lnTo>
                      <a:pt x="4438" y="211"/>
                    </a:lnTo>
                    <a:lnTo>
                      <a:pt x="4434" y="211"/>
                    </a:lnTo>
                    <a:close/>
                    <a:moveTo>
                      <a:pt x="714" y="211"/>
                    </a:moveTo>
                    <a:lnTo>
                      <a:pt x="711" y="236"/>
                    </a:lnTo>
                    <a:lnTo>
                      <a:pt x="711" y="265"/>
                    </a:lnTo>
                    <a:lnTo>
                      <a:pt x="711" y="296"/>
                    </a:lnTo>
                    <a:lnTo>
                      <a:pt x="713" y="327"/>
                    </a:lnTo>
                    <a:lnTo>
                      <a:pt x="713" y="354"/>
                    </a:lnTo>
                    <a:lnTo>
                      <a:pt x="711" y="374"/>
                    </a:lnTo>
                    <a:lnTo>
                      <a:pt x="711" y="385"/>
                    </a:lnTo>
                    <a:lnTo>
                      <a:pt x="713" y="398"/>
                    </a:lnTo>
                    <a:lnTo>
                      <a:pt x="716" y="412"/>
                    </a:lnTo>
                    <a:lnTo>
                      <a:pt x="718" y="420"/>
                    </a:lnTo>
                    <a:lnTo>
                      <a:pt x="720" y="383"/>
                    </a:lnTo>
                    <a:lnTo>
                      <a:pt x="723" y="347"/>
                    </a:lnTo>
                    <a:lnTo>
                      <a:pt x="725" y="312"/>
                    </a:lnTo>
                    <a:lnTo>
                      <a:pt x="723" y="276"/>
                    </a:lnTo>
                    <a:lnTo>
                      <a:pt x="718" y="243"/>
                    </a:lnTo>
                    <a:lnTo>
                      <a:pt x="718" y="211"/>
                    </a:lnTo>
                    <a:lnTo>
                      <a:pt x="714" y="211"/>
                    </a:lnTo>
                    <a:close/>
                    <a:moveTo>
                      <a:pt x="5491" y="207"/>
                    </a:moveTo>
                    <a:lnTo>
                      <a:pt x="5494" y="278"/>
                    </a:lnTo>
                    <a:lnTo>
                      <a:pt x="5498" y="351"/>
                    </a:lnTo>
                    <a:lnTo>
                      <a:pt x="5505" y="351"/>
                    </a:lnTo>
                    <a:lnTo>
                      <a:pt x="5511" y="334"/>
                    </a:lnTo>
                    <a:lnTo>
                      <a:pt x="5514" y="334"/>
                    </a:lnTo>
                    <a:lnTo>
                      <a:pt x="5505" y="240"/>
                    </a:lnTo>
                    <a:lnTo>
                      <a:pt x="5502" y="240"/>
                    </a:lnTo>
                    <a:lnTo>
                      <a:pt x="5502" y="231"/>
                    </a:lnTo>
                    <a:lnTo>
                      <a:pt x="5498" y="231"/>
                    </a:lnTo>
                    <a:lnTo>
                      <a:pt x="5494" y="207"/>
                    </a:lnTo>
                    <a:lnTo>
                      <a:pt x="5491" y="207"/>
                    </a:lnTo>
                    <a:close/>
                    <a:moveTo>
                      <a:pt x="1771" y="207"/>
                    </a:moveTo>
                    <a:lnTo>
                      <a:pt x="1774" y="278"/>
                    </a:lnTo>
                    <a:lnTo>
                      <a:pt x="1778" y="351"/>
                    </a:lnTo>
                    <a:lnTo>
                      <a:pt x="1785" y="351"/>
                    </a:lnTo>
                    <a:lnTo>
                      <a:pt x="1791" y="334"/>
                    </a:lnTo>
                    <a:lnTo>
                      <a:pt x="1794" y="334"/>
                    </a:lnTo>
                    <a:lnTo>
                      <a:pt x="1785" y="240"/>
                    </a:lnTo>
                    <a:lnTo>
                      <a:pt x="1782" y="240"/>
                    </a:lnTo>
                    <a:lnTo>
                      <a:pt x="1782" y="231"/>
                    </a:lnTo>
                    <a:lnTo>
                      <a:pt x="1778" y="231"/>
                    </a:lnTo>
                    <a:lnTo>
                      <a:pt x="1774" y="207"/>
                    </a:lnTo>
                    <a:lnTo>
                      <a:pt x="1771" y="207"/>
                    </a:lnTo>
                    <a:close/>
                    <a:moveTo>
                      <a:pt x="5938" y="203"/>
                    </a:moveTo>
                    <a:lnTo>
                      <a:pt x="5938" y="214"/>
                    </a:lnTo>
                    <a:lnTo>
                      <a:pt x="5942" y="214"/>
                    </a:lnTo>
                    <a:lnTo>
                      <a:pt x="5942" y="203"/>
                    </a:lnTo>
                    <a:lnTo>
                      <a:pt x="5938" y="203"/>
                    </a:lnTo>
                    <a:close/>
                    <a:moveTo>
                      <a:pt x="2218" y="203"/>
                    </a:moveTo>
                    <a:lnTo>
                      <a:pt x="2218" y="214"/>
                    </a:lnTo>
                    <a:lnTo>
                      <a:pt x="2222" y="214"/>
                    </a:lnTo>
                    <a:lnTo>
                      <a:pt x="2222" y="203"/>
                    </a:lnTo>
                    <a:lnTo>
                      <a:pt x="2218" y="203"/>
                    </a:lnTo>
                    <a:close/>
                    <a:moveTo>
                      <a:pt x="2405" y="196"/>
                    </a:moveTo>
                    <a:lnTo>
                      <a:pt x="2400" y="232"/>
                    </a:lnTo>
                    <a:lnTo>
                      <a:pt x="2391" y="267"/>
                    </a:lnTo>
                    <a:lnTo>
                      <a:pt x="2387" y="285"/>
                    </a:lnTo>
                    <a:lnTo>
                      <a:pt x="2387" y="309"/>
                    </a:lnTo>
                    <a:lnTo>
                      <a:pt x="2391" y="332"/>
                    </a:lnTo>
                    <a:lnTo>
                      <a:pt x="2393" y="354"/>
                    </a:lnTo>
                    <a:lnTo>
                      <a:pt x="2394" y="371"/>
                    </a:lnTo>
                    <a:lnTo>
                      <a:pt x="2394" y="387"/>
                    </a:lnTo>
                    <a:lnTo>
                      <a:pt x="2394" y="405"/>
                    </a:lnTo>
                    <a:lnTo>
                      <a:pt x="2396" y="425"/>
                    </a:lnTo>
                    <a:lnTo>
                      <a:pt x="2398" y="441"/>
                    </a:lnTo>
                    <a:lnTo>
                      <a:pt x="2402" y="451"/>
                    </a:lnTo>
                    <a:lnTo>
                      <a:pt x="2403" y="405"/>
                    </a:lnTo>
                    <a:lnTo>
                      <a:pt x="2409" y="363"/>
                    </a:lnTo>
                    <a:lnTo>
                      <a:pt x="2413" y="318"/>
                    </a:lnTo>
                    <a:lnTo>
                      <a:pt x="2414" y="271"/>
                    </a:lnTo>
                    <a:lnTo>
                      <a:pt x="2414" y="254"/>
                    </a:lnTo>
                    <a:lnTo>
                      <a:pt x="2414" y="238"/>
                    </a:lnTo>
                    <a:lnTo>
                      <a:pt x="2414" y="220"/>
                    </a:lnTo>
                    <a:lnTo>
                      <a:pt x="2413" y="205"/>
                    </a:lnTo>
                    <a:lnTo>
                      <a:pt x="2405" y="196"/>
                    </a:lnTo>
                    <a:close/>
                    <a:moveTo>
                      <a:pt x="5725" y="180"/>
                    </a:moveTo>
                    <a:lnTo>
                      <a:pt x="5718" y="271"/>
                    </a:lnTo>
                    <a:lnTo>
                      <a:pt x="5722" y="271"/>
                    </a:lnTo>
                    <a:lnTo>
                      <a:pt x="5722" y="269"/>
                    </a:lnTo>
                    <a:lnTo>
                      <a:pt x="5723" y="265"/>
                    </a:lnTo>
                    <a:lnTo>
                      <a:pt x="5723" y="263"/>
                    </a:lnTo>
                    <a:lnTo>
                      <a:pt x="5725" y="260"/>
                    </a:lnTo>
                    <a:lnTo>
                      <a:pt x="5727" y="258"/>
                    </a:lnTo>
                    <a:lnTo>
                      <a:pt x="5731" y="260"/>
                    </a:lnTo>
                    <a:lnTo>
                      <a:pt x="5731" y="263"/>
                    </a:lnTo>
                    <a:lnTo>
                      <a:pt x="5734" y="263"/>
                    </a:lnTo>
                    <a:lnTo>
                      <a:pt x="5725" y="296"/>
                    </a:lnTo>
                    <a:lnTo>
                      <a:pt x="5720" y="334"/>
                    </a:lnTo>
                    <a:lnTo>
                      <a:pt x="5718" y="374"/>
                    </a:lnTo>
                    <a:lnTo>
                      <a:pt x="5718" y="387"/>
                    </a:lnTo>
                    <a:lnTo>
                      <a:pt x="5718" y="400"/>
                    </a:lnTo>
                    <a:lnTo>
                      <a:pt x="5718" y="411"/>
                    </a:lnTo>
                    <a:lnTo>
                      <a:pt x="5722" y="420"/>
                    </a:lnTo>
                    <a:lnTo>
                      <a:pt x="5722" y="387"/>
                    </a:lnTo>
                    <a:lnTo>
                      <a:pt x="5725" y="387"/>
                    </a:lnTo>
                    <a:lnTo>
                      <a:pt x="5734" y="334"/>
                    </a:lnTo>
                    <a:lnTo>
                      <a:pt x="5742" y="331"/>
                    </a:lnTo>
                    <a:lnTo>
                      <a:pt x="5742" y="274"/>
                    </a:lnTo>
                    <a:lnTo>
                      <a:pt x="5745" y="274"/>
                    </a:lnTo>
                    <a:lnTo>
                      <a:pt x="5745" y="240"/>
                    </a:lnTo>
                    <a:lnTo>
                      <a:pt x="5747" y="238"/>
                    </a:lnTo>
                    <a:lnTo>
                      <a:pt x="5747" y="238"/>
                    </a:lnTo>
                    <a:lnTo>
                      <a:pt x="5749" y="236"/>
                    </a:lnTo>
                    <a:lnTo>
                      <a:pt x="5751" y="234"/>
                    </a:lnTo>
                    <a:lnTo>
                      <a:pt x="5751" y="231"/>
                    </a:lnTo>
                    <a:lnTo>
                      <a:pt x="5745" y="231"/>
                    </a:lnTo>
                    <a:lnTo>
                      <a:pt x="5742" y="212"/>
                    </a:lnTo>
                    <a:lnTo>
                      <a:pt x="5736" y="194"/>
                    </a:lnTo>
                    <a:lnTo>
                      <a:pt x="5725" y="180"/>
                    </a:lnTo>
                    <a:close/>
                    <a:moveTo>
                      <a:pt x="2005" y="180"/>
                    </a:moveTo>
                    <a:lnTo>
                      <a:pt x="1998" y="271"/>
                    </a:lnTo>
                    <a:lnTo>
                      <a:pt x="2002" y="271"/>
                    </a:lnTo>
                    <a:lnTo>
                      <a:pt x="2002" y="269"/>
                    </a:lnTo>
                    <a:lnTo>
                      <a:pt x="2003" y="265"/>
                    </a:lnTo>
                    <a:lnTo>
                      <a:pt x="2003" y="263"/>
                    </a:lnTo>
                    <a:lnTo>
                      <a:pt x="2005" y="260"/>
                    </a:lnTo>
                    <a:lnTo>
                      <a:pt x="2007" y="258"/>
                    </a:lnTo>
                    <a:lnTo>
                      <a:pt x="2011" y="260"/>
                    </a:lnTo>
                    <a:lnTo>
                      <a:pt x="2011" y="263"/>
                    </a:lnTo>
                    <a:lnTo>
                      <a:pt x="2014" y="263"/>
                    </a:lnTo>
                    <a:lnTo>
                      <a:pt x="2005" y="296"/>
                    </a:lnTo>
                    <a:lnTo>
                      <a:pt x="2000" y="334"/>
                    </a:lnTo>
                    <a:lnTo>
                      <a:pt x="1998" y="374"/>
                    </a:lnTo>
                    <a:lnTo>
                      <a:pt x="1998" y="387"/>
                    </a:lnTo>
                    <a:lnTo>
                      <a:pt x="1998" y="400"/>
                    </a:lnTo>
                    <a:lnTo>
                      <a:pt x="1998" y="411"/>
                    </a:lnTo>
                    <a:lnTo>
                      <a:pt x="2002" y="420"/>
                    </a:lnTo>
                    <a:lnTo>
                      <a:pt x="2002" y="387"/>
                    </a:lnTo>
                    <a:lnTo>
                      <a:pt x="2005" y="387"/>
                    </a:lnTo>
                    <a:lnTo>
                      <a:pt x="2014" y="334"/>
                    </a:lnTo>
                    <a:lnTo>
                      <a:pt x="2022" y="331"/>
                    </a:lnTo>
                    <a:lnTo>
                      <a:pt x="2022" y="274"/>
                    </a:lnTo>
                    <a:lnTo>
                      <a:pt x="2025" y="274"/>
                    </a:lnTo>
                    <a:lnTo>
                      <a:pt x="2025" y="240"/>
                    </a:lnTo>
                    <a:lnTo>
                      <a:pt x="2027" y="238"/>
                    </a:lnTo>
                    <a:lnTo>
                      <a:pt x="2027" y="238"/>
                    </a:lnTo>
                    <a:lnTo>
                      <a:pt x="2029" y="236"/>
                    </a:lnTo>
                    <a:lnTo>
                      <a:pt x="2031" y="234"/>
                    </a:lnTo>
                    <a:lnTo>
                      <a:pt x="2031" y="231"/>
                    </a:lnTo>
                    <a:lnTo>
                      <a:pt x="2025" y="231"/>
                    </a:lnTo>
                    <a:lnTo>
                      <a:pt x="2022" y="212"/>
                    </a:lnTo>
                    <a:lnTo>
                      <a:pt x="2016" y="194"/>
                    </a:lnTo>
                    <a:lnTo>
                      <a:pt x="2005" y="180"/>
                    </a:lnTo>
                    <a:close/>
                    <a:moveTo>
                      <a:pt x="5322" y="167"/>
                    </a:moveTo>
                    <a:lnTo>
                      <a:pt x="5322" y="220"/>
                    </a:lnTo>
                    <a:lnTo>
                      <a:pt x="5325" y="220"/>
                    </a:lnTo>
                    <a:lnTo>
                      <a:pt x="5322" y="231"/>
                    </a:lnTo>
                    <a:lnTo>
                      <a:pt x="5325" y="231"/>
                    </a:lnTo>
                    <a:lnTo>
                      <a:pt x="5325" y="300"/>
                    </a:lnTo>
                    <a:lnTo>
                      <a:pt x="5331" y="300"/>
                    </a:lnTo>
                    <a:lnTo>
                      <a:pt x="5331" y="314"/>
                    </a:lnTo>
                    <a:lnTo>
                      <a:pt x="5334" y="314"/>
                    </a:lnTo>
                    <a:lnTo>
                      <a:pt x="5334" y="331"/>
                    </a:lnTo>
                    <a:lnTo>
                      <a:pt x="5338" y="331"/>
                    </a:lnTo>
                    <a:lnTo>
                      <a:pt x="5338" y="360"/>
                    </a:lnTo>
                    <a:lnTo>
                      <a:pt x="5342" y="360"/>
                    </a:lnTo>
                    <a:lnTo>
                      <a:pt x="5342" y="334"/>
                    </a:lnTo>
                    <a:lnTo>
                      <a:pt x="5345" y="334"/>
                    </a:lnTo>
                    <a:lnTo>
                      <a:pt x="5347" y="334"/>
                    </a:lnTo>
                    <a:lnTo>
                      <a:pt x="5349" y="332"/>
                    </a:lnTo>
                    <a:lnTo>
                      <a:pt x="5349" y="332"/>
                    </a:lnTo>
                    <a:lnTo>
                      <a:pt x="5349" y="332"/>
                    </a:lnTo>
                    <a:lnTo>
                      <a:pt x="5351" y="332"/>
                    </a:lnTo>
                    <a:lnTo>
                      <a:pt x="5354" y="331"/>
                    </a:lnTo>
                    <a:lnTo>
                      <a:pt x="5351" y="354"/>
                    </a:lnTo>
                    <a:lnTo>
                      <a:pt x="5347" y="376"/>
                    </a:lnTo>
                    <a:lnTo>
                      <a:pt x="5345" y="403"/>
                    </a:lnTo>
                    <a:lnTo>
                      <a:pt x="5351" y="403"/>
                    </a:lnTo>
                    <a:lnTo>
                      <a:pt x="5351" y="372"/>
                    </a:lnTo>
                    <a:lnTo>
                      <a:pt x="5356" y="347"/>
                    </a:lnTo>
                    <a:lnTo>
                      <a:pt x="5362" y="323"/>
                    </a:lnTo>
                    <a:lnTo>
                      <a:pt x="5363" y="300"/>
                    </a:lnTo>
                    <a:lnTo>
                      <a:pt x="5358" y="278"/>
                    </a:lnTo>
                    <a:lnTo>
                      <a:pt x="5354" y="260"/>
                    </a:lnTo>
                    <a:lnTo>
                      <a:pt x="5362" y="260"/>
                    </a:lnTo>
                    <a:lnTo>
                      <a:pt x="5365" y="271"/>
                    </a:lnTo>
                    <a:lnTo>
                      <a:pt x="5371" y="271"/>
                    </a:lnTo>
                    <a:lnTo>
                      <a:pt x="5371" y="243"/>
                    </a:lnTo>
                    <a:lnTo>
                      <a:pt x="5373" y="241"/>
                    </a:lnTo>
                    <a:lnTo>
                      <a:pt x="5373" y="241"/>
                    </a:lnTo>
                    <a:lnTo>
                      <a:pt x="5373" y="240"/>
                    </a:lnTo>
                    <a:lnTo>
                      <a:pt x="5373" y="240"/>
                    </a:lnTo>
                    <a:lnTo>
                      <a:pt x="5373" y="238"/>
                    </a:lnTo>
                    <a:lnTo>
                      <a:pt x="5374" y="236"/>
                    </a:lnTo>
                    <a:lnTo>
                      <a:pt x="5365" y="225"/>
                    </a:lnTo>
                    <a:lnTo>
                      <a:pt x="5360" y="214"/>
                    </a:lnTo>
                    <a:lnTo>
                      <a:pt x="5354" y="203"/>
                    </a:lnTo>
                    <a:lnTo>
                      <a:pt x="5345" y="200"/>
                    </a:lnTo>
                    <a:lnTo>
                      <a:pt x="5345" y="191"/>
                    </a:lnTo>
                    <a:lnTo>
                      <a:pt x="5338" y="187"/>
                    </a:lnTo>
                    <a:lnTo>
                      <a:pt x="5325" y="167"/>
                    </a:lnTo>
                    <a:lnTo>
                      <a:pt x="5322" y="167"/>
                    </a:lnTo>
                    <a:close/>
                    <a:moveTo>
                      <a:pt x="3725" y="167"/>
                    </a:moveTo>
                    <a:lnTo>
                      <a:pt x="3725" y="271"/>
                    </a:lnTo>
                    <a:lnTo>
                      <a:pt x="3731" y="271"/>
                    </a:lnTo>
                    <a:lnTo>
                      <a:pt x="3734" y="307"/>
                    </a:lnTo>
                    <a:lnTo>
                      <a:pt x="3742" y="307"/>
                    </a:lnTo>
                    <a:lnTo>
                      <a:pt x="3742" y="278"/>
                    </a:lnTo>
                    <a:lnTo>
                      <a:pt x="3740" y="249"/>
                    </a:lnTo>
                    <a:lnTo>
                      <a:pt x="3734" y="223"/>
                    </a:lnTo>
                    <a:lnTo>
                      <a:pt x="3733" y="209"/>
                    </a:lnTo>
                    <a:lnTo>
                      <a:pt x="3733" y="192"/>
                    </a:lnTo>
                    <a:lnTo>
                      <a:pt x="3731" y="178"/>
                    </a:lnTo>
                    <a:lnTo>
                      <a:pt x="3725" y="167"/>
                    </a:lnTo>
                    <a:close/>
                    <a:moveTo>
                      <a:pt x="1602" y="167"/>
                    </a:moveTo>
                    <a:lnTo>
                      <a:pt x="1602" y="220"/>
                    </a:lnTo>
                    <a:lnTo>
                      <a:pt x="1605" y="220"/>
                    </a:lnTo>
                    <a:lnTo>
                      <a:pt x="1602" y="231"/>
                    </a:lnTo>
                    <a:lnTo>
                      <a:pt x="1605" y="231"/>
                    </a:lnTo>
                    <a:lnTo>
                      <a:pt x="1605" y="300"/>
                    </a:lnTo>
                    <a:lnTo>
                      <a:pt x="1611" y="300"/>
                    </a:lnTo>
                    <a:lnTo>
                      <a:pt x="1611" y="314"/>
                    </a:lnTo>
                    <a:lnTo>
                      <a:pt x="1614" y="314"/>
                    </a:lnTo>
                    <a:lnTo>
                      <a:pt x="1614" y="331"/>
                    </a:lnTo>
                    <a:lnTo>
                      <a:pt x="1618" y="331"/>
                    </a:lnTo>
                    <a:lnTo>
                      <a:pt x="1618" y="360"/>
                    </a:lnTo>
                    <a:lnTo>
                      <a:pt x="1622" y="360"/>
                    </a:lnTo>
                    <a:lnTo>
                      <a:pt x="1622" y="334"/>
                    </a:lnTo>
                    <a:lnTo>
                      <a:pt x="1625" y="334"/>
                    </a:lnTo>
                    <a:lnTo>
                      <a:pt x="1627" y="334"/>
                    </a:lnTo>
                    <a:lnTo>
                      <a:pt x="1629" y="332"/>
                    </a:lnTo>
                    <a:lnTo>
                      <a:pt x="1629" y="332"/>
                    </a:lnTo>
                    <a:lnTo>
                      <a:pt x="1629" y="332"/>
                    </a:lnTo>
                    <a:lnTo>
                      <a:pt x="1631" y="332"/>
                    </a:lnTo>
                    <a:lnTo>
                      <a:pt x="1634" y="331"/>
                    </a:lnTo>
                    <a:lnTo>
                      <a:pt x="1631" y="354"/>
                    </a:lnTo>
                    <a:lnTo>
                      <a:pt x="1627" y="376"/>
                    </a:lnTo>
                    <a:lnTo>
                      <a:pt x="1625" y="403"/>
                    </a:lnTo>
                    <a:lnTo>
                      <a:pt x="1631" y="403"/>
                    </a:lnTo>
                    <a:lnTo>
                      <a:pt x="1631" y="372"/>
                    </a:lnTo>
                    <a:lnTo>
                      <a:pt x="1636" y="347"/>
                    </a:lnTo>
                    <a:lnTo>
                      <a:pt x="1642" y="323"/>
                    </a:lnTo>
                    <a:lnTo>
                      <a:pt x="1643" y="300"/>
                    </a:lnTo>
                    <a:lnTo>
                      <a:pt x="1638" y="278"/>
                    </a:lnTo>
                    <a:lnTo>
                      <a:pt x="1634" y="260"/>
                    </a:lnTo>
                    <a:lnTo>
                      <a:pt x="1642" y="260"/>
                    </a:lnTo>
                    <a:lnTo>
                      <a:pt x="1645" y="271"/>
                    </a:lnTo>
                    <a:lnTo>
                      <a:pt x="1651" y="271"/>
                    </a:lnTo>
                    <a:lnTo>
                      <a:pt x="1651" y="243"/>
                    </a:lnTo>
                    <a:lnTo>
                      <a:pt x="1653" y="241"/>
                    </a:lnTo>
                    <a:lnTo>
                      <a:pt x="1653" y="241"/>
                    </a:lnTo>
                    <a:lnTo>
                      <a:pt x="1653" y="240"/>
                    </a:lnTo>
                    <a:lnTo>
                      <a:pt x="1653" y="240"/>
                    </a:lnTo>
                    <a:lnTo>
                      <a:pt x="1653" y="238"/>
                    </a:lnTo>
                    <a:lnTo>
                      <a:pt x="1654" y="236"/>
                    </a:lnTo>
                    <a:lnTo>
                      <a:pt x="1645" y="225"/>
                    </a:lnTo>
                    <a:lnTo>
                      <a:pt x="1640" y="214"/>
                    </a:lnTo>
                    <a:lnTo>
                      <a:pt x="1634" y="203"/>
                    </a:lnTo>
                    <a:lnTo>
                      <a:pt x="1625" y="200"/>
                    </a:lnTo>
                    <a:lnTo>
                      <a:pt x="1625" y="191"/>
                    </a:lnTo>
                    <a:lnTo>
                      <a:pt x="1618" y="187"/>
                    </a:lnTo>
                    <a:lnTo>
                      <a:pt x="1605" y="167"/>
                    </a:lnTo>
                    <a:lnTo>
                      <a:pt x="1602" y="167"/>
                    </a:lnTo>
                    <a:close/>
                    <a:moveTo>
                      <a:pt x="2398" y="154"/>
                    </a:moveTo>
                    <a:lnTo>
                      <a:pt x="2398" y="160"/>
                    </a:lnTo>
                    <a:lnTo>
                      <a:pt x="2385" y="171"/>
                    </a:lnTo>
                    <a:lnTo>
                      <a:pt x="2373" y="189"/>
                    </a:lnTo>
                    <a:lnTo>
                      <a:pt x="2360" y="211"/>
                    </a:lnTo>
                    <a:lnTo>
                      <a:pt x="2351" y="234"/>
                    </a:lnTo>
                    <a:lnTo>
                      <a:pt x="2345" y="254"/>
                    </a:lnTo>
                    <a:lnTo>
                      <a:pt x="2351" y="254"/>
                    </a:lnTo>
                    <a:lnTo>
                      <a:pt x="2351" y="267"/>
                    </a:lnTo>
                    <a:lnTo>
                      <a:pt x="2354" y="267"/>
                    </a:lnTo>
                    <a:lnTo>
                      <a:pt x="2354" y="263"/>
                    </a:lnTo>
                    <a:lnTo>
                      <a:pt x="2356" y="260"/>
                    </a:lnTo>
                    <a:lnTo>
                      <a:pt x="2356" y="258"/>
                    </a:lnTo>
                    <a:lnTo>
                      <a:pt x="2358" y="258"/>
                    </a:lnTo>
                    <a:lnTo>
                      <a:pt x="2362" y="256"/>
                    </a:lnTo>
                    <a:lnTo>
                      <a:pt x="2365" y="254"/>
                    </a:lnTo>
                    <a:lnTo>
                      <a:pt x="2362" y="274"/>
                    </a:lnTo>
                    <a:lnTo>
                      <a:pt x="2358" y="274"/>
                    </a:lnTo>
                    <a:lnTo>
                      <a:pt x="2358" y="285"/>
                    </a:lnTo>
                    <a:lnTo>
                      <a:pt x="2360" y="296"/>
                    </a:lnTo>
                    <a:lnTo>
                      <a:pt x="2363" y="311"/>
                    </a:lnTo>
                    <a:lnTo>
                      <a:pt x="2367" y="321"/>
                    </a:lnTo>
                    <a:lnTo>
                      <a:pt x="2371" y="327"/>
                    </a:lnTo>
                    <a:lnTo>
                      <a:pt x="2373" y="291"/>
                    </a:lnTo>
                    <a:lnTo>
                      <a:pt x="2380" y="256"/>
                    </a:lnTo>
                    <a:lnTo>
                      <a:pt x="2389" y="223"/>
                    </a:lnTo>
                    <a:lnTo>
                      <a:pt x="2398" y="191"/>
                    </a:lnTo>
                    <a:lnTo>
                      <a:pt x="2411" y="187"/>
                    </a:lnTo>
                    <a:lnTo>
                      <a:pt x="2407" y="171"/>
                    </a:lnTo>
                    <a:lnTo>
                      <a:pt x="2402" y="154"/>
                    </a:lnTo>
                    <a:lnTo>
                      <a:pt x="2398" y="154"/>
                    </a:lnTo>
                    <a:close/>
                    <a:moveTo>
                      <a:pt x="5705" y="151"/>
                    </a:moveTo>
                    <a:lnTo>
                      <a:pt x="5702" y="176"/>
                    </a:lnTo>
                    <a:lnTo>
                      <a:pt x="5698" y="176"/>
                    </a:lnTo>
                    <a:lnTo>
                      <a:pt x="5694" y="267"/>
                    </a:lnTo>
                    <a:lnTo>
                      <a:pt x="5698" y="267"/>
                    </a:lnTo>
                    <a:lnTo>
                      <a:pt x="5700" y="278"/>
                    </a:lnTo>
                    <a:lnTo>
                      <a:pt x="5698" y="289"/>
                    </a:lnTo>
                    <a:lnTo>
                      <a:pt x="5698" y="300"/>
                    </a:lnTo>
                    <a:lnTo>
                      <a:pt x="5702" y="307"/>
                    </a:lnTo>
                    <a:lnTo>
                      <a:pt x="5703" y="283"/>
                    </a:lnTo>
                    <a:lnTo>
                      <a:pt x="5705" y="261"/>
                    </a:lnTo>
                    <a:lnTo>
                      <a:pt x="5711" y="243"/>
                    </a:lnTo>
                    <a:lnTo>
                      <a:pt x="5711" y="207"/>
                    </a:lnTo>
                    <a:lnTo>
                      <a:pt x="5714" y="207"/>
                    </a:lnTo>
                    <a:lnTo>
                      <a:pt x="5714" y="176"/>
                    </a:lnTo>
                    <a:lnTo>
                      <a:pt x="5718" y="176"/>
                    </a:lnTo>
                    <a:lnTo>
                      <a:pt x="5718" y="171"/>
                    </a:lnTo>
                    <a:lnTo>
                      <a:pt x="5714" y="171"/>
                    </a:lnTo>
                    <a:lnTo>
                      <a:pt x="5714" y="169"/>
                    </a:lnTo>
                    <a:lnTo>
                      <a:pt x="5714" y="167"/>
                    </a:lnTo>
                    <a:lnTo>
                      <a:pt x="5714" y="165"/>
                    </a:lnTo>
                    <a:lnTo>
                      <a:pt x="5716" y="165"/>
                    </a:lnTo>
                    <a:lnTo>
                      <a:pt x="5716" y="163"/>
                    </a:lnTo>
                    <a:lnTo>
                      <a:pt x="5718" y="163"/>
                    </a:lnTo>
                    <a:lnTo>
                      <a:pt x="5714" y="151"/>
                    </a:lnTo>
                    <a:lnTo>
                      <a:pt x="5705" y="151"/>
                    </a:lnTo>
                    <a:close/>
                    <a:moveTo>
                      <a:pt x="1985" y="151"/>
                    </a:moveTo>
                    <a:lnTo>
                      <a:pt x="1982" y="176"/>
                    </a:lnTo>
                    <a:lnTo>
                      <a:pt x="1978" y="176"/>
                    </a:lnTo>
                    <a:lnTo>
                      <a:pt x="1974" y="267"/>
                    </a:lnTo>
                    <a:lnTo>
                      <a:pt x="1978" y="267"/>
                    </a:lnTo>
                    <a:lnTo>
                      <a:pt x="1980" y="278"/>
                    </a:lnTo>
                    <a:lnTo>
                      <a:pt x="1978" y="289"/>
                    </a:lnTo>
                    <a:lnTo>
                      <a:pt x="1978" y="300"/>
                    </a:lnTo>
                    <a:lnTo>
                      <a:pt x="1982" y="307"/>
                    </a:lnTo>
                    <a:lnTo>
                      <a:pt x="1983" y="283"/>
                    </a:lnTo>
                    <a:lnTo>
                      <a:pt x="1985" y="261"/>
                    </a:lnTo>
                    <a:lnTo>
                      <a:pt x="1991" y="243"/>
                    </a:lnTo>
                    <a:lnTo>
                      <a:pt x="1991" y="207"/>
                    </a:lnTo>
                    <a:lnTo>
                      <a:pt x="1994" y="207"/>
                    </a:lnTo>
                    <a:lnTo>
                      <a:pt x="1994" y="176"/>
                    </a:lnTo>
                    <a:lnTo>
                      <a:pt x="1998" y="176"/>
                    </a:lnTo>
                    <a:lnTo>
                      <a:pt x="1998" y="171"/>
                    </a:lnTo>
                    <a:lnTo>
                      <a:pt x="1994" y="171"/>
                    </a:lnTo>
                    <a:lnTo>
                      <a:pt x="1994" y="169"/>
                    </a:lnTo>
                    <a:lnTo>
                      <a:pt x="1994" y="167"/>
                    </a:lnTo>
                    <a:lnTo>
                      <a:pt x="1994" y="165"/>
                    </a:lnTo>
                    <a:lnTo>
                      <a:pt x="1996" y="165"/>
                    </a:lnTo>
                    <a:lnTo>
                      <a:pt x="1996" y="163"/>
                    </a:lnTo>
                    <a:lnTo>
                      <a:pt x="1998" y="163"/>
                    </a:lnTo>
                    <a:lnTo>
                      <a:pt x="1994" y="151"/>
                    </a:lnTo>
                    <a:lnTo>
                      <a:pt x="1985" y="151"/>
                    </a:lnTo>
                    <a:close/>
                    <a:moveTo>
                      <a:pt x="5774" y="127"/>
                    </a:moveTo>
                    <a:lnTo>
                      <a:pt x="5773" y="140"/>
                    </a:lnTo>
                    <a:lnTo>
                      <a:pt x="5769" y="156"/>
                    </a:lnTo>
                    <a:lnTo>
                      <a:pt x="5765" y="174"/>
                    </a:lnTo>
                    <a:lnTo>
                      <a:pt x="5763" y="191"/>
                    </a:lnTo>
                    <a:lnTo>
                      <a:pt x="5763" y="205"/>
                    </a:lnTo>
                    <a:lnTo>
                      <a:pt x="5765" y="214"/>
                    </a:lnTo>
                    <a:lnTo>
                      <a:pt x="5767" y="201"/>
                    </a:lnTo>
                    <a:lnTo>
                      <a:pt x="5769" y="183"/>
                    </a:lnTo>
                    <a:lnTo>
                      <a:pt x="5773" y="165"/>
                    </a:lnTo>
                    <a:lnTo>
                      <a:pt x="5774" y="149"/>
                    </a:lnTo>
                    <a:lnTo>
                      <a:pt x="5776" y="134"/>
                    </a:lnTo>
                    <a:lnTo>
                      <a:pt x="5774" y="127"/>
                    </a:lnTo>
                    <a:close/>
                    <a:moveTo>
                      <a:pt x="2054" y="127"/>
                    </a:moveTo>
                    <a:lnTo>
                      <a:pt x="2053" y="140"/>
                    </a:lnTo>
                    <a:lnTo>
                      <a:pt x="2049" y="156"/>
                    </a:lnTo>
                    <a:lnTo>
                      <a:pt x="2045" y="174"/>
                    </a:lnTo>
                    <a:lnTo>
                      <a:pt x="2043" y="191"/>
                    </a:lnTo>
                    <a:lnTo>
                      <a:pt x="2043" y="205"/>
                    </a:lnTo>
                    <a:lnTo>
                      <a:pt x="2045" y="214"/>
                    </a:lnTo>
                    <a:lnTo>
                      <a:pt x="2047" y="201"/>
                    </a:lnTo>
                    <a:lnTo>
                      <a:pt x="2049" y="183"/>
                    </a:lnTo>
                    <a:lnTo>
                      <a:pt x="2053" y="165"/>
                    </a:lnTo>
                    <a:lnTo>
                      <a:pt x="2054" y="149"/>
                    </a:lnTo>
                    <a:lnTo>
                      <a:pt x="2056" y="134"/>
                    </a:lnTo>
                    <a:lnTo>
                      <a:pt x="2054" y="127"/>
                    </a:lnTo>
                    <a:close/>
                    <a:moveTo>
                      <a:pt x="5722" y="123"/>
                    </a:moveTo>
                    <a:lnTo>
                      <a:pt x="5718" y="131"/>
                    </a:lnTo>
                    <a:lnTo>
                      <a:pt x="5720" y="131"/>
                    </a:lnTo>
                    <a:lnTo>
                      <a:pt x="5722" y="129"/>
                    </a:lnTo>
                    <a:lnTo>
                      <a:pt x="5723" y="127"/>
                    </a:lnTo>
                    <a:lnTo>
                      <a:pt x="5725" y="125"/>
                    </a:lnTo>
                    <a:lnTo>
                      <a:pt x="5727" y="125"/>
                    </a:lnTo>
                    <a:lnTo>
                      <a:pt x="5725" y="123"/>
                    </a:lnTo>
                    <a:lnTo>
                      <a:pt x="5722" y="123"/>
                    </a:lnTo>
                    <a:close/>
                    <a:moveTo>
                      <a:pt x="2002" y="123"/>
                    </a:moveTo>
                    <a:lnTo>
                      <a:pt x="1998" y="131"/>
                    </a:lnTo>
                    <a:lnTo>
                      <a:pt x="2000" y="131"/>
                    </a:lnTo>
                    <a:lnTo>
                      <a:pt x="2002" y="129"/>
                    </a:lnTo>
                    <a:lnTo>
                      <a:pt x="2003" y="127"/>
                    </a:lnTo>
                    <a:lnTo>
                      <a:pt x="2005" y="125"/>
                    </a:lnTo>
                    <a:lnTo>
                      <a:pt x="2007" y="125"/>
                    </a:lnTo>
                    <a:lnTo>
                      <a:pt x="2005" y="123"/>
                    </a:lnTo>
                    <a:lnTo>
                      <a:pt x="2002" y="123"/>
                    </a:lnTo>
                    <a:close/>
                    <a:moveTo>
                      <a:pt x="5682" y="120"/>
                    </a:moveTo>
                    <a:lnTo>
                      <a:pt x="5682" y="131"/>
                    </a:lnTo>
                    <a:lnTo>
                      <a:pt x="5683" y="145"/>
                    </a:lnTo>
                    <a:lnTo>
                      <a:pt x="5685" y="160"/>
                    </a:lnTo>
                    <a:lnTo>
                      <a:pt x="5691" y="167"/>
                    </a:lnTo>
                    <a:lnTo>
                      <a:pt x="5698" y="131"/>
                    </a:lnTo>
                    <a:lnTo>
                      <a:pt x="5691" y="127"/>
                    </a:lnTo>
                    <a:lnTo>
                      <a:pt x="5691" y="120"/>
                    </a:lnTo>
                    <a:lnTo>
                      <a:pt x="5682" y="120"/>
                    </a:lnTo>
                    <a:close/>
                    <a:moveTo>
                      <a:pt x="1962" y="120"/>
                    </a:moveTo>
                    <a:lnTo>
                      <a:pt x="1962" y="131"/>
                    </a:lnTo>
                    <a:lnTo>
                      <a:pt x="1963" y="145"/>
                    </a:lnTo>
                    <a:lnTo>
                      <a:pt x="1965" y="160"/>
                    </a:lnTo>
                    <a:lnTo>
                      <a:pt x="1971" y="167"/>
                    </a:lnTo>
                    <a:lnTo>
                      <a:pt x="1978" y="131"/>
                    </a:lnTo>
                    <a:lnTo>
                      <a:pt x="1971" y="127"/>
                    </a:lnTo>
                    <a:lnTo>
                      <a:pt x="1971" y="120"/>
                    </a:lnTo>
                    <a:lnTo>
                      <a:pt x="1962" y="120"/>
                    </a:lnTo>
                    <a:close/>
                    <a:moveTo>
                      <a:pt x="2551" y="76"/>
                    </a:moveTo>
                    <a:lnTo>
                      <a:pt x="2551" y="80"/>
                    </a:lnTo>
                    <a:lnTo>
                      <a:pt x="2545" y="89"/>
                    </a:lnTo>
                    <a:lnTo>
                      <a:pt x="2543" y="100"/>
                    </a:lnTo>
                    <a:lnTo>
                      <a:pt x="2543" y="111"/>
                    </a:lnTo>
                    <a:lnTo>
                      <a:pt x="2542" y="123"/>
                    </a:lnTo>
                    <a:lnTo>
                      <a:pt x="2538" y="123"/>
                    </a:lnTo>
                    <a:lnTo>
                      <a:pt x="2534" y="171"/>
                    </a:lnTo>
                    <a:lnTo>
                      <a:pt x="2531" y="171"/>
                    </a:lnTo>
                    <a:lnTo>
                      <a:pt x="2531" y="207"/>
                    </a:lnTo>
                    <a:lnTo>
                      <a:pt x="2525" y="207"/>
                    </a:lnTo>
                    <a:lnTo>
                      <a:pt x="2525" y="251"/>
                    </a:lnTo>
                    <a:lnTo>
                      <a:pt x="2522" y="251"/>
                    </a:lnTo>
                    <a:lnTo>
                      <a:pt x="2520" y="265"/>
                    </a:lnTo>
                    <a:lnTo>
                      <a:pt x="2520" y="283"/>
                    </a:lnTo>
                    <a:lnTo>
                      <a:pt x="2522" y="301"/>
                    </a:lnTo>
                    <a:lnTo>
                      <a:pt x="2525" y="311"/>
                    </a:lnTo>
                    <a:lnTo>
                      <a:pt x="2527" y="292"/>
                    </a:lnTo>
                    <a:lnTo>
                      <a:pt x="2533" y="276"/>
                    </a:lnTo>
                    <a:lnTo>
                      <a:pt x="2538" y="263"/>
                    </a:lnTo>
                    <a:lnTo>
                      <a:pt x="2542" y="247"/>
                    </a:lnTo>
                    <a:lnTo>
                      <a:pt x="2551" y="247"/>
                    </a:lnTo>
                    <a:lnTo>
                      <a:pt x="2547" y="261"/>
                    </a:lnTo>
                    <a:lnTo>
                      <a:pt x="2543" y="272"/>
                    </a:lnTo>
                    <a:lnTo>
                      <a:pt x="2538" y="283"/>
                    </a:lnTo>
                    <a:lnTo>
                      <a:pt x="2538" y="296"/>
                    </a:lnTo>
                    <a:lnTo>
                      <a:pt x="2534" y="296"/>
                    </a:lnTo>
                    <a:lnTo>
                      <a:pt x="2538" y="303"/>
                    </a:lnTo>
                    <a:lnTo>
                      <a:pt x="2534" y="303"/>
                    </a:lnTo>
                    <a:lnTo>
                      <a:pt x="2531" y="334"/>
                    </a:lnTo>
                    <a:lnTo>
                      <a:pt x="2525" y="334"/>
                    </a:lnTo>
                    <a:lnTo>
                      <a:pt x="2525" y="347"/>
                    </a:lnTo>
                    <a:lnTo>
                      <a:pt x="2525" y="360"/>
                    </a:lnTo>
                    <a:lnTo>
                      <a:pt x="2527" y="372"/>
                    </a:lnTo>
                    <a:lnTo>
                      <a:pt x="2531" y="380"/>
                    </a:lnTo>
                    <a:lnTo>
                      <a:pt x="2533" y="343"/>
                    </a:lnTo>
                    <a:lnTo>
                      <a:pt x="2540" y="309"/>
                    </a:lnTo>
                    <a:lnTo>
                      <a:pt x="2551" y="280"/>
                    </a:lnTo>
                    <a:lnTo>
                      <a:pt x="2554" y="251"/>
                    </a:lnTo>
                    <a:lnTo>
                      <a:pt x="2558" y="251"/>
                    </a:lnTo>
                    <a:lnTo>
                      <a:pt x="2560" y="249"/>
                    </a:lnTo>
                    <a:lnTo>
                      <a:pt x="2560" y="249"/>
                    </a:lnTo>
                    <a:lnTo>
                      <a:pt x="2560" y="249"/>
                    </a:lnTo>
                    <a:lnTo>
                      <a:pt x="2562" y="249"/>
                    </a:lnTo>
                    <a:lnTo>
                      <a:pt x="2563" y="249"/>
                    </a:lnTo>
                    <a:lnTo>
                      <a:pt x="2565" y="247"/>
                    </a:lnTo>
                    <a:lnTo>
                      <a:pt x="2562" y="269"/>
                    </a:lnTo>
                    <a:lnTo>
                      <a:pt x="2554" y="287"/>
                    </a:lnTo>
                    <a:lnTo>
                      <a:pt x="2554" y="307"/>
                    </a:lnTo>
                    <a:lnTo>
                      <a:pt x="2551" y="307"/>
                    </a:lnTo>
                    <a:lnTo>
                      <a:pt x="2551" y="407"/>
                    </a:lnTo>
                    <a:lnTo>
                      <a:pt x="2554" y="407"/>
                    </a:lnTo>
                    <a:lnTo>
                      <a:pt x="2554" y="403"/>
                    </a:lnTo>
                    <a:lnTo>
                      <a:pt x="2558" y="392"/>
                    </a:lnTo>
                    <a:lnTo>
                      <a:pt x="2560" y="380"/>
                    </a:lnTo>
                    <a:lnTo>
                      <a:pt x="2560" y="365"/>
                    </a:lnTo>
                    <a:lnTo>
                      <a:pt x="2562" y="351"/>
                    </a:lnTo>
                    <a:lnTo>
                      <a:pt x="2565" y="351"/>
                    </a:lnTo>
                    <a:lnTo>
                      <a:pt x="2565" y="334"/>
                    </a:lnTo>
                    <a:lnTo>
                      <a:pt x="2571" y="334"/>
                    </a:lnTo>
                    <a:lnTo>
                      <a:pt x="2574" y="300"/>
                    </a:lnTo>
                    <a:lnTo>
                      <a:pt x="2578" y="300"/>
                    </a:lnTo>
                    <a:lnTo>
                      <a:pt x="2578" y="247"/>
                    </a:lnTo>
                    <a:lnTo>
                      <a:pt x="2578" y="212"/>
                    </a:lnTo>
                    <a:lnTo>
                      <a:pt x="2576" y="180"/>
                    </a:lnTo>
                    <a:lnTo>
                      <a:pt x="2571" y="151"/>
                    </a:lnTo>
                    <a:lnTo>
                      <a:pt x="2571" y="131"/>
                    </a:lnTo>
                    <a:lnTo>
                      <a:pt x="2565" y="131"/>
                    </a:lnTo>
                    <a:lnTo>
                      <a:pt x="2565" y="120"/>
                    </a:lnTo>
                    <a:lnTo>
                      <a:pt x="2562" y="120"/>
                    </a:lnTo>
                    <a:lnTo>
                      <a:pt x="2562" y="103"/>
                    </a:lnTo>
                    <a:lnTo>
                      <a:pt x="2558" y="103"/>
                    </a:lnTo>
                    <a:lnTo>
                      <a:pt x="2554" y="76"/>
                    </a:lnTo>
                    <a:lnTo>
                      <a:pt x="2551" y="76"/>
                    </a:lnTo>
                    <a:close/>
                    <a:moveTo>
                      <a:pt x="3725" y="0"/>
                    </a:moveTo>
                    <a:lnTo>
                      <a:pt x="3738" y="0"/>
                    </a:lnTo>
                    <a:lnTo>
                      <a:pt x="3738" y="3"/>
                    </a:lnTo>
                    <a:lnTo>
                      <a:pt x="3734" y="12"/>
                    </a:lnTo>
                    <a:lnTo>
                      <a:pt x="3734" y="25"/>
                    </a:lnTo>
                    <a:lnTo>
                      <a:pt x="3734" y="40"/>
                    </a:lnTo>
                    <a:lnTo>
                      <a:pt x="3731" y="40"/>
                    </a:lnTo>
                    <a:lnTo>
                      <a:pt x="3731" y="123"/>
                    </a:lnTo>
                    <a:lnTo>
                      <a:pt x="3725" y="123"/>
                    </a:lnTo>
                    <a:lnTo>
                      <a:pt x="3725" y="127"/>
                    </a:lnTo>
                    <a:lnTo>
                      <a:pt x="3731" y="127"/>
                    </a:lnTo>
                    <a:lnTo>
                      <a:pt x="3731" y="140"/>
                    </a:lnTo>
                    <a:lnTo>
                      <a:pt x="3725" y="140"/>
                    </a:lnTo>
                    <a:lnTo>
                      <a:pt x="3725" y="143"/>
                    </a:lnTo>
                    <a:lnTo>
                      <a:pt x="3734" y="147"/>
                    </a:lnTo>
                    <a:lnTo>
                      <a:pt x="3734" y="167"/>
                    </a:lnTo>
                    <a:lnTo>
                      <a:pt x="3738" y="167"/>
                    </a:lnTo>
                    <a:lnTo>
                      <a:pt x="3738" y="183"/>
                    </a:lnTo>
                    <a:lnTo>
                      <a:pt x="3742" y="183"/>
                    </a:lnTo>
                    <a:lnTo>
                      <a:pt x="3742" y="203"/>
                    </a:lnTo>
                    <a:lnTo>
                      <a:pt x="3745" y="203"/>
                    </a:lnTo>
                    <a:lnTo>
                      <a:pt x="3751" y="247"/>
                    </a:lnTo>
                    <a:lnTo>
                      <a:pt x="3754" y="247"/>
                    </a:lnTo>
                    <a:lnTo>
                      <a:pt x="3754" y="254"/>
                    </a:lnTo>
                    <a:lnTo>
                      <a:pt x="3762" y="260"/>
                    </a:lnTo>
                    <a:lnTo>
                      <a:pt x="3762" y="274"/>
                    </a:lnTo>
                    <a:lnTo>
                      <a:pt x="3765" y="274"/>
                    </a:lnTo>
                    <a:lnTo>
                      <a:pt x="3758" y="180"/>
                    </a:lnTo>
                    <a:lnTo>
                      <a:pt x="3753" y="165"/>
                    </a:lnTo>
                    <a:lnTo>
                      <a:pt x="3751" y="147"/>
                    </a:lnTo>
                    <a:lnTo>
                      <a:pt x="3754" y="147"/>
                    </a:lnTo>
                    <a:lnTo>
                      <a:pt x="3754" y="151"/>
                    </a:lnTo>
                    <a:lnTo>
                      <a:pt x="3765" y="147"/>
                    </a:lnTo>
                    <a:lnTo>
                      <a:pt x="3765" y="151"/>
                    </a:lnTo>
                    <a:lnTo>
                      <a:pt x="3771" y="151"/>
                    </a:lnTo>
                    <a:lnTo>
                      <a:pt x="3771" y="163"/>
                    </a:lnTo>
                    <a:lnTo>
                      <a:pt x="3774" y="163"/>
                    </a:lnTo>
                    <a:lnTo>
                      <a:pt x="3771" y="123"/>
                    </a:lnTo>
                    <a:lnTo>
                      <a:pt x="3782" y="123"/>
                    </a:lnTo>
                    <a:lnTo>
                      <a:pt x="3785" y="147"/>
                    </a:lnTo>
                    <a:lnTo>
                      <a:pt x="3791" y="167"/>
                    </a:lnTo>
                    <a:lnTo>
                      <a:pt x="3791" y="203"/>
                    </a:lnTo>
                    <a:lnTo>
                      <a:pt x="3794" y="203"/>
                    </a:lnTo>
                    <a:lnTo>
                      <a:pt x="3794" y="231"/>
                    </a:lnTo>
                    <a:lnTo>
                      <a:pt x="3798" y="231"/>
                    </a:lnTo>
                    <a:lnTo>
                      <a:pt x="3798" y="240"/>
                    </a:lnTo>
                    <a:lnTo>
                      <a:pt x="3802" y="240"/>
                    </a:lnTo>
                    <a:lnTo>
                      <a:pt x="3805" y="263"/>
                    </a:lnTo>
                    <a:lnTo>
                      <a:pt x="3811" y="263"/>
                    </a:lnTo>
                    <a:lnTo>
                      <a:pt x="3811" y="231"/>
                    </a:lnTo>
                    <a:lnTo>
                      <a:pt x="3813" y="201"/>
                    </a:lnTo>
                    <a:lnTo>
                      <a:pt x="3818" y="176"/>
                    </a:lnTo>
                    <a:lnTo>
                      <a:pt x="3822" y="176"/>
                    </a:lnTo>
                    <a:lnTo>
                      <a:pt x="3822" y="180"/>
                    </a:lnTo>
                    <a:lnTo>
                      <a:pt x="3825" y="180"/>
                    </a:lnTo>
                    <a:lnTo>
                      <a:pt x="3825" y="183"/>
                    </a:lnTo>
                    <a:lnTo>
                      <a:pt x="3822" y="191"/>
                    </a:lnTo>
                    <a:lnTo>
                      <a:pt x="3831" y="187"/>
                    </a:lnTo>
                    <a:lnTo>
                      <a:pt x="3831" y="254"/>
                    </a:lnTo>
                    <a:lnTo>
                      <a:pt x="3838" y="265"/>
                    </a:lnTo>
                    <a:lnTo>
                      <a:pt x="3845" y="281"/>
                    </a:lnTo>
                    <a:lnTo>
                      <a:pt x="3851" y="300"/>
                    </a:lnTo>
                    <a:lnTo>
                      <a:pt x="3854" y="320"/>
                    </a:lnTo>
                    <a:lnTo>
                      <a:pt x="3858" y="334"/>
                    </a:lnTo>
                    <a:lnTo>
                      <a:pt x="3860" y="334"/>
                    </a:lnTo>
                    <a:lnTo>
                      <a:pt x="3860" y="334"/>
                    </a:lnTo>
                    <a:lnTo>
                      <a:pt x="3860" y="334"/>
                    </a:lnTo>
                    <a:lnTo>
                      <a:pt x="3860" y="334"/>
                    </a:lnTo>
                    <a:lnTo>
                      <a:pt x="3862" y="332"/>
                    </a:lnTo>
                    <a:lnTo>
                      <a:pt x="3862" y="331"/>
                    </a:lnTo>
                    <a:lnTo>
                      <a:pt x="3865" y="331"/>
                    </a:lnTo>
                    <a:lnTo>
                      <a:pt x="3862" y="314"/>
                    </a:lnTo>
                    <a:lnTo>
                      <a:pt x="3863" y="294"/>
                    </a:lnTo>
                    <a:lnTo>
                      <a:pt x="3863" y="269"/>
                    </a:lnTo>
                    <a:lnTo>
                      <a:pt x="3863" y="245"/>
                    </a:lnTo>
                    <a:lnTo>
                      <a:pt x="3865" y="223"/>
                    </a:lnTo>
                    <a:lnTo>
                      <a:pt x="3871" y="223"/>
                    </a:lnTo>
                    <a:lnTo>
                      <a:pt x="3865" y="214"/>
                    </a:lnTo>
                    <a:lnTo>
                      <a:pt x="3871" y="214"/>
                    </a:lnTo>
                    <a:lnTo>
                      <a:pt x="3871" y="180"/>
                    </a:lnTo>
                    <a:lnTo>
                      <a:pt x="3874" y="180"/>
                    </a:lnTo>
                    <a:lnTo>
                      <a:pt x="3874" y="154"/>
                    </a:lnTo>
                    <a:lnTo>
                      <a:pt x="3882" y="132"/>
                    </a:lnTo>
                    <a:lnTo>
                      <a:pt x="3885" y="107"/>
                    </a:lnTo>
                    <a:lnTo>
                      <a:pt x="3894" y="107"/>
                    </a:lnTo>
                    <a:lnTo>
                      <a:pt x="3885" y="167"/>
                    </a:lnTo>
                    <a:lnTo>
                      <a:pt x="3882" y="167"/>
                    </a:lnTo>
                    <a:lnTo>
                      <a:pt x="3882" y="203"/>
                    </a:lnTo>
                    <a:lnTo>
                      <a:pt x="3878" y="203"/>
                    </a:lnTo>
                    <a:lnTo>
                      <a:pt x="3882" y="211"/>
                    </a:lnTo>
                    <a:lnTo>
                      <a:pt x="3882" y="214"/>
                    </a:lnTo>
                    <a:lnTo>
                      <a:pt x="3880" y="218"/>
                    </a:lnTo>
                    <a:lnTo>
                      <a:pt x="3878" y="218"/>
                    </a:lnTo>
                    <a:lnTo>
                      <a:pt x="3878" y="220"/>
                    </a:lnTo>
                    <a:lnTo>
                      <a:pt x="3882" y="260"/>
                    </a:lnTo>
                    <a:lnTo>
                      <a:pt x="3882" y="323"/>
                    </a:lnTo>
                    <a:lnTo>
                      <a:pt x="3885" y="323"/>
                    </a:lnTo>
                    <a:lnTo>
                      <a:pt x="3887" y="336"/>
                    </a:lnTo>
                    <a:lnTo>
                      <a:pt x="3887" y="349"/>
                    </a:lnTo>
                    <a:lnTo>
                      <a:pt x="3891" y="360"/>
                    </a:lnTo>
                    <a:lnTo>
                      <a:pt x="3894" y="327"/>
                    </a:lnTo>
                    <a:lnTo>
                      <a:pt x="3898" y="327"/>
                    </a:lnTo>
                    <a:lnTo>
                      <a:pt x="3898" y="320"/>
                    </a:lnTo>
                    <a:lnTo>
                      <a:pt x="3902" y="320"/>
                    </a:lnTo>
                    <a:lnTo>
                      <a:pt x="3905" y="300"/>
                    </a:lnTo>
                    <a:lnTo>
                      <a:pt x="3922" y="287"/>
                    </a:lnTo>
                    <a:lnTo>
                      <a:pt x="3923" y="256"/>
                    </a:lnTo>
                    <a:lnTo>
                      <a:pt x="3925" y="221"/>
                    </a:lnTo>
                    <a:lnTo>
                      <a:pt x="3931" y="185"/>
                    </a:lnTo>
                    <a:lnTo>
                      <a:pt x="3938" y="154"/>
                    </a:lnTo>
                    <a:lnTo>
                      <a:pt x="3940" y="143"/>
                    </a:lnTo>
                    <a:lnTo>
                      <a:pt x="3940" y="132"/>
                    </a:lnTo>
                    <a:lnTo>
                      <a:pt x="3943" y="123"/>
                    </a:lnTo>
                    <a:lnTo>
                      <a:pt x="3951" y="114"/>
                    </a:lnTo>
                    <a:lnTo>
                      <a:pt x="3951" y="111"/>
                    </a:lnTo>
                    <a:lnTo>
                      <a:pt x="3954" y="111"/>
                    </a:lnTo>
                    <a:lnTo>
                      <a:pt x="3954" y="131"/>
                    </a:lnTo>
                    <a:lnTo>
                      <a:pt x="3951" y="131"/>
                    </a:lnTo>
                    <a:lnTo>
                      <a:pt x="3942" y="191"/>
                    </a:lnTo>
                    <a:lnTo>
                      <a:pt x="3938" y="211"/>
                    </a:lnTo>
                    <a:lnTo>
                      <a:pt x="3936" y="238"/>
                    </a:lnTo>
                    <a:lnTo>
                      <a:pt x="3936" y="271"/>
                    </a:lnTo>
                    <a:lnTo>
                      <a:pt x="3936" y="305"/>
                    </a:lnTo>
                    <a:lnTo>
                      <a:pt x="3936" y="338"/>
                    </a:lnTo>
                    <a:lnTo>
                      <a:pt x="3938" y="365"/>
                    </a:lnTo>
                    <a:lnTo>
                      <a:pt x="3942" y="383"/>
                    </a:lnTo>
                    <a:lnTo>
                      <a:pt x="3943" y="394"/>
                    </a:lnTo>
                    <a:lnTo>
                      <a:pt x="3942" y="407"/>
                    </a:lnTo>
                    <a:lnTo>
                      <a:pt x="3942" y="418"/>
                    </a:lnTo>
                    <a:lnTo>
                      <a:pt x="3945" y="427"/>
                    </a:lnTo>
                    <a:lnTo>
                      <a:pt x="3945" y="283"/>
                    </a:lnTo>
                    <a:lnTo>
                      <a:pt x="3942" y="283"/>
                    </a:lnTo>
                    <a:lnTo>
                      <a:pt x="3942" y="251"/>
                    </a:lnTo>
                    <a:lnTo>
                      <a:pt x="3954" y="254"/>
                    </a:lnTo>
                    <a:lnTo>
                      <a:pt x="3958" y="283"/>
                    </a:lnTo>
                    <a:lnTo>
                      <a:pt x="3962" y="283"/>
                    </a:lnTo>
                    <a:lnTo>
                      <a:pt x="3971" y="207"/>
                    </a:lnTo>
                    <a:lnTo>
                      <a:pt x="3974" y="207"/>
                    </a:lnTo>
                    <a:lnTo>
                      <a:pt x="3974" y="196"/>
                    </a:lnTo>
                    <a:lnTo>
                      <a:pt x="3978" y="196"/>
                    </a:lnTo>
                    <a:lnTo>
                      <a:pt x="3978" y="180"/>
                    </a:lnTo>
                    <a:lnTo>
                      <a:pt x="3982" y="180"/>
                    </a:lnTo>
                    <a:lnTo>
                      <a:pt x="3982" y="169"/>
                    </a:lnTo>
                    <a:lnTo>
                      <a:pt x="3978" y="156"/>
                    </a:lnTo>
                    <a:lnTo>
                      <a:pt x="3973" y="143"/>
                    </a:lnTo>
                    <a:lnTo>
                      <a:pt x="3971" y="131"/>
                    </a:lnTo>
                    <a:lnTo>
                      <a:pt x="3974" y="132"/>
                    </a:lnTo>
                    <a:lnTo>
                      <a:pt x="3978" y="132"/>
                    </a:lnTo>
                    <a:lnTo>
                      <a:pt x="3980" y="134"/>
                    </a:lnTo>
                    <a:lnTo>
                      <a:pt x="3980" y="136"/>
                    </a:lnTo>
                    <a:lnTo>
                      <a:pt x="3982" y="138"/>
                    </a:lnTo>
                    <a:lnTo>
                      <a:pt x="3982" y="143"/>
                    </a:lnTo>
                    <a:lnTo>
                      <a:pt x="3989" y="154"/>
                    </a:lnTo>
                    <a:lnTo>
                      <a:pt x="3993" y="171"/>
                    </a:lnTo>
                    <a:lnTo>
                      <a:pt x="3994" y="185"/>
                    </a:lnTo>
                    <a:lnTo>
                      <a:pt x="3996" y="200"/>
                    </a:lnTo>
                    <a:lnTo>
                      <a:pt x="4002" y="211"/>
                    </a:lnTo>
                    <a:lnTo>
                      <a:pt x="4002" y="203"/>
                    </a:lnTo>
                    <a:lnTo>
                      <a:pt x="4005" y="192"/>
                    </a:lnTo>
                    <a:lnTo>
                      <a:pt x="4005" y="180"/>
                    </a:lnTo>
                    <a:lnTo>
                      <a:pt x="4002" y="167"/>
                    </a:lnTo>
                    <a:lnTo>
                      <a:pt x="4014" y="167"/>
                    </a:lnTo>
                    <a:lnTo>
                      <a:pt x="4014" y="151"/>
                    </a:lnTo>
                    <a:lnTo>
                      <a:pt x="4025" y="151"/>
                    </a:lnTo>
                    <a:lnTo>
                      <a:pt x="4022" y="200"/>
                    </a:lnTo>
                    <a:lnTo>
                      <a:pt x="4031" y="203"/>
                    </a:lnTo>
                    <a:lnTo>
                      <a:pt x="4031" y="220"/>
                    </a:lnTo>
                    <a:lnTo>
                      <a:pt x="4034" y="220"/>
                    </a:lnTo>
                    <a:lnTo>
                      <a:pt x="4038" y="236"/>
                    </a:lnTo>
                    <a:lnTo>
                      <a:pt x="4042" y="236"/>
                    </a:lnTo>
                    <a:lnTo>
                      <a:pt x="4051" y="271"/>
                    </a:lnTo>
                    <a:lnTo>
                      <a:pt x="4058" y="271"/>
                    </a:lnTo>
                    <a:lnTo>
                      <a:pt x="4062" y="307"/>
                    </a:lnTo>
                    <a:lnTo>
                      <a:pt x="4065" y="307"/>
                    </a:lnTo>
                    <a:lnTo>
                      <a:pt x="4065" y="303"/>
                    </a:lnTo>
                    <a:lnTo>
                      <a:pt x="4074" y="289"/>
                    </a:lnTo>
                    <a:lnTo>
                      <a:pt x="4076" y="269"/>
                    </a:lnTo>
                    <a:lnTo>
                      <a:pt x="4076" y="245"/>
                    </a:lnTo>
                    <a:lnTo>
                      <a:pt x="4074" y="221"/>
                    </a:lnTo>
                    <a:lnTo>
                      <a:pt x="4073" y="198"/>
                    </a:lnTo>
                    <a:lnTo>
                      <a:pt x="4071" y="180"/>
                    </a:lnTo>
                    <a:lnTo>
                      <a:pt x="4074" y="180"/>
                    </a:lnTo>
                    <a:lnTo>
                      <a:pt x="4074" y="183"/>
                    </a:lnTo>
                    <a:lnTo>
                      <a:pt x="4076" y="185"/>
                    </a:lnTo>
                    <a:lnTo>
                      <a:pt x="4076" y="185"/>
                    </a:lnTo>
                    <a:lnTo>
                      <a:pt x="4076" y="183"/>
                    </a:lnTo>
                    <a:lnTo>
                      <a:pt x="4078" y="181"/>
                    </a:lnTo>
                    <a:lnTo>
                      <a:pt x="4078" y="178"/>
                    </a:lnTo>
                    <a:lnTo>
                      <a:pt x="4078" y="176"/>
                    </a:lnTo>
                    <a:lnTo>
                      <a:pt x="4078" y="176"/>
                    </a:lnTo>
                    <a:lnTo>
                      <a:pt x="4074" y="176"/>
                    </a:lnTo>
                    <a:lnTo>
                      <a:pt x="4065" y="123"/>
                    </a:lnTo>
                    <a:lnTo>
                      <a:pt x="4062" y="123"/>
                    </a:lnTo>
                    <a:lnTo>
                      <a:pt x="4062" y="100"/>
                    </a:lnTo>
                    <a:lnTo>
                      <a:pt x="4058" y="100"/>
                    </a:lnTo>
                    <a:lnTo>
                      <a:pt x="4054" y="80"/>
                    </a:lnTo>
                    <a:lnTo>
                      <a:pt x="4065" y="80"/>
                    </a:lnTo>
                    <a:lnTo>
                      <a:pt x="4071" y="112"/>
                    </a:lnTo>
                    <a:lnTo>
                      <a:pt x="4080" y="145"/>
                    </a:lnTo>
                    <a:lnTo>
                      <a:pt x="4091" y="176"/>
                    </a:lnTo>
                    <a:lnTo>
                      <a:pt x="4098" y="240"/>
                    </a:lnTo>
                    <a:lnTo>
                      <a:pt x="4100" y="238"/>
                    </a:lnTo>
                    <a:lnTo>
                      <a:pt x="4100" y="238"/>
                    </a:lnTo>
                    <a:lnTo>
                      <a:pt x="4100" y="238"/>
                    </a:lnTo>
                    <a:lnTo>
                      <a:pt x="4100" y="238"/>
                    </a:lnTo>
                    <a:lnTo>
                      <a:pt x="4102" y="236"/>
                    </a:lnTo>
                    <a:lnTo>
                      <a:pt x="4102" y="236"/>
                    </a:lnTo>
                    <a:lnTo>
                      <a:pt x="4109" y="227"/>
                    </a:lnTo>
                    <a:lnTo>
                      <a:pt x="4111" y="218"/>
                    </a:lnTo>
                    <a:lnTo>
                      <a:pt x="4111" y="207"/>
                    </a:lnTo>
                    <a:lnTo>
                      <a:pt x="4114" y="196"/>
                    </a:lnTo>
                    <a:lnTo>
                      <a:pt x="4125" y="156"/>
                    </a:lnTo>
                    <a:lnTo>
                      <a:pt x="4134" y="114"/>
                    </a:lnTo>
                    <a:lnTo>
                      <a:pt x="4142" y="114"/>
                    </a:lnTo>
                    <a:lnTo>
                      <a:pt x="4140" y="143"/>
                    </a:lnTo>
                    <a:lnTo>
                      <a:pt x="4133" y="169"/>
                    </a:lnTo>
                    <a:lnTo>
                      <a:pt x="4127" y="194"/>
                    </a:lnTo>
                    <a:lnTo>
                      <a:pt x="4122" y="220"/>
                    </a:lnTo>
                    <a:lnTo>
                      <a:pt x="4125" y="220"/>
                    </a:lnTo>
                    <a:lnTo>
                      <a:pt x="4125" y="211"/>
                    </a:lnTo>
                    <a:lnTo>
                      <a:pt x="4133" y="198"/>
                    </a:lnTo>
                    <a:lnTo>
                      <a:pt x="4140" y="178"/>
                    </a:lnTo>
                    <a:lnTo>
                      <a:pt x="4143" y="154"/>
                    </a:lnTo>
                    <a:lnTo>
                      <a:pt x="4149" y="132"/>
                    </a:lnTo>
                    <a:lnTo>
                      <a:pt x="4154" y="114"/>
                    </a:lnTo>
                    <a:lnTo>
                      <a:pt x="4158" y="114"/>
                    </a:lnTo>
                    <a:lnTo>
                      <a:pt x="4158" y="140"/>
                    </a:lnTo>
                    <a:lnTo>
                      <a:pt x="4154" y="140"/>
                    </a:lnTo>
                    <a:lnTo>
                      <a:pt x="4154" y="160"/>
                    </a:lnTo>
                    <a:lnTo>
                      <a:pt x="4151" y="160"/>
                    </a:lnTo>
                    <a:lnTo>
                      <a:pt x="4143" y="189"/>
                    </a:lnTo>
                    <a:lnTo>
                      <a:pt x="4143" y="220"/>
                    </a:lnTo>
                    <a:lnTo>
                      <a:pt x="4145" y="252"/>
                    </a:lnTo>
                    <a:lnTo>
                      <a:pt x="4145" y="287"/>
                    </a:lnTo>
                    <a:lnTo>
                      <a:pt x="4154" y="287"/>
                    </a:lnTo>
                    <a:lnTo>
                      <a:pt x="4154" y="311"/>
                    </a:lnTo>
                    <a:lnTo>
                      <a:pt x="4158" y="311"/>
                    </a:lnTo>
                    <a:lnTo>
                      <a:pt x="4158" y="307"/>
                    </a:lnTo>
                    <a:lnTo>
                      <a:pt x="4162" y="307"/>
                    </a:lnTo>
                    <a:lnTo>
                      <a:pt x="4171" y="260"/>
                    </a:lnTo>
                    <a:lnTo>
                      <a:pt x="4174" y="260"/>
                    </a:lnTo>
                    <a:lnTo>
                      <a:pt x="4174" y="243"/>
                    </a:lnTo>
                    <a:lnTo>
                      <a:pt x="4178" y="243"/>
                    </a:lnTo>
                    <a:lnTo>
                      <a:pt x="4178" y="223"/>
                    </a:lnTo>
                    <a:lnTo>
                      <a:pt x="4182" y="223"/>
                    </a:lnTo>
                    <a:lnTo>
                      <a:pt x="4182" y="211"/>
                    </a:lnTo>
                    <a:lnTo>
                      <a:pt x="4185" y="211"/>
                    </a:lnTo>
                    <a:lnTo>
                      <a:pt x="4185" y="196"/>
                    </a:lnTo>
                    <a:lnTo>
                      <a:pt x="4191" y="196"/>
                    </a:lnTo>
                    <a:lnTo>
                      <a:pt x="4191" y="176"/>
                    </a:lnTo>
                    <a:lnTo>
                      <a:pt x="4196" y="156"/>
                    </a:lnTo>
                    <a:lnTo>
                      <a:pt x="4200" y="138"/>
                    </a:lnTo>
                    <a:lnTo>
                      <a:pt x="4202" y="114"/>
                    </a:lnTo>
                    <a:lnTo>
                      <a:pt x="4214" y="114"/>
                    </a:lnTo>
                    <a:lnTo>
                      <a:pt x="4214" y="120"/>
                    </a:lnTo>
                    <a:lnTo>
                      <a:pt x="4211" y="120"/>
                    </a:lnTo>
                    <a:lnTo>
                      <a:pt x="4211" y="143"/>
                    </a:lnTo>
                    <a:lnTo>
                      <a:pt x="4205" y="143"/>
                    </a:lnTo>
                    <a:lnTo>
                      <a:pt x="4194" y="211"/>
                    </a:lnTo>
                    <a:lnTo>
                      <a:pt x="4198" y="211"/>
                    </a:lnTo>
                    <a:lnTo>
                      <a:pt x="4214" y="154"/>
                    </a:lnTo>
                    <a:lnTo>
                      <a:pt x="4222" y="154"/>
                    </a:lnTo>
                    <a:lnTo>
                      <a:pt x="4218" y="176"/>
                    </a:lnTo>
                    <a:lnTo>
                      <a:pt x="4211" y="194"/>
                    </a:lnTo>
                    <a:lnTo>
                      <a:pt x="4205" y="214"/>
                    </a:lnTo>
                    <a:lnTo>
                      <a:pt x="4214" y="214"/>
                    </a:lnTo>
                    <a:lnTo>
                      <a:pt x="4214" y="231"/>
                    </a:lnTo>
                    <a:lnTo>
                      <a:pt x="4218" y="231"/>
                    </a:lnTo>
                    <a:lnTo>
                      <a:pt x="4220" y="216"/>
                    </a:lnTo>
                    <a:lnTo>
                      <a:pt x="4225" y="203"/>
                    </a:lnTo>
                    <a:lnTo>
                      <a:pt x="4231" y="191"/>
                    </a:lnTo>
                    <a:lnTo>
                      <a:pt x="4231" y="171"/>
                    </a:lnTo>
                    <a:lnTo>
                      <a:pt x="4234" y="171"/>
                    </a:lnTo>
                    <a:lnTo>
                      <a:pt x="4236" y="169"/>
                    </a:lnTo>
                    <a:lnTo>
                      <a:pt x="4236" y="169"/>
                    </a:lnTo>
                    <a:lnTo>
                      <a:pt x="4236" y="169"/>
                    </a:lnTo>
                    <a:lnTo>
                      <a:pt x="4238" y="169"/>
                    </a:lnTo>
                    <a:lnTo>
                      <a:pt x="4240" y="169"/>
                    </a:lnTo>
                    <a:lnTo>
                      <a:pt x="4242" y="167"/>
                    </a:lnTo>
                    <a:lnTo>
                      <a:pt x="4242" y="180"/>
                    </a:lnTo>
                    <a:lnTo>
                      <a:pt x="4238" y="196"/>
                    </a:lnTo>
                    <a:lnTo>
                      <a:pt x="4238" y="211"/>
                    </a:lnTo>
                    <a:lnTo>
                      <a:pt x="4238" y="225"/>
                    </a:lnTo>
                    <a:lnTo>
                      <a:pt x="4242" y="236"/>
                    </a:lnTo>
                    <a:lnTo>
                      <a:pt x="4243" y="212"/>
                    </a:lnTo>
                    <a:lnTo>
                      <a:pt x="4249" y="192"/>
                    </a:lnTo>
                    <a:lnTo>
                      <a:pt x="4254" y="172"/>
                    </a:lnTo>
                    <a:lnTo>
                      <a:pt x="4258" y="151"/>
                    </a:lnTo>
                    <a:lnTo>
                      <a:pt x="4271" y="151"/>
                    </a:lnTo>
                    <a:lnTo>
                      <a:pt x="4265" y="189"/>
                    </a:lnTo>
                    <a:lnTo>
                      <a:pt x="4262" y="229"/>
                    </a:lnTo>
                    <a:lnTo>
                      <a:pt x="4258" y="271"/>
                    </a:lnTo>
                    <a:lnTo>
                      <a:pt x="4260" y="311"/>
                    </a:lnTo>
                    <a:lnTo>
                      <a:pt x="4265" y="347"/>
                    </a:lnTo>
                    <a:lnTo>
                      <a:pt x="4267" y="360"/>
                    </a:lnTo>
                    <a:lnTo>
                      <a:pt x="4269" y="374"/>
                    </a:lnTo>
                    <a:lnTo>
                      <a:pt x="4269" y="389"/>
                    </a:lnTo>
                    <a:lnTo>
                      <a:pt x="4269" y="401"/>
                    </a:lnTo>
                    <a:lnTo>
                      <a:pt x="4274" y="411"/>
                    </a:lnTo>
                    <a:lnTo>
                      <a:pt x="4274" y="311"/>
                    </a:lnTo>
                    <a:lnTo>
                      <a:pt x="4278" y="311"/>
                    </a:lnTo>
                    <a:lnTo>
                      <a:pt x="4280" y="294"/>
                    </a:lnTo>
                    <a:lnTo>
                      <a:pt x="4280" y="276"/>
                    </a:lnTo>
                    <a:lnTo>
                      <a:pt x="4278" y="263"/>
                    </a:lnTo>
                    <a:lnTo>
                      <a:pt x="4285" y="263"/>
                    </a:lnTo>
                    <a:lnTo>
                      <a:pt x="4285" y="247"/>
                    </a:lnTo>
                    <a:lnTo>
                      <a:pt x="4298" y="247"/>
                    </a:lnTo>
                    <a:lnTo>
                      <a:pt x="4294" y="271"/>
                    </a:lnTo>
                    <a:lnTo>
                      <a:pt x="4291" y="271"/>
                    </a:lnTo>
                    <a:lnTo>
                      <a:pt x="4291" y="281"/>
                    </a:lnTo>
                    <a:lnTo>
                      <a:pt x="4293" y="296"/>
                    </a:lnTo>
                    <a:lnTo>
                      <a:pt x="4296" y="314"/>
                    </a:lnTo>
                    <a:lnTo>
                      <a:pt x="4300" y="331"/>
                    </a:lnTo>
                    <a:lnTo>
                      <a:pt x="4303" y="345"/>
                    </a:lnTo>
                    <a:lnTo>
                      <a:pt x="4305" y="351"/>
                    </a:lnTo>
                    <a:lnTo>
                      <a:pt x="4309" y="311"/>
                    </a:lnTo>
                    <a:lnTo>
                      <a:pt x="4313" y="271"/>
                    </a:lnTo>
                    <a:lnTo>
                      <a:pt x="4314" y="227"/>
                    </a:lnTo>
                    <a:lnTo>
                      <a:pt x="4314" y="191"/>
                    </a:lnTo>
                    <a:lnTo>
                      <a:pt x="4311" y="191"/>
                    </a:lnTo>
                    <a:lnTo>
                      <a:pt x="4311" y="163"/>
                    </a:lnTo>
                    <a:lnTo>
                      <a:pt x="4305" y="163"/>
                    </a:lnTo>
                    <a:lnTo>
                      <a:pt x="4305" y="136"/>
                    </a:lnTo>
                    <a:lnTo>
                      <a:pt x="4298" y="103"/>
                    </a:lnTo>
                    <a:lnTo>
                      <a:pt x="4291" y="71"/>
                    </a:lnTo>
                    <a:lnTo>
                      <a:pt x="4302" y="76"/>
                    </a:lnTo>
                    <a:lnTo>
                      <a:pt x="4325" y="207"/>
                    </a:lnTo>
                    <a:lnTo>
                      <a:pt x="4327" y="221"/>
                    </a:lnTo>
                    <a:lnTo>
                      <a:pt x="4325" y="238"/>
                    </a:lnTo>
                    <a:lnTo>
                      <a:pt x="4325" y="252"/>
                    </a:lnTo>
                    <a:lnTo>
                      <a:pt x="4331" y="263"/>
                    </a:lnTo>
                    <a:lnTo>
                      <a:pt x="4358" y="103"/>
                    </a:lnTo>
                    <a:lnTo>
                      <a:pt x="4365" y="103"/>
                    </a:lnTo>
                    <a:lnTo>
                      <a:pt x="4351" y="211"/>
                    </a:lnTo>
                    <a:lnTo>
                      <a:pt x="4354" y="211"/>
                    </a:lnTo>
                    <a:lnTo>
                      <a:pt x="4358" y="183"/>
                    </a:lnTo>
                    <a:lnTo>
                      <a:pt x="4371" y="183"/>
                    </a:lnTo>
                    <a:lnTo>
                      <a:pt x="4371" y="214"/>
                    </a:lnTo>
                    <a:lnTo>
                      <a:pt x="4373" y="245"/>
                    </a:lnTo>
                    <a:lnTo>
                      <a:pt x="4378" y="271"/>
                    </a:lnTo>
                    <a:lnTo>
                      <a:pt x="4374" y="283"/>
                    </a:lnTo>
                    <a:lnTo>
                      <a:pt x="4382" y="283"/>
                    </a:lnTo>
                    <a:lnTo>
                      <a:pt x="4385" y="311"/>
                    </a:lnTo>
                    <a:lnTo>
                      <a:pt x="4391" y="311"/>
                    </a:lnTo>
                    <a:lnTo>
                      <a:pt x="4391" y="307"/>
                    </a:lnTo>
                    <a:lnTo>
                      <a:pt x="4425" y="200"/>
                    </a:lnTo>
                    <a:lnTo>
                      <a:pt x="4425" y="183"/>
                    </a:lnTo>
                    <a:lnTo>
                      <a:pt x="4431" y="183"/>
                    </a:lnTo>
                    <a:lnTo>
                      <a:pt x="4434" y="154"/>
                    </a:lnTo>
                    <a:lnTo>
                      <a:pt x="4438" y="154"/>
                    </a:lnTo>
                    <a:lnTo>
                      <a:pt x="4440" y="154"/>
                    </a:lnTo>
                    <a:lnTo>
                      <a:pt x="4440" y="152"/>
                    </a:lnTo>
                    <a:lnTo>
                      <a:pt x="4440" y="152"/>
                    </a:lnTo>
                    <a:lnTo>
                      <a:pt x="4442" y="152"/>
                    </a:lnTo>
                    <a:lnTo>
                      <a:pt x="4443" y="152"/>
                    </a:lnTo>
                    <a:lnTo>
                      <a:pt x="4445" y="151"/>
                    </a:lnTo>
                    <a:lnTo>
                      <a:pt x="4434" y="207"/>
                    </a:lnTo>
                    <a:lnTo>
                      <a:pt x="4442" y="207"/>
                    </a:lnTo>
                    <a:lnTo>
                      <a:pt x="4443" y="223"/>
                    </a:lnTo>
                    <a:lnTo>
                      <a:pt x="4449" y="236"/>
                    </a:lnTo>
                    <a:lnTo>
                      <a:pt x="4454" y="247"/>
                    </a:lnTo>
                    <a:lnTo>
                      <a:pt x="4454" y="267"/>
                    </a:lnTo>
                    <a:lnTo>
                      <a:pt x="4458" y="267"/>
                    </a:lnTo>
                    <a:lnTo>
                      <a:pt x="4458" y="280"/>
                    </a:lnTo>
                    <a:lnTo>
                      <a:pt x="4462" y="280"/>
                    </a:lnTo>
                    <a:lnTo>
                      <a:pt x="4465" y="323"/>
                    </a:lnTo>
                    <a:lnTo>
                      <a:pt x="4471" y="323"/>
                    </a:lnTo>
                    <a:lnTo>
                      <a:pt x="4473" y="338"/>
                    </a:lnTo>
                    <a:lnTo>
                      <a:pt x="4473" y="352"/>
                    </a:lnTo>
                    <a:lnTo>
                      <a:pt x="4473" y="365"/>
                    </a:lnTo>
                    <a:lnTo>
                      <a:pt x="4478" y="374"/>
                    </a:lnTo>
                    <a:lnTo>
                      <a:pt x="4478" y="367"/>
                    </a:lnTo>
                    <a:lnTo>
                      <a:pt x="4485" y="358"/>
                    </a:lnTo>
                    <a:lnTo>
                      <a:pt x="4487" y="343"/>
                    </a:lnTo>
                    <a:lnTo>
                      <a:pt x="4485" y="327"/>
                    </a:lnTo>
                    <a:lnTo>
                      <a:pt x="4482" y="327"/>
                    </a:lnTo>
                    <a:lnTo>
                      <a:pt x="4482" y="300"/>
                    </a:lnTo>
                    <a:lnTo>
                      <a:pt x="4478" y="300"/>
                    </a:lnTo>
                    <a:lnTo>
                      <a:pt x="4478" y="280"/>
                    </a:lnTo>
                    <a:lnTo>
                      <a:pt x="4474" y="280"/>
                    </a:lnTo>
                    <a:lnTo>
                      <a:pt x="4474" y="271"/>
                    </a:lnTo>
                    <a:lnTo>
                      <a:pt x="4471" y="271"/>
                    </a:lnTo>
                    <a:lnTo>
                      <a:pt x="4471" y="267"/>
                    </a:lnTo>
                    <a:lnTo>
                      <a:pt x="4474" y="267"/>
                    </a:lnTo>
                    <a:lnTo>
                      <a:pt x="4476" y="265"/>
                    </a:lnTo>
                    <a:lnTo>
                      <a:pt x="4476" y="265"/>
                    </a:lnTo>
                    <a:lnTo>
                      <a:pt x="4476" y="265"/>
                    </a:lnTo>
                    <a:lnTo>
                      <a:pt x="4478" y="265"/>
                    </a:lnTo>
                    <a:lnTo>
                      <a:pt x="4480" y="263"/>
                    </a:lnTo>
                    <a:lnTo>
                      <a:pt x="4482" y="263"/>
                    </a:lnTo>
                    <a:lnTo>
                      <a:pt x="4482" y="274"/>
                    </a:lnTo>
                    <a:lnTo>
                      <a:pt x="4485" y="274"/>
                    </a:lnTo>
                    <a:lnTo>
                      <a:pt x="4485" y="260"/>
                    </a:lnTo>
                    <a:lnTo>
                      <a:pt x="4498" y="260"/>
                    </a:lnTo>
                    <a:lnTo>
                      <a:pt x="4500" y="280"/>
                    </a:lnTo>
                    <a:lnTo>
                      <a:pt x="4505" y="298"/>
                    </a:lnTo>
                    <a:lnTo>
                      <a:pt x="4511" y="314"/>
                    </a:lnTo>
                    <a:lnTo>
                      <a:pt x="4511" y="347"/>
                    </a:lnTo>
                    <a:lnTo>
                      <a:pt x="4516" y="385"/>
                    </a:lnTo>
                    <a:lnTo>
                      <a:pt x="4518" y="431"/>
                    </a:lnTo>
                    <a:lnTo>
                      <a:pt x="4518" y="441"/>
                    </a:lnTo>
                    <a:lnTo>
                      <a:pt x="4520" y="449"/>
                    </a:lnTo>
                    <a:lnTo>
                      <a:pt x="4520" y="454"/>
                    </a:lnTo>
                    <a:lnTo>
                      <a:pt x="4518" y="463"/>
                    </a:lnTo>
                    <a:lnTo>
                      <a:pt x="4531" y="463"/>
                    </a:lnTo>
                    <a:lnTo>
                      <a:pt x="4534" y="314"/>
                    </a:lnTo>
                    <a:lnTo>
                      <a:pt x="4529" y="300"/>
                    </a:lnTo>
                    <a:lnTo>
                      <a:pt x="4523" y="283"/>
                    </a:lnTo>
                    <a:lnTo>
                      <a:pt x="4522" y="263"/>
                    </a:lnTo>
                    <a:lnTo>
                      <a:pt x="4525" y="263"/>
                    </a:lnTo>
                    <a:lnTo>
                      <a:pt x="4527" y="267"/>
                    </a:lnTo>
                    <a:lnTo>
                      <a:pt x="4527" y="267"/>
                    </a:lnTo>
                    <a:lnTo>
                      <a:pt x="4527" y="269"/>
                    </a:lnTo>
                    <a:lnTo>
                      <a:pt x="4527" y="269"/>
                    </a:lnTo>
                    <a:lnTo>
                      <a:pt x="4529" y="269"/>
                    </a:lnTo>
                    <a:lnTo>
                      <a:pt x="4531" y="271"/>
                    </a:lnTo>
                    <a:lnTo>
                      <a:pt x="4531" y="260"/>
                    </a:lnTo>
                    <a:lnTo>
                      <a:pt x="4525" y="247"/>
                    </a:lnTo>
                    <a:lnTo>
                      <a:pt x="4523" y="232"/>
                    </a:lnTo>
                    <a:lnTo>
                      <a:pt x="4522" y="220"/>
                    </a:lnTo>
                    <a:lnTo>
                      <a:pt x="4502" y="163"/>
                    </a:lnTo>
                    <a:lnTo>
                      <a:pt x="4503" y="161"/>
                    </a:lnTo>
                    <a:lnTo>
                      <a:pt x="4503" y="161"/>
                    </a:lnTo>
                    <a:lnTo>
                      <a:pt x="4505" y="161"/>
                    </a:lnTo>
                    <a:lnTo>
                      <a:pt x="4505" y="161"/>
                    </a:lnTo>
                    <a:lnTo>
                      <a:pt x="4505" y="161"/>
                    </a:lnTo>
                    <a:lnTo>
                      <a:pt x="4505" y="160"/>
                    </a:lnTo>
                    <a:lnTo>
                      <a:pt x="4507" y="160"/>
                    </a:lnTo>
                    <a:lnTo>
                      <a:pt x="4509" y="161"/>
                    </a:lnTo>
                    <a:lnTo>
                      <a:pt x="4509" y="161"/>
                    </a:lnTo>
                    <a:lnTo>
                      <a:pt x="4509" y="161"/>
                    </a:lnTo>
                    <a:lnTo>
                      <a:pt x="4509" y="161"/>
                    </a:lnTo>
                    <a:lnTo>
                      <a:pt x="4511" y="163"/>
                    </a:lnTo>
                    <a:lnTo>
                      <a:pt x="4516" y="174"/>
                    </a:lnTo>
                    <a:lnTo>
                      <a:pt x="4520" y="185"/>
                    </a:lnTo>
                    <a:lnTo>
                      <a:pt x="4522" y="200"/>
                    </a:lnTo>
                    <a:lnTo>
                      <a:pt x="4525" y="200"/>
                    </a:lnTo>
                    <a:lnTo>
                      <a:pt x="4525" y="220"/>
                    </a:lnTo>
                    <a:lnTo>
                      <a:pt x="4531" y="220"/>
                    </a:lnTo>
                    <a:lnTo>
                      <a:pt x="4531" y="231"/>
                    </a:lnTo>
                    <a:lnTo>
                      <a:pt x="4534" y="231"/>
                    </a:lnTo>
                    <a:lnTo>
                      <a:pt x="4534" y="254"/>
                    </a:lnTo>
                    <a:lnTo>
                      <a:pt x="4538" y="254"/>
                    </a:lnTo>
                    <a:lnTo>
                      <a:pt x="4538" y="271"/>
                    </a:lnTo>
                    <a:lnTo>
                      <a:pt x="4543" y="291"/>
                    </a:lnTo>
                    <a:lnTo>
                      <a:pt x="4551" y="311"/>
                    </a:lnTo>
                    <a:lnTo>
                      <a:pt x="4554" y="311"/>
                    </a:lnTo>
                    <a:lnTo>
                      <a:pt x="4554" y="267"/>
                    </a:lnTo>
                    <a:lnTo>
                      <a:pt x="4551" y="267"/>
                    </a:lnTo>
                    <a:lnTo>
                      <a:pt x="4551" y="243"/>
                    </a:lnTo>
                    <a:lnTo>
                      <a:pt x="4545" y="243"/>
                    </a:lnTo>
                    <a:lnTo>
                      <a:pt x="4542" y="220"/>
                    </a:lnTo>
                    <a:lnTo>
                      <a:pt x="4534" y="214"/>
                    </a:lnTo>
                    <a:lnTo>
                      <a:pt x="4531" y="200"/>
                    </a:lnTo>
                    <a:lnTo>
                      <a:pt x="4538" y="203"/>
                    </a:lnTo>
                    <a:lnTo>
                      <a:pt x="4525" y="163"/>
                    </a:lnTo>
                    <a:lnTo>
                      <a:pt x="4534" y="163"/>
                    </a:lnTo>
                    <a:lnTo>
                      <a:pt x="4585" y="314"/>
                    </a:lnTo>
                    <a:lnTo>
                      <a:pt x="4585" y="311"/>
                    </a:lnTo>
                    <a:lnTo>
                      <a:pt x="4589" y="309"/>
                    </a:lnTo>
                    <a:lnTo>
                      <a:pt x="4589" y="307"/>
                    </a:lnTo>
                    <a:lnTo>
                      <a:pt x="4589" y="305"/>
                    </a:lnTo>
                    <a:lnTo>
                      <a:pt x="4589" y="305"/>
                    </a:lnTo>
                    <a:lnTo>
                      <a:pt x="4589" y="303"/>
                    </a:lnTo>
                    <a:lnTo>
                      <a:pt x="4589" y="301"/>
                    </a:lnTo>
                    <a:lnTo>
                      <a:pt x="4591" y="300"/>
                    </a:lnTo>
                    <a:lnTo>
                      <a:pt x="4594" y="300"/>
                    </a:lnTo>
                    <a:lnTo>
                      <a:pt x="4594" y="303"/>
                    </a:lnTo>
                    <a:lnTo>
                      <a:pt x="4596" y="301"/>
                    </a:lnTo>
                    <a:lnTo>
                      <a:pt x="4596" y="301"/>
                    </a:lnTo>
                    <a:lnTo>
                      <a:pt x="4596" y="300"/>
                    </a:lnTo>
                    <a:lnTo>
                      <a:pt x="4596" y="300"/>
                    </a:lnTo>
                    <a:lnTo>
                      <a:pt x="4598" y="298"/>
                    </a:lnTo>
                    <a:lnTo>
                      <a:pt x="4598" y="296"/>
                    </a:lnTo>
                    <a:lnTo>
                      <a:pt x="4591" y="296"/>
                    </a:lnTo>
                    <a:lnTo>
                      <a:pt x="4585" y="263"/>
                    </a:lnTo>
                    <a:lnTo>
                      <a:pt x="4594" y="263"/>
                    </a:lnTo>
                    <a:lnTo>
                      <a:pt x="4594" y="254"/>
                    </a:lnTo>
                    <a:lnTo>
                      <a:pt x="4602" y="254"/>
                    </a:lnTo>
                    <a:lnTo>
                      <a:pt x="4602" y="271"/>
                    </a:lnTo>
                    <a:lnTo>
                      <a:pt x="4600" y="281"/>
                    </a:lnTo>
                    <a:lnTo>
                      <a:pt x="4602" y="291"/>
                    </a:lnTo>
                    <a:lnTo>
                      <a:pt x="4605" y="291"/>
                    </a:lnTo>
                    <a:lnTo>
                      <a:pt x="4611" y="236"/>
                    </a:lnTo>
                    <a:lnTo>
                      <a:pt x="4618" y="231"/>
                    </a:lnTo>
                    <a:lnTo>
                      <a:pt x="4618" y="220"/>
                    </a:lnTo>
                    <a:lnTo>
                      <a:pt x="4622" y="220"/>
                    </a:lnTo>
                    <a:lnTo>
                      <a:pt x="4622" y="214"/>
                    </a:lnTo>
                    <a:lnTo>
                      <a:pt x="4618" y="214"/>
                    </a:lnTo>
                    <a:lnTo>
                      <a:pt x="4618" y="163"/>
                    </a:lnTo>
                    <a:lnTo>
                      <a:pt x="4614" y="163"/>
                    </a:lnTo>
                    <a:lnTo>
                      <a:pt x="4614" y="160"/>
                    </a:lnTo>
                    <a:lnTo>
                      <a:pt x="4618" y="160"/>
                    </a:lnTo>
                    <a:lnTo>
                      <a:pt x="4618" y="154"/>
                    </a:lnTo>
                    <a:lnTo>
                      <a:pt x="4614" y="154"/>
                    </a:lnTo>
                    <a:lnTo>
                      <a:pt x="4614" y="152"/>
                    </a:lnTo>
                    <a:lnTo>
                      <a:pt x="4616" y="149"/>
                    </a:lnTo>
                    <a:lnTo>
                      <a:pt x="4618" y="147"/>
                    </a:lnTo>
                    <a:lnTo>
                      <a:pt x="4618" y="147"/>
                    </a:lnTo>
                    <a:lnTo>
                      <a:pt x="4614" y="140"/>
                    </a:lnTo>
                    <a:lnTo>
                      <a:pt x="4614" y="136"/>
                    </a:lnTo>
                    <a:lnTo>
                      <a:pt x="4618" y="136"/>
                    </a:lnTo>
                    <a:lnTo>
                      <a:pt x="4618" y="131"/>
                    </a:lnTo>
                    <a:lnTo>
                      <a:pt x="4614" y="131"/>
                    </a:lnTo>
                    <a:lnTo>
                      <a:pt x="4618" y="107"/>
                    </a:lnTo>
                    <a:lnTo>
                      <a:pt x="4625" y="107"/>
                    </a:lnTo>
                    <a:lnTo>
                      <a:pt x="4625" y="167"/>
                    </a:lnTo>
                    <a:lnTo>
                      <a:pt x="4634" y="167"/>
                    </a:lnTo>
                    <a:lnTo>
                      <a:pt x="4642" y="311"/>
                    </a:lnTo>
                    <a:lnTo>
                      <a:pt x="4645" y="311"/>
                    </a:lnTo>
                    <a:lnTo>
                      <a:pt x="4647" y="325"/>
                    </a:lnTo>
                    <a:lnTo>
                      <a:pt x="4647" y="341"/>
                    </a:lnTo>
                    <a:lnTo>
                      <a:pt x="4649" y="356"/>
                    </a:lnTo>
                    <a:lnTo>
                      <a:pt x="4654" y="367"/>
                    </a:lnTo>
                    <a:lnTo>
                      <a:pt x="4651" y="323"/>
                    </a:lnTo>
                    <a:lnTo>
                      <a:pt x="4654" y="323"/>
                    </a:lnTo>
                    <a:lnTo>
                      <a:pt x="4658" y="329"/>
                    </a:lnTo>
                    <a:lnTo>
                      <a:pt x="4662" y="332"/>
                    </a:lnTo>
                    <a:lnTo>
                      <a:pt x="4665" y="334"/>
                    </a:lnTo>
                    <a:lnTo>
                      <a:pt x="4665" y="296"/>
                    </a:lnTo>
                    <a:lnTo>
                      <a:pt x="4658" y="296"/>
                    </a:lnTo>
                    <a:lnTo>
                      <a:pt x="4658" y="287"/>
                    </a:lnTo>
                    <a:lnTo>
                      <a:pt x="4665" y="287"/>
                    </a:lnTo>
                    <a:lnTo>
                      <a:pt x="4662" y="107"/>
                    </a:lnTo>
                    <a:lnTo>
                      <a:pt x="4674" y="107"/>
                    </a:lnTo>
                    <a:lnTo>
                      <a:pt x="4674" y="111"/>
                    </a:lnTo>
                    <a:lnTo>
                      <a:pt x="4671" y="121"/>
                    </a:lnTo>
                    <a:lnTo>
                      <a:pt x="4669" y="138"/>
                    </a:lnTo>
                    <a:lnTo>
                      <a:pt x="4669" y="156"/>
                    </a:lnTo>
                    <a:lnTo>
                      <a:pt x="4671" y="171"/>
                    </a:lnTo>
                    <a:lnTo>
                      <a:pt x="4682" y="287"/>
                    </a:lnTo>
                    <a:lnTo>
                      <a:pt x="4687" y="287"/>
                    </a:lnTo>
                    <a:lnTo>
                      <a:pt x="4691" y="289"/>
                    </a:lnTo>
                    <a:lnTo>
                      <a:pt x="4694" y="289"/>
                    </a:lnTo>
                    <a:lnTo>
                      <a:pt x="4698" y="291"/>
                    </a:lnTo>
                    <a:lnTo>
                      <a:pt x="4698" y="236"/>
                    </a:lnTo>
                    <a:lnTo>
                      <a:pt x="4711" y="236"/>
                    </a:lnTo>
                    <a:lnTo>
                      <a:pt x="4713" y="269"/>
                    </a:lnTo>
                    <a:lnTo>
                      <a:pt x="4722" y="300"/>
                    </a:lnTo>
                    <a:lnTo>
                      <a:pt x="4725" y="300"/>
                    </a:lnTo>
                    <a:lnTo>
                      <a:pt x="4725" y="143"/>
                    </a:lnTo>
                    <a:lnTo>
                      <a:pt x="4738" y="147"/>
                    </a:lnTo>
                    <a:lnTo>
                      <a:pt x="4742" y="189"/>
                    </a:lnTo>
                    <a:lnTo>
                      <a:pt x="4751" y="223"/>
                    </a:lnTo>
                    <a:lnTo>
                      <a:pt x="4751" y="254"/>
                    </a:lnTo>
                    <a:lnTo>
                      <a:pt x="4754" y="254"/>
                    </a:lnTo>
                    <a:lnTo>
                      <a:pt x="4758" y="300"/>
                    </a:lnTo>
                    <a:lnTo>
                      <a:pt x="4765" y="303"/>
                    </a:lnTo>
                    <a:lnTo>
                      <a:pt x="4765" y="314"/>
                    </a:lnTo>
                    <a:lnTo>
                      <a:pt x="4769" y="323"/>
                    </a:lnTo>
                    <a:lnTo>
                      <a:pt x="4774" y="329"/>
                    </a:lnTo>
                    <a:lnTo>
                      <a:pt x="4780" y="336"/>
                    </a:lnTo>
                    <a:lnTo>
                      <a:pt x="4785" y="340"/>
                    </a:lnTo>
                    <a:lnTo>
                      <a:pt x="4794" y="343"/>
                    </a:lnTo>
                    <a:lnTo>
                      <a:pt x="4794" y="347"/>
                    </a:lnTo>
                    <a:lnTo>
                      <a:pt x="4796" y="349"/>
                    </a:lnTo>
                    <a:lnTo>
                      <a:pt x="4796" y="351"/>
                    </a:lnTo>
                    <a:lnTo>
                      <a:pt x="4798" y="352"/>
                    </a:lnTo>
                    <a:lnTo>
                      <a:pt x="4800" y="354"/>
                    </a:lnTo>
                    <a:lnTo>
                      <a:pt x="4802" y="356"/>
                    </a:lnTo>
                    <a:lnTo>
                      <a:pt x="4803" y="356"/>
                    </a:lnTo>
                    <a:lnTo>
                      <a:pt x="4803" y="358"/>
                    </a:lnTo>
                    <a:lnTo>
                      <a:pt x="4803" y="358"/>
                    </a:lnTo>
                    <a:lnTo>
                      <a:pt x="4803" y="358"/>
                    </a:lnTo>
                    <a:lnTo>
                      <a:pt x="4805" y="358"/>
                    </a:lnTo>
                    <a:lnTo>
                      <a:pt x="4805" y="360"/>
                    </a:lnTo>
                    <a:lnTo>
                      <a:pt x="4805" y="351"/>
                    </a:lnTo>
                    <a:lnTo>
                      <a:pt x="4802" y="351"/>
                    </a:lnTo>
                    <a:lnTo>
                      <a:pt x="4802" y="323"/>
                    </a:lnTo>
                    <a:lnTo>
                      <a:pt x="4798" y="323"/>
                    </a:lnTo>
                    <a:lnTo>
                      <a:pt x="4791" y="287"/>
                    </a:lnTo>
                    <a:lnTo>
                      <a:pt x="4785" y="287"/>
                    </a:lnTo>
                    <a:lnTo>
                      <a:pt x="4785" y="274"/>
                    </a:lnTo>
                    <a:lnTo>
                      <a:pt x="4782" y="274"/>
                    </a:lnTo>
                    <a:lnTo>
                      <a:pt x="4780" y="272"/>
                    </a:lnTo>
                    <a:lnTo>
                      <a:pt x="4780" y="269"/>
                    </a:lnTo>
                    <a:lnTo>
                      <a:pt x="4780" y="267"/>
                    </a:lnTo>
                    <a:lnTo>
                      <a:pt x="4778" y="263"/>
                    </a:lnTo>
                    <a:lnTo>
                      <a:pt x="4778" y="260"/>
                    </a:lnTo>
                    <a:lnTo>
                      <a:pt x="4782" y="260"/>
                    </a:lnTo>
                    <a:lnTo>
                      <a:pt x="4789" y="269"/>
                    </a:lnTo>
                    <a:lnTo>
                      <a:pt x="4794" y="280"/>
                    </a:lnTo>
                    <a:lnTo>
                      <a:pt x="4798" y="291"/>
                    </a:lnTo>
                    <a:lnTo>
                      <a:pt x="4802" y="291"/>
                    </a:lnTo>
                    <a:lnTo>
                      <a:pt x="4794" y="267"/>
                    </a:lnTo>
                    <a:lnTo>
                      <a:pt x="4783" y="243"/>
                    </a:lnTo>
                    <a:lnTo>
                      <a:pt x="4774" y="220"/>
                    </a:lnTo>
                    <a:lnTo>
                      <a:pt x="4778" y="220"/>
                    </a:lnTo>
                    <a:lnTo>
                      <a:pt x="4782" y="221"/>
                    </a:lnTo>
                    <a:lnTo>
                      <a:pt x="4783" y="221"/>
                    </a:lnTo>
                    <a:lnTo>
                      <a:pt x="4783" y="223"/>
                    </a:lnTo>
                    <a:lnTo>
                      <a:pt x="4785" y="227"/>
                    </a:lnTo>
                    <a:lnTo>
                      <a:pt x="4785" y="231"/>
                    </a:lnTo>
                    <a:lnTo>
                      <a:pt x="4796" y="245"/>
                    </a:lnTo>
                    <a:lnTo>
                      <a:pt x="4803" y="263"/>
                    </a:lnTo>
                    <a:lnTo>
                      <a:pt x="4809" y="283"/>
                    </a:lnTo>
                    <a:lnTo>
                      <a:pt x="4814" y="303"/>
                    </a:lnTo>
                    <a:lnTo>
                      <a:pt x="4818" y="303"/>
                    </a:lnTo>
                    <a:lnTo>
                      <a:pt x="4818" y="323"/>
                    </a:lnTo>
                    <a:lnTo>
                      <a:pt x="4822" y="323"/>
                    </a:lnTo>
                    <a:lnTo>
                      <a:pt x="4814" y="240"/>
                    </a:lnTo>
                    <a:lnTo>
                      <a:pt x="4811" y="240"/>
                    </a:lnTo>
                    <a:lnTo>
                      <a:pt x="4811" y="223"/>
                    </a:lnTo>
                    <a:lnTo>
                      <a:pt x="4805" y="223"/>
                    </a:lnTo>
                    <a:lnTo>
                      <a:pt x="4802" y="191"/>
                    </a:lnTo>
                    <a:lnTo>
                      <a:pt x="4798" y="191"/>
                    </a:lnTo>
                    <a:lnTo>
                      <a:pt x="4798" y="183"/>
                    </a:lnTo>
                    <a:lnTo>
                      <a:pt x="4794" y="183"/>
                    </a:lnTo>
                    <a:lnTo>
                      <a:pt x="4794" y="171"/>
                    </a:lnTo>
                    <a:lnTo>
                      <a:pt x="4791" y="171"/>
                    </a:lnTo>
                    <a:lnTo>
                      <a:pt x="4785" y="154"/>
                    </a:lnTo>
                    <a:lnTo>
                      <a:pt x="4782" y="154"/>
                    </a:lnTo>
                    <a:lnTo>
                      <a:pt x="4782" y="143"/>
                    </a:lnTo>
                    <a:lnTo>
                      <a:pt x="4778" y="143"/>
                    </a:lnTo>
                    <a:lnTo>
                      <a:pt x="4771" y="120"/>
                    </a:lnTo>
                    <a:lnTo>
                      <a:pt x="4765" y="120"/>
                    </a:lnTo>
                    <a:lnTo>
                      <a:pt x="4765" y="111"/>
                    </a:lnTo>
                    <a:lnTo>
                      <a:pt x="4758" y="98"/>
                    </a:lnTo>
                    <a:lnTo>
                      <a:pt x="4751" y="85"/>
                    </a:lnTo>
                    <a:lnTo>
                      <a:pt x="4745" y="67"/>
                    </a:lnTo>
                    <a:lnTo>
                      <a:pt x="4758" y="71"/>
                    </a:lnTo>
                    <a:lnTo>
                      <a:pt x="4762" y="89"/>
                    </a:lnTo>
                    <a:lnTo>
                      <a:pt x="4771" y="101"/>
                    </a:lnTo>
                    <a:lnTo>
                      <a:pt x="4778" y="114"/>
                    </a:lnTo>
                    <a:lnTo>
                      <a:pt x="4778" y="123"/>
                    </a:lnTo>
                    <a:lnTo>
                      <a:pt x="4782" y="123"/>
                    </a:lnTo>
                    <a:lnTo>
                      <a:pt x="4782" y="131"/>
                    </a:lnTo>
                    <a:lnTo>
                      <a:pt x="4785" y="131"/>
                    </a:lnTo>
                    <a:lnTo>
                      <a:pt x="4785" y="140"/>
                    </a:lnTo>
                    <a:lnTo>
                      <a:pt x="4791" y="140"/>
                    </a:lnTo>
                    <a:lnTo>
                      <a:pt x="4791" y="147"/>
                    </a:lnTo>
                    <a:lnTo>
                      <a:pt x="4794" y="147"/>
                    </a:lnTo>
                    <a:lnTo>
                      <a:pt x="4802" y="171"/>
                    </a:lnTo>
                    <a:lnTo>
                      <a:pt x="4805" y="171"/>
                    </a:lnTo>
                    <a:lnTo>
                      <a:pt x="4805" y="183"/>
                    </a:lnTo>
                    <a:lnTo>
                      <a:pt x="4811" y="183"/>
                    </a:lnTo>
                    <a:lnTo>
                      <a:pt x="4811" y="191"/>
                    </a:lnTo>
                    <a:lnTo>
                      <a:pt x="4814" y="191"/>
                    </a:lnTo>
                    <a:lnTo>
                      <a:pt x="4822" y="227"/>
                    </a:lnTo>
                    <a:lnTo>
                      <a:pt x="4825" y="227"/>
                    </a:lnTo>
                    <a:lnTo>
                      <a:pt x="4825" y="236"/>
                    </a:lnTo>
                    <a:lnTo>
                      <a:pt x="4831" y="236"/>
                    </a:lnTo>
                    <a:lnTo>
                      <a:pt x="4831" y="254"/>
                    </a:lnTo>
                    <a:lnTo>
                      <a:pt x="4834" y="254"/>
                    </a:lnTo>
                    <a:lnTo>
                      <a:pt x="4836" y="218"/>
                    </a:lnTo>
                    <a:lnTo>
                      <a:pt x="4838" y="178"/>
                    </a:lnTo>
                    <a:lnTo>
                      <a:pt x="4834" y="140"/>
                    </a:lnTo>
                    <a:lnTo>
                      <a:pt x="4825" y="103"/>
                    </a:lnTo>
                    <a:lnTo>
                      <a:pt x="4838" y="103"/>
                    </a:lnTo>
                    <a:lnTo>
                      <a:pt x="4843" y="134"/>
                    </a:lnTo>
                    <a:lnTo>
                      <a:pt x="4851" y="163"/>
                    </a:lnTo>
                    <a:lnTo>
                      <a:pt x="4851" y="178"/>
                    </a:lnTo>
                    <a:lnTo>
                      <a:pt x="4851" y="194"/>
                    </a:lnTo>
                    <a:lnTo>
                      <a:pt x="4849" y="209"/>
                    </a:lnTo>
                    <a:lnTo>
                      <a:pt x="4854" y="220"/>
                    </a:lnTo>
                    <a:lnTo>
                      <a:pt x="4858" y="180"/>
                    </a:lnTo>
                    <a:lnTo>
                      <a:pt x="4865" y="180"/>
                    </a:lnTo>
                    <a:lnTo>
                      <a:pt x="4871" y="196"/>
                    </a:lnTo>
                    <a:lnTo>
                      <a:pt x="4874" y="196"/>
                    </a:lnTo>
                    <a:lnTo>
                      <a:pt x="4874" y="211"/>
                    </a:lnTo>
                    <a:lnTo>
                      <a:pt x="4878" y="211"/>
                    </a:lnTo>
                    <a:lnTo>
                      <a:pt x="4882" y="247"/>
                    </a:lnTo>
                    <a:lnTo>
                      <a:pt x="4885" y="247"/>
                    </a:lnTo>
                    <a:lnTo>
                      <a:pt x="4885" y="271"/>
                    </a:lnTo>
                    <a:lnTo>
                      <a:pt x="4894" y="274"/>
                    </a:lnTo>
                    <a:lnTo>
                      <a:pt x="4894" y="283"/>
                    </a:lnTo>
                    <a:lnTo>
                      <a:pt x="4898" y="283"/>
                    </a:lnTo>
                    <a:lnTo>
                      <a:pt x="4898" y="296"/>
                    </a:lnTo>
                    <a:lnTo>
                      <a:pt x="4902" y="296"/>
                    </a:lnTo>
                    <a:lnTo>
                      <a:pt x="4905" y="320"/>
                    </a:lnTo>
                    <a:lnTo>
                      <a:pt x="4911" y="320"/>
                    </a:lnTo>
                    <a:lnTo>
                      <a:pt x="4913" y="291"/>
                    </a:lnTo>
                    <a:lnTo>
                      <a:pt x="4918" y="265"/>
                    </a:lnTo>
                    <a:lnTo>
                      <a:pt x="4927" y="240"/>
                    </a:lnTo>
                    <a:lnTo>
                      <a:pt x="4934" y="214"/>
                    </a:lnTo>
                    <a:lnTo>
                      <a:pt x="4931" y="154"/>
                    </a:lnTo>
                    <a:lnTo>
                      <a:pt x="4942" y="154"/>
                    </a:lnTo>
                    <a:lnTo>
                      <a:pt x="4945" y="214"/>
                    </a:lnTo>
                    <a:lnTo>
                      <a:pt x="4954" y="214"/>
                    </a:lnTo>
                    <a:lnTo>
                      <a:pt x="4958" y="231"/>
                    </a:lnTo>
                    <a:lnTo>
                      <a:pt x="4951" y="231"/>
                    </a:lnTo>
                    <a:lnTo>
                      <a:pt x="4951" y="223"/>
                    </a:lnTo>
                    <a:lnTo>
                      <a:pt x="4945" y="223"/>
                    </a:lnTo>
                    <a:lnTo>
                      <a:pt x="4945" y="327"/>
                    </a:lnTo>
                    <a:lnTo>
                      <a:pt x="4951" y="327"/>
                    </a:lnTo>
                    <a:lnTo>
                      <a:pt x="4951" y="340"/>
                    </a:lnTo>
                    <a:lnTo>
                      <a:pt x="4954" y="340"/>
                    </a:lnTo>
                    <a:lnTo>
                      <a:pt x="4956" y="338"/>
                    </a:lnTo>
                    <a:lnTo>
                      <a:pt x="4956" y="336"/>
                    </a:lnTo>
                    <a:lnTo>
                      <a:pt x="4956" y="336"/>
                    </a:lnTo>
                    <a:lnTo>
                      <a:pt x="4956" y="336"/>
                    </a:lnTo>
                    <a:lnTo>
                      <a:pt x="4958" y="334"/>
                    </a:lnTo>
                    <a:lnTo>
                      <a:pt x="4965" y="340"/>
                    </a:lnTo>
                    <a:lnTo>
                      <a:pt x="4965" y="303"/>
                    </a:lnTo>
                    <a:lnTo>
                      <a:pt x="4962" y="303"/>
                    </a:lnTo>
                    <a:lnTo>
                      <a:pt x="4962" y="271"/>
                    </a:lnTo>
                    <a:lnTo>
                      <a:pt x="4951" y="236"/>
                    </a:lnTo>
                    <a:lnTo>
                      <a:pt x="4962" y="236"/>
                    </a:lnTo>
                    <a:lnTo>
                      <a:pt x="4965" y="254"/>
                    </a:lnTo>
                    <a:lnTo>
                      <a:pt x="4971" y="254"/>
                    </a:lnTo>
                    <a:lnTo>
                      <a:pt x="4971" y="274"/>
                    </a:lnTo>
                    <a:lnTo>
                      <a:pt x="4974" y="274"/>
                    </a:lnTo>
                    <a:lnTo>
                      <a:pt x="4974" y="283"/>
                    </a:lnTo>
                    <a:lnTo>
                      <a:pt x="4978" y="283"/>
                    </a:lnTo>
                    <a:lnTo>
                      <a:pt x="4978" y="300"/>
                    </a:lnTo>
                    <a:lnTo>
                      <a:pt x="4982" y="300"/>
                    </a:lnTo>
                    <a:lnTo>
                      <a:pt x="4982" y="314"/>
                    </a:lnTo>
                    <a:lnTo>
                      <a:pt x="4985" y="314"/>
                    </a:lnTo>
                    <a:lnTo>
                      <a:pt x="4991" y="343"/>
                    </a:lnTo>
                    <a:lnTo>
                      <a:pt x="4994" y="343"/>
                    </a:lnTo>
                    <a:lnTo>
                      <a:pt x="4998" y="334"/>
                    </a:lnTo>
                    <a:lnTo>
                      <a:pt x="5002" y="325"/>
                    </a:lnTo>
                    <a:lnTo>
                      <a:pt x="5002" y="311"/>
                    </a:lnTo>
                    <a:lnTo>
                      <a:pt x="4991" y="274"/>
                    </a:lnTo>
                    <a:lnTo>
                      <a:pt x="5002" y="280"/>
                    </a:lnTo>
                    <a:lnTo>
                      <a:pt x="5003" y="287"/>
                    </a:lnTo>
                    <a:lnTo>
                      <a:pt x="5007" y="301"/>
                    </a:lnTo>
                    <a:lnTo>
                      <a:pt x="5011" y="318"/>
                    </a:lnTo>
                    <a:lnTo>
                      <a:pt x="5014" y="332"/>
                    </a:lnTo>
                    <a:lnTo>
                      <a:pt x="5020" y="345"/>
                    </a:lnTo>
                    <a:lnTo>
                      <a:pt x="5022" y="351"/>
                    </a:lnTo>
                    <a:lnTo>
                      <a:pt x="5023" y="332"/>
                    </a:lnTo>
                    <a:lnTo>
                      <a:pt x="5025" y="316"/>
                    </a:lnTo>
                    <a:lnTo>
                      <a:pt x="5025" y="296"/>
                    </a:lnTo>
                    <a:lnTo>
                      <a:pt x="5022" y="271"/>
                    </a:lnTo>
                    <a:lnTo>
                      <a:pt x="5034" y="271"/>
                    </a:lnTo>
                    <a:lnTo>
                      <a:pt x="5036" y="294"/>
                    </a:lnTo>
                    <a:lnTo>
                      <a:pt x="5043" y="316"/>
                    </a:lnTo>
                    <a:lnTo>
                      <a:pt x="5051" y="334"/>
                    </a:lnTo>
                    <a:lnTo>
                      <a:pt x="5051" y="356"/>
                    </a:lnTo>
                    <a:lnTo>
                      <a:pt x="5054" y="356"/>
                    </a:lnTo>
                    <a:lnTo>
                      <a:pt x="5042" y="223"/>
                    </a:lnTo>
                    <a:lnTo>
                      <a:pt x="5038" y="223"/>
                    </a:lnTo>
                    <a:lnTo>
                      <a:pt x="5034" y="200"/>
                    </a:lnTo>
                    <a:lnTo>
                      <a:pt x="5031" y="194"/>
                    </a:lnTo>
                    <a:lnTo>
                      <a:pt x="5029" y="191"/>
                    </a:lnTo>
                    <a:lnTo>
                      <a:pt x="5025" y="187"/>
                    </a:lnTo>
                    <a:lnTo>
                      <a:pt x="5023" y="183"/>
                    </a:lnTo>
                    <a:lnTo>
                      <a:pt x="5020" y="178"/>
                    </a:lnTo>
                    <a:lnTo>
                      <a:pt x="5018" y="171"/>
                    </a:lnTo>
                    <a:lnTo>
                      <a:pt x="5031" y="180"/>
                    </a:lnTo>
                    <a:lnTo>
                      <a:pt x="5042" y="194"/>
                    </a:lnTo>
                    <a:lnTo>
                      <a:pt x="5051" y="212"/>
                    </a:lnTo>
                    <a:lnTo>
                      <a:pt x="5058" y="234"/>
                    </a:lnTo>
                    <a:lnTo>
                      <a:pt x="5065" y="254"/>
                    </a:lnTo>
                    <a:lnTo>
                      <a:pt x="5071" y="271"/>
                    </a:lnTo>
                    <a:lnTo>
                      <a:pt x="5071" y="296"/>
                    </a:lnTo>
                    <a:lnTo>
                      <a:pt x="5078" y="300"/>
                    </a:lnTo>
                    <a:lnTo>
                      <a:pt x="5074" y="307"/>
                    </a:lnTo>
                    <a:lnTo>
                      <a:pt x="5082" y="311"/>
                    </a:lnTo>
                    <a:lnTo>
                      <a:pt x="5082" y="327"/>
                    </a:lnTo>
                    <a:lnTo>
                      <a:pt x="5085" y="327"/>
                    </a:lnTo>
                    <a:lnTo>
                      <a:pt x="5085" y="340"/>
                    </a:lnTo>
                    <a:lnTo>
                      <a:pt x="5091" y="340"/>
                    </a:lnTo>
                    <a:lnTo>
                      <a:pt x="5093" y="352"/>
                    </a:lnTo>
                    <a:lnTo>
                      <a:pt x="5093" y="365"/>
                    </a:lnTo>
                    <a:lnTo>
                      <a:pt x="5098" y="374"/>
                    </a:lnTo>
                    <a:lnTo>
                      <a:pt x="5100" y="347"/>
                    </a:lnTo>
                    <a:lnTo>
                      <a:pt x="5102" y="321"/>
                    </a:lnTo>
                    <a:lnTo>
                      <a:pt x="5098" y="300"/>
                    </a:lnTo>
                    <a:lnTo>
                      <a:pt x="5098" y="267"/>
                    </a:lnTo>
                    <a:lnTo>
                      <a:pt x="5094" y="267"/>
                    </a:lnTo>
                    <a:lnTo>
                      <a:pt x="5091" y="240"/>
                    </a:lnTo>
                    <a:lnTo>
                      <a:pt x="5085" y="240"/>
                    </a:lnTo>
                    <a:lnTo>
                      <a:pt x="5083" y="234"/>
                    </a:lnTo>
                    <a:lnTo>
                      <a:pt x="5080" y="232"/>
                    </a:lnTo>
                    <a:lnTo>
                      <a:pt x="5078" y="229"/>
                    </a:lnTo>
                    <a:lnTo>
                      <a:pt x="5076" y="227"/>
                    </a:lnTo>
                    <a:lnTo>
                      <a:pt x="5074" y="221"/>
                    </a:lnTo>
                    <a:lnTo>
                      <a:pt x="5074" y="214"/>
                    </a:lnTo>
                    <a:lnTo>
                      <a:pt x="5082" y="220"/>
                    </a:lnTo>
                    <a:lnTo>
                      <a:pt x="5058" y="176"/>
                    </a:lnTo>
                    <a:lnTo>
                      <a:pt x="5065" y="176"/>
                    </a:lnTo>
                    <a:lnTo>
                      <a:pt x="5102" y="231"/>
                    </a:lnTo>
                    <a:lnTo>
                      <a:pt x="5102" y="240"/>
                    </a:lnTo>
                    <a:lnTo>
                      <a:pt x="5105" y="240"/>
                    </a:lnTo>
                    <a:lnTo>
                      <a:pt x="5105" y="247"/>
                    </a:lnTo>
                    <a:lnTo>
                      <a:pt x="5111" y="247"/>
                    </a:lnTo>
                    <a:lnTo>
                      <a:pt x="5114" y="271"/>
                    </a:lnTo>
                    <a:lnTo>
                      <a:pt x="5118" y="271"/>
                    </a:lnTo>
                    <a:lnTo>
                      <a:pt x="5118" y="280"/>
                    </a:lnTo>
                    <a:lnTo>
                      <a:pt x="5122" y="280"/>
                    </a:lnTo>
                    <a:lnTo>
                      <a:pt x="5122" y="296"/>
                    </a:lnTo>
                    <a:lnTo>
                      <a:pt x="5125" y="296"/>
                    </a:lnTo>
                    <a:lnTo>
                      <a:pt x="5131" y="323"/>
                    </a:lnTo>
                    <a:lnTo>
                      <a:pt x="5134" y="323"/>
                    </a:lnTo>
                    <a:lnTo>
                      <a:pt x="5136" y="289"/>
                    </a:lnTo>
                    <a:lnTo>
                      <a:pt x="5138" y="254"/>
                    </a:lnTo>
                    <a:lnTo>
                      <a:pt x="5140" y="218"/>
                    </a:lnTo>
                    <a:lnTo>
                      <a:pt x="5140" y="183"/>
                    </a:lnTo>
                    <a:lnTo>
                      <a:pt x="5134" y="151"/>
                    </a:lnTo>
                    <a:lnTo>
                      <a:pt x="5134" y="120"/>
                    </a:lnTo>
                    <a:lnTo>
                      <a:pt x="5131" y="120"/>
                    </a:lnTo>
                    <a:lnTo>
                      <a:pt x="5127" y="105"/>
                    </a:lnTo>
                    <a:lnTo>
                      <a:pt x="5127" y="92"/>
                    </a:lnTo>
                    <a:lnTo>
                      <a:pt x="5129" y="81"/>
                    </a:lnTo>
                    <a:lnTo>
                      <a:pt x="5129" y="72"/>
                    </a:lnTo>
                    <a:lnTo>
                      <a:pt x="5125" y="67"/>
                    </a:lnTo>
                    <a:lnTo>
                      <a:pt x="5127" y="65"/>
                    </a:lnTo>
                    <a:lnTo>
                      <a:pt x="5127" y="65"/>
                    </a:lnTo>
                    <a:lnTo>
                      <a:pt x="5127" y="65"/>
                    </a:lnTo>
                    <a:lnTo>
                      <a:pt x="5127" y="65"/>
                    </a:lnTo>
                    <a:lnTo>
                      <a:pt x="5129" y="65"/>
                    </a:lnTo>
                    <a:lnTo>
                      <a:pt x="5131" y="63"/>
                    </a:lnTo>
                    <a:lnTo>
                      <a:pt x="5131" y="60"/>
                    </a:lnTo>
                    <a:lnTo>
                      <a:pt x="5133" y="60"/>
                    </a:lnTo>
                    <a:lnTo>
                      <a:pt x="5134" y="60"/>
                    </a:lnTo>
                    <a:lnTo>
                      <a:pt x="5136" y="60"/>
                    </a:lnTo>
                    <a:lnTo>
                      <a:pt x="5136" y="61"/>
                    </a:lnTo>
                    <a:lnTo>
                      <a:pt x="5136" y="61"/>
                    </a:lnTo>
                    <a:lnTo>
                      <a:pt x="5138" y="63"/>
                    </a:lnTo>
                    <a:lnTo>
                      <a:pt x="5142" y="72"/>
                    </a:lnTo>
                    <a:lnTo>
                      <a:pt x="5142" y="85"/>
                    </a:lnTo>
                    <a:lnTo>
                      <a:pt x="5140" y="98"/>
                    </a:lnTo>
                    <a:lnTo>
                      <a:pt x="5142" y="111"/>
                    </a:lnTo>
                    <a:lnTo>
                      <a:pt x="5151" y="145"/>
                    </a:lnTo>
                    <a:lnTo>
                      <a:pt x="5158" y="181"/>
                    </a:lnTo>
                    <a:lnTo>
                      <a:pt x="5165" y="214"/>
                    </a:lnTo>
                    <a:lnTo>
                      <a:pt x="5165" y="243"/>
                    </a:lnTo>
                    <a:lnTo>
                      <a:pt x="5171" y="243"/>
                    </a:lnTo>
                    <a:lnTo>
                      <a:pt x="5173" y="258"/>
                    </a:lnTo>
                    <a:lnTo>
                      <a:pt x="5173" y="276"/>
                    </a:lnTo>
                    <a:lnTo>
                      <a:pt x="5171" y="292"/>
                    </a:lnTo>
                    <a:lnTo>
                      <a:pt x="5173" y="309"/>
                    </a:lnTo>
                    <a:lnTo>
                      <a:pt x="5178" y="320"/>
                    </a:lnTo>
                    <a:lnTo>
                      <a:pt x="5185" y="220"/>
                    </a:lnTo>
                    <a:lnTo>
                      <a:pt x="5191" y="220"/>
                    </a:lnTo>
                    <a:lnTo>
                      <a:pt x="5193" y="203"/>
                    </a:lnTo>
                    <a:lnTo>
                      <a:pt x="5193" y="181"/>
                    </a:lnTo>
                    <a:lnTo>
                      <a:pt x="5191" y="158"/>
                    </a:lnTo>
                    <a:lnTo>
                      <a:pt x="5191" y="132"/>
                    </a:lnTo>
                    <a:lnTo>
                      <a:pt x="5191" y="111"/>
                    </a:lnTo>
                    <a:lnTo>
                      <a:pt x="5202" y="114"/>
                    </a:lnTo>
                    <a:lnTo>
                      <a:pt x="5194" y="327"/>
                    </a:lnTo>
                    <a:lnTo>
                      <a:pt x="5194" y="340"/>
                    </a:lnTo>
                    <a:lnTo>
                      <a:pt x="5193" y="356"/>
                    </a:lnTo>
                    <a:lnTo>
                      <a:pt x="5193" y="374"/>
                    </a:lnTo>
                    <a:lnTo>
                      <a:pt x="5193" y="392"/>
                    </a:lnTo>
                    <a:lnTo>
                      <a:pt x="5194" y="407"/>
                    </a:lnTo>
                    <a:lnTo>
                      <a:pt x="5198" y="416"/>
                    </a:lnTo>
                    <a:lnTo>
                      <a:pt x="5200" y="403"/>
                    </a:lnTo>
                    <a:lnTo>
                      <a:pt x="5202" y="385"/>
                    </a:lnTo>
                    <a:lnTo>
                      <a:pt x="5207" y="365"/>
                    </a:lnTo>
                    <a:lnTo>
                      <a:pt x="5211" y="349"/>
                    </a:lnTo>
                    <a:lnTo>
                      <a:pt x="5214" y="340"/>
                    </a:lnTo>
                    <a:lnTo>
                      <a:pt x="5216" y="338"/>
                    </a:lnTo>
                    <a:lnTo>
                      <a:pt x="5216" y="336"/>
                    </a:lnTo>
                    <a:lnTo>
                      <a:pt x="5216" y="336"/>
                    </a:lnTo>
                    <a:lnTo>
                      <a:pt x="5218" y="336"/>
                    </a:lnTo>
                    <a:lnTo>
                      <a:pt x="5220" y="336"/>
                    </a:lnTo>
                    <a:lnTo>
                      <a:pt x="5222" y="334"/>
                    </a:lnTo>
                    <a:lnTo>
                      <a:pt x="5222" y="356"/>
                    </a:lnTo>
                    <a:lnTo>
                      <a:pt x="5225" y="356"/>
                    </a:lnTo>
                    <a:lnTo>
                      <a:pt x="5231" y="291"/>
                    </a:lnTo>
                    <a:lnTo>
                      <a:pt x="5233" y="285"/>
                    </a:lnTo>
                    <a:lnTo>
                      <a:pt x="5236" y="276"/>
                    </a:lnTo>
                    <a:lnTo>
                      <a:pt x="5240" y="265"/>
                    </a:lnTo>
                    <a:lnTo>
                      <a:pt x="5238" y="254"/>
                    </a:lnTo>
                    <a:lnTo>
                      <a:pt x="5231" y="251"/>
                    </a:lnTo>
                    <a:lnTo>
                      <a:pt x="5231" y="243"/>
                    </a:lnTo>
                    <a:lnTo>
                      <a:pt x="5238" y="243"/>
                    </a:lnTo>
                    <a:lnTo>
                      <a:pt x="5251" y="103"/>
                    </a:lnTo>
                    <a:lnTo>
                      <a:pt x="5258" y="103"/>
                    </a:lnTo>
                    <a:lnTo>
                      <a:pt x="5251" y="280"/>
                    </a:lnTo>
                    <a:lnTo>
                      <a:pt x="5254" y="280"/>
                    </a:lnTo>
                    <a:lnTo>
                      <a:pt x="5254" y="291"/>
                    </a:lnTo>
                    <a:lnTo>
                      <a:pt x="5258" y="291"/>
                    </a:lnTo>
                    <a:lnTo>
                      <a:pt x="5260" y="301"/>
                    </a:lnTo>
                    <a:lnTo>
                      <a:pt x="5262" y="314"/>
                    </a:lnTo>
                    <a:lnTo>
                      <a:pt x="5262" y="327"/>
                    </a:lnTo>
                    <a:lnTo>
                      <a:pt x="5265" y="334"/>
                    </a:lnTo>
                    <a:lnTo>
                      <a:pt x="5285" y="154"/>
                    </a:lnTo>
                    <a:lnTo>
                      <a:pt x="5294" y="154"/>
                    </a:lnTo>
                    <a:lnTo>
                      <a:pt x="5298" y="176"/>
                    </a:lnTo>
                    <a:lnTo>
                      <a:pt x="5298" y="178"/>
                    </a:lnTo>
                    <a:lnTo>
                      <a:pt x="5296" y="178"/>
                    </a:lnTo>
                    <a:lnTo>
                      <a:pt x="5296" y="178"/>
                    </a:lnTo>
                    <a:lnTo>
                      <a:pt x="5294" y="176"/>
                    </a:lnTo>
                    <a:lnTo>
                      <a:pt x="5294" y="178"/>
                    </a:lnTo>
                    <a:lnTo>
                      <a:pt x="5294" y="180"/>
                    </a:lnTo>
                    <a:lnTo>
                      <a:pt x="5298" y="180"/>
                    </a:lnTo>
                    <a:lnTo>
                      <a:pt x="5298" y="231"/>
                    </a:lnTo>
                    <a:lnTo>
                      <a:pt x="5302" y="231"/>
                    </a:lnTo>
                    <a:lnTo>
                      <a:pt x="5311" y="154"/>
                    </a:lnTo>
                    <a:lnTo>
                      <a:pt x="5298" y="151"/>
                    </a:lnTo>
                    <a:lnTo>
                      <a:pt x="5298" y="143"/>
                    </a:lnTo>
                    <a:lnTo>
                      <a:pt x="5303" y="141"/>
                    </a:lnTo>
                    <a:lnTo>
                      <a:pt x="5307" y="141"/>
                    </a:lnTo>
                    <a:lnTo>
                      <a:pt x="5311" y="140"/>
                    </a:lnTo>
                    <a:lnTo>
                      <a:pt x="5314" y="138"/>
                    </a:lnTo>
                    <a:lnTo>
                      <a:pt x="5318" y="136"/>
                    </a:lnTo>
                    <a:lnTo>
                      <a:pt x="5322" y="136"/>
                    </a:lnTo>
                    <a:lnTo>
                      <a:pt x="5322" y="154"/>
                    </a:lnTo>
                    <a:lnTo>
                      <a:pt x="5333" y="163"/>
                    </a:lnTo>
                    <a:lnTo>
                      <a:pt x="5345" y="178"/>
                    </a:lnTo>
                    <a:lnTo>
                      <a:pt x="5358" y="194"/>
                    </a:lnTo>
                    <a:lnTo>
                      <a:pt x="5369" y="211"/>
                    </a:lnTo>
                    <a:lnTo>
                      <a:pt x="5374" y="223"/>
                    </a:lnTo>
                    <a:lnTo>
                      <a:pt x="5378" y="223"/>
                    </a:lnTo>
                    <a:lnTo>
                      <a:pt x="5367" y="172"/>
                    </a:lnTo>
                    <a:lnTo>
                      <a:pt x="5354" y="127"/>
                    </a:lnTo>
                    <a:lnTo>
                      <a:pt x="5351" y="94"/>
                    </a:lnTo>
                    <a:lnTo>
                      <a:pt x="5343" y="76"/>
                    </a:lnTo>
                    <a:lnTo>
                      <a:pt x="5338" y="54"/>
                    </a:lnTo>
                    <a:lnTo>
                      <a:pt x="5345" y="54"/>
                    </a:lnTo>
                    <a:lnTo>
                      <a:pt x="5371" y="136"/>
                    </a:lnTo>
                    <a:lnTo>
                      <a:pt x="5371" y="151"/>
                    </a:lnTo>
                    <a:lnTo>
                      <a:pt x="5374" y="151"/>
                    </a:lnTo>
                    <a:lnTo>
                      <a:pt x="5378" y="180"/>
                    </a:lnTo>
                    <a:lnTo>
                      <a:pt x="5382" y="180"/>
                    </a:lnTo>
                    <a:lnTo>
                      <a:pt x="5382" y="176"/>
                    </a:lnTo>
                    <a:lnTo>
                      <a:pt x="5385" y="176"/>
                    </a:lnTo>
                    <a:lnTo>
                      <a:pt x="5394" y="180"/>
                    </a:lnTo>
                    <a:lnTo>
                      <a:pt x="5393" y="196"/>
                    </a:lnTo>
                    <a:lnTo>
                      <a:pt x="5391" y="214"/>
                    </a:lnTo>
                    <a:lnTo>
                      <a:pt x="5385" y="214"/>
                    </a:lnTo>
                    <a:lnTo>
                      <a:pt x="5385" y="218"/>
                    </a:lnTo>
                    <a:lnTo>
                      <a:pt x="5387" y="218"/>
                    </a:lnTo>
                    <a:lnTo>
                      <a:pt x="5387" y="218"/>
                    </a:lnTo>
                    <a:lnTo>
                      <a:pt x="5389" y="216"/>
                    </a:lnTo>
                    <a:lnTo>
                      <a:pt x="5389" y="218"/>
                    </a:lnTo>
                    <a:lnTo>
                      <a:pt x="5391" y="220"/>
                    </a:lnTo>
                    <a:lnTo>
                      <a:pt x="5391" y="243"/>
                    </a:lnTo>
                    <a:lnTo>
                      <a:pt x="5398" y="243"/>
                    </a:lnTo>
                    <a:lnTo>
                      <a:pt x="5396" y="232"/>
                    </a:lnTo>
                    <a:lnTo>
                      <a:pt x="5398" y="220"/>
                    </a:lnTo>
                    <a:lnTo>
                      <a:pt x="5398" y="203"/>
                    </a:lnTo>
                    <a:lnTo>
                      <a:pt x="5398" y="83"/>
                    </a:lnTo>
                    <a:lnTo>
                      <a:pt x="5405" y="83"/>
                    </a:lnTo>
                    <a:lnTo>
                      <a:pt x="5405" y="136"/>
                    </a:lnTo>
                    <a:lnTo>
                      <a:pt x="5411" y="136"/>
                    </a:lnTo>
                    <a:lnTo>
                      <a:pt x="5405" y="143"/>
                    </a:lnTo>
                    <a:lnTo>
                      <a:pt x="5411" y="154"/>
                    </a:lnTo>
                    <a:lnTo>
                      <a:pt x="5409" y="156"/>
                    </a:lnTo>
                    <a:lnTo>
                      <a:pt x="5407" y="156"/>
                    </a:lnTo>
                    <a:lnTo>
                      <a:pt x="5405" y="156"/>
                    </a:lnTo>
                    <a:lnTo>
                      <a:pt x="5405" y="158"/>
                    </a:lnTo>
                    <a:lnTo>
                      <a:pt x="5405" y="160"/>
                    </a:lnTo>
                    <a:lnTo>
                      <a:pt x="5411" y="160"/>
                    </a:lnTo>
                    <a:lnTo>
                      <a:pt x="5411" y="191"/>
                    </a:lnTo>
                    <a:lnTo>
                      <a:pt x="5414" y="191"/>
                    </a:lnTo>
                    <a:lnTo>
                      <a:pt x="5414" y="163"/>
                    </a:lnTo>
                    <a:lnTo>
                      <a:pt x="5422" y="163"/>
                    </a:lnTo>
                    <a:lnTo>
                      <a:pt x="5425" y="191"/>
                    </a:lnTo>
                    <a:lnTo>
                      <a:pt x="5433" y="218"/>
                    </a:lnTo>
                    <a:lnTo>
                      <a:pt x="5438" y="245"/>
                    </a:lnTo>
                    <a:lnTo>
                      <a:pt x="5442" y="274"/>
                    </a:lnTo>
                    <a:lnTo>
                      <a:pt x="5451" y="274"/>
                    </a:lnTo>
                    <a:lnTo>
                      <a:pt x="5453" y="289"/>
                    </a:lnTo>
                    <a:lnTo>
                      <a:pt x="5456" y="305"/>
                    </a:lnTo>
                    <a:lnTo>
                      <a:pt x="5462" y="314"/>
                    </a:lnTo>
                    <a:lnTo>
                      <a:pt x="5463" y="294"/>
                    </a:lnTo>
                    <a:lnTo>
                      <a:pt x="5465" y="276"/>
                    </a:lnTo>
                    <a:lnTo>
                      <a:pt x="5471" y="260"/>
                    </a:lnTo>
                    <a:lnTo>
                      <a:pt x="5471" y="227"/>
                    </a:lnTo>
                    <a:lnTo>
                      <a:pt x="5474" y="227"/>
                    </a:lnTo>
                    <a:lnTo>
                      <a:pt x="5474" y="191"/>
                    </a:lnTo>
                    <a:lnTo>
                      <a:pt x="5478" y="191"/>
                    </a:lnTo>
                    <a:lnTo>
                      <a:pt x="5480" y="174"/>
                    </a:lnTo>
                    <a:lnTo>
                      <a:pt x="5480" y="156"/>
                    </a:lnTo>
                    <a:lnTo>
                      <a:pt x="5480" y="138"/>
                    </a:lnTo>
                    <a:lnTo>
                      <a:pt x="5482" y="123"/>
                    </a:lnTo>
                    <a:lnTo>
                      <a:pt x="5485" y="123"/>
                    </a:lnTo>
                    <a:lnTo>
                      <a:pt x="5485" y="187"/>
                    </a:lnTo>
                    <a:lnTo>
                      <a:pt x="5494" y="187"/>
                    </a:lnTo>
                    <a:lnTo>
                      <a:pt x="5493" y="192"/>
                    </a:lnTo>
                    <a:lnTo>
                      <a:pt x="5493" y="196"/>
                    </a:lnTo>
                    <a:lnTo>
                      <a:pt x="5491" y="200"/>
                    </a:lnTo>
                    <a:lnTo>
                      <a:pt x="5491" y="203"/>
                    </a:lnTo>
                    <a:lnTo>
                      <a:pt x="5502" y="200"/>
                    </a:lnTo>
                    <a:lnTo>
                      <a:pt x="5498" y="207"/>
                    </a:lnTo>
                    <a:lnTo>
                      <a:pt x="5505" y="211"/>
                    </a:lnTo>
                    <a:lnTo>
                      <a:pt x="5505" y="223"/>
                    </a:lnTo>
                    <a:lnTo>
                      <a:pt x="5511" y="223"/>
                    </a:lnTo>
                    <a:lnTo>
                      <a:pt x="5511" y="231"/>
                    </a:lnTo>
                    <a:lnTo>
                      <a:pt x="5514" y="231"/>
                    </a:lnTo>
                    <a:lnTo>
                      <a:pt x="5514" y="243"/>
                    </a:lnTo>
                    <a:lnTo>
                      <a:pt x="5518" y="243"/>
                    </a:lnTo>
                    <a:lnTo>
                      <a:pt x="5518" y="254"/>
                    </a:lnTo>
                    <a:lnTo>
                      <a:pt x="5522" y="254"/>
                    </a:lnTo>
                    <a:lnTo>
                      <a:pt x="5522" y="267"/>
                    </a:lnTo>
                    <a:lnTo>
                      <a:pt x="5525" y="267"/>
                    </a:lnTo>
                    <a:lnTo>
                      <a:pt x="5525" y="283"/>
                    </a:lnTo>
                    <a:lnTo>
                      <a:pt x="5531" y="283"/>
                    </a:lnTo>
                    <a:lnTo>
                      <a:pt x="5534" y="320"/>
                    </a:lnTo>
                    <a:lnTo>
                      <a:pt x="5538" y="320"/>
                    </a:lnTo>
                    <a:lnTo>
                      <a:pt x="5540" y="331"/>
                    </a:lnTo>
                    <a:lnTo>
                      <a:pt x="5540" y="345"/>
                    </a:lnTo>
                    <a:lnTo>
                      <a:pt x="5540" y="361"/>
                    </a:lnTo>
                    <a:lnTo>
                      <a:pt x="5542" y="374"/>
                    </a:lnTo>
                    <a:lnTo>
                      <a:pt x="5545" y="383"/>
                    </a:lnTo>
                    <a:lnTo>
                      <a:pt x="5545" y="361"/>
                    </a:lnTo>
                    <a:lnTo>
                      <a:pt x="5545" y="338"/>
                    </a:lnTo>
                    <a:lnTo>
                      <a:pt x="5545" y="318"/>
                    </a:lnTo>
                    <a:lnTo>
                      <a:pt x="5545" y="303"/>
                    </a:lnTo>
                    <a:lnTo>
                      <a:pt x="5547" y="303"/>
                    </a:lnTo>
                    <a:lnTo>
                      <a:pt x="5547" y="301"/>
                    </a:lnTo>
                    <a:lnTo>
                      <a:pt x="5549" y="300"/>
                    </a:lnTo>
                    <a:lnTo>
                      <a:pt x="5551" y="296"/>
                    </a:lnTo>
                    <a:lnTo>
                      <a:pt x="5551" y="291"/>
                    </a:lnTo>
                    <a:lnTo>
                      <a:pt x="5545" y="291"/>
                    </a:lnTo>
                    <a:lnTo>
                      <a:pt x="5545" y="271"/>
                    </a:lnTo>
                    <a:lnTo>
                      <a:pt x="5542" y="271"/>
                    </a:lnTo>
                    <a:lnTo>
                      <a:pt x="5540" y="269"/>
                    </a:lnTo>
                    <a:lnTo>
                      <a:pt x="5540" y="265"/>
                    </a:lnTo>
                    <a:lnTo>
                      <a:pt x="5540" y="263"/>
                    </a:lnTo>
                    <a:lnTo>
                      <a:pt x="5538" y="260"/>
                    </a:lnTo>
                    <a:lnTo>
                      <a:pt x="5538" y="254"/>
                    </a:lnTo>
                    <a:lnTo>
                      <a:pt x="5545" y="260"/>
                    </a:lnTo>
                    <a:lnTo>
                      <a:pt x="5545" y="247"/>
                    </a:lnTo>
                    <a:lnTo>
                      <a:pt x="5558" y="251"/>
                    </a:lnTo>
                    <a:lnTo>
                      <a:pt x="5560" y="263"/>
                    </a:lnTo>
                    <a:lnTo>
                      <a:pt x="5563" y="274"/>
                    </a:lnTo>
                    <a:lnTo>
                      <a:pt x="5565" y="283"/>
                    </a:lnTo>
                    <a:lnTo>
                      <a:pt x="5565" y="307"/>
                    </a:lnTo>
                    <a:lnTo>
                      <a:pt x="5578" y="311"/>
                    </a:lnTo>
                    <a:lnTo>
                      <a:pt x="5578" y="314"/>
                    </a:lnTo>
                    <a:lnTo>
                      <a:pt x="5574" y="321"/>
                    </a:lnTo>
                    <a:lnTo>
                      <a:pt x="5573" y="334"/>
                    </a:lnTo>
                    <a:lnTo>
                      <a:pt x="5573" y="349"/>
                    </a:lnTo>
                    <a:lnTo>
                      <a:pt x="5574" y="360"/>
                    </a:lnTo>
                    <a:lnTo>
                      <a:pt x="5578" y="360"/>
                    </a:lnTo>
                    <a:lnTo>
                      <a:pt x="5585" y="463"/>
                    </a:lnTo>
                    <a:lnTo>
                      <a:pt x="5594" y="463"/>
                    </a:lnTo>
                    <a:lnTo>
                      <a:pt x="5596" y="429"/>
                    </a:lnTo>
                    <a:lnTo>
                      <a:pt x="5598" y="391"/>
                    </a:lnTo>
                    <a:lnTo>
                      <a:pt x="5598" y="351"/>
                    </a:lnTo>
                    <a:lnTo>
                      <a:pt x="5598" y="307"/>
                    </a:lnTo>
                    <a:lnTo>
                      <a:pt x="5594" y="307"/>
                    </a:lnTo>
                    <a:lnTo>
                      <a:pt x="5594" y="283"/>
                    </a:lnTo>
                    <a:lnTo>
                      <a:pt x="5591" y="283"/>
                    </a:lnTo>
                    <a:lnTo>
                      <a:pt x="5585" y="254"/>
                    </a:lnTo>
                    <a:lnTo>
                      <a:pt x="5591" y="254"/>
                    </a:lnTo>
                    <a:lnTo>
                      <a:pt x="5591" y="260"/>
                    </a:lnTo>
                    <a:lnTo>
                      <a:pt x="5596" y="267"/>
                    </a:lnTo>
                    <a:lnTo>
                      <a:pt x="5600" y="274"/>
                    </a:lnTo>
                    <a:lnTo>
                      <a:pt x="5600" y="283"/>
                    </a:lnTo>
                    <a:lnTo>
                      <a:pt x="5602" y="296"/>
                    </a:lnTo>
                    <a:lnTo>
                      <a:pt x="5605" y="296"/>
                    </a:lnTo>
                    <a:lnTo>
                      <a:pt x="5605" y="320"/>
                    </a:lnTo>
                    <a:lnTo>
                      <a:pt x="5611" y="320"/>
                    </a:lnTo>
                    <a:lnTo>
                      <a:pt x="5611" y="334"/>
                    </a:lnTo>
                    <a:lnTo>
                      <a:pt x="5614" y="334"/>
                    </a:lnTo>
                    <a:lnTo>
                      <a:pt x="5616" y="349"/>
                    </a:lnTo>
                    <a:lnTo>
                      <a:pt x="5616" y="361"/>
                    </a:lnTo>
                    <a:lnTo>
                      <a:pt x="5616" y="372"/>
                    </a:lnTo>
                    <a:lnTo>
                      <a:pt x="5622" y="383"/>
                    </a:lnTo>
                    <a:lnTo>
                      <a:pt x="5623" y="352"/>
                    </a:lnTo>
                    <a:lnTo>
                      <a:pt x="5625" y="321"/>
                    </a:lnTo>
                    <a:lnTo>
                      <a:pt x="5627" y="291"/>
                    </a:lnTo>
                    <a:lnTo>
                      <a:pt x="5622" y="263"/>
                    </a:lnTo>
                    <a:lnTo>
                      <a:pt x="5622" y="236"/>
                    </a:lnTo>
                    <a:lnTo>
                      <a:pt x="5618" y="236"/>
                    </a:lnTo>
                    <a:lnTo>
                      <a:pt x="5614" y="211"/>
                    </a:lnTo>
                    <a:lnTo>
                      <a:pt x="5605" y="207"/>
                    </a:lnTo>
                    <a:lnTo>
                      <a:pt x="5594" y="187"/>
                    </a:lnTo>
                    <a:lnTo>
                      <a:pt x="5605" y="187"/>
                    </a:lnTo>
                    <a:lnTo>
                      <a:pt x="5605" y="183"/>
                    </a:lnTo>
                    <a:lnTo>
                      <a:pt x="5596" y="172"/>
                    </a:lnTo>
                    <a:lnTo>
                      <a:pt x="5587" y="158"/>
                    </a:lnTo>
                    <a:lnTo>
                      <a:pt x="5582" y="143"/>
                    </a:lnTo>
                    <a:lnTo>
                      <a:pt x="5594" y="143"/>
                    </a:lnTo>
                    <a:lnTo>
                      <a:pt x="5596" y="151"/>
                    </a:lnTo>
                    <a:lnTo>
                      <a:pt x="5600" y="156"/>
                    </a:lnTo>
                    <a:lnTo>
                      <a:pt x="5603" y="161"/>
                    </a:lnTo>
                    <a:lnTo>
                      <a:pt x="5607" y="165"/>
                    </a:lnTo>
                    <a:lnTo>
                      <a:pt x="5611" y="171"/>
                    </a:lnTo>
                    <a:lnTo>
                      <a:pt x="5611" y="180"/>
                    </a:lnTo>
                    <a:lnTo>
                      <a:pt x="5614" y="180"/>
                    </a:lnTo>
                    <a:lnTo>
                      <a:pt x="5614" y="187"/>
                    </a:lnTo>
                    <a:lnTo>
                      <a:pt x="5622" y="191"/>
                    </a:lnTo>
                    <a:lnTo>
                      <a:pt x="5625" y="211"/>
                    </a:lnTo>
                    <a:lnTo>
                      <a:pt x="5631" y="211"/>
                    </a:lnTo>
                    <a:lnTo>
                      <a:pt x="5634" y="227"/>
                    </a:lnTo>
                    <a:lnTo>
                      <a:pt x="5638" y="227"/>
                    </a:lnTo>
                    <a:lnTo>
                      <a:pt x="5638" y="240"/>
                    </a:lnTo>
                    <a:lnTo>
                      <a:pt x="5642" y="240"/>
                    </a:lnTo>
                    <a:lnTo>
                      <a:pt x="5642" y="260"/>
                    </a:lnTo>
                    <a:lnTo>
                      <a:pt x="5645" y="260"/>
                    </a:lnTo>
                    <a:lnTo>
                      <a:pt x="5654" y="311"/>
                    </a:lnTo>
                    <a:lnTo>
                      <a:pt x="5658" y="311"/>
                    </a:lnTo>
                    <a:lnTo>
                      <a:pt x="5660" y="267"/>
                    </a:lnTo>
                    <a:lnTo>
                      <a:pt x="5663" y="223"/>
                    </a:lnTo>
                    <a:lnTo>
                      <a:pt x="5665" y="176"/>
                    </a:lnTo>
                    <a:lnTo>
                      <a:pt x="5658" y="176"/>
                    </a:lnTo>
                    <a:lnTo>
                      <a:pt x="5654" y="156"/>
                    </a:lnTo>
                    <a:lnTo>
                      <a:pt x="5645" y="141"/>
                    </a:lnTo>
                    <a:lnTo>
                      <a:pt x="5636" y="127"/>
                    </a:lnTo>
                    <a:lnTo>
                      <a:pt x="5627" y="112"/>
                    </a:lnTo>
                    <a:lnTo>
                      <a:pt x="5622" y="94"/>
                    </a:lnTo>
                    <a:lnTo>
                      <a:pt x="5631" y="94"/>
                    </a:lnTo>
                    <a:lnTo>
                      <a:pt x="5634" y="107"/>
                    </a:lnTo>
                    <a:lnTo>
                      <a:pt x="5642" y="111"/>
                    </a:lnTo>
                    <a:lnTo>
                      <a:pt x="5654" y="134"/>
                    </a:lnTo>
                    <a:lnTo>
                      <a:pt x="5662" y="160"/>
                    </a:lnTo>
                    <a:lnTo>
                      <a:pt x="5665" y="160"/>
                    </a:lnTo>
                    <a:lnTo>
                      <a:pt x="5665" y="87"/>
                    </a:lnTo>
                    <a:lnTo>
                      <a:pt x="5671" y="87"/>
                    </a:lnTo>
                    <a:lnTo>
                      <a:pt x="5671" y="54"/>
                    </a:lnTo>
                    <a:lnTo>
                      <a:pt x="5674" y="54"/>
                    </a:lnTo>
                    <a:lnTo>
                      <a:pt x="5676" y="51"/>
                    </a:lnTo>
                    <a:lnTo>
                      <a:pt x="5676" y="47"/>
                    </a:lnTo>
                    <a:lnTo>
                      <a:pt x="5676" y="43"/>
                    </a:lnTo>
                    <a:lnTo>
                      <a:pt x="5678" y="40"/>
                    </a:lnTo>
                    <a:lnTo>
                      <a:pt x="5680" y="40"/>
                    </a:lnTo>
                    <a:lnTo>
                      <a:pt x="5680" y="41"/>
                    </a:lnTo>
                    <a:lnTo>
                      <a:pt x="5680" y="41"/>
                    </a:lnTo>
                    <a:lnTo>
                      <a:pt x="5680" y="41"/>
                    </a:lnTo>
                    <a:lnTo>
                      <a:pt x="5682" y="41"/>
                    </a:lnTo>
                    <a:lnTo>
                      <a:pt x="5682" y="43"/>
                    </a:lnTo>
                    <a:lnTo>
                      <a:pt x="5685" y="43"/>
                    </a:lnTo>
                    <a:lnTo>
                      <a:pt x="5682" y="87"/>
                    </a:lnTo>
                    <a:lnTo>
                      <a:pt x="5678" y="87"/>
                    </a:lnTo>
                    <a:lnTo>
                      <a:pt x="5682" y="107"/>
                    </a:lnTo>
                    <a:lnTo>
                      <a:pt x="5689" y="111"/>
                    </a:lnTo>
                    <a:lnTo>
                      <a:pt x="5693" y="114"/>
                    </a:lnTo>
                    <a:lnTo>
                      <a:pt x="5698" y="118"/>
                    </a:lnTo>
                    <a:lnTo>
                      <a:pt x="5703" y="121"/>
                    </a:lnTo>
                    <a:lnTo>
                      <a:pt x="5711" y="123"/>
                    </a:lnTo>
                    <a:lnTo>
                      <a:pt x="5711" y="120"/>
                    </a:lnTo>
                    <a:lnTo>
                      <a:pt x="5722" y="111"/>
                    </a:lnTo>
                    <a:lnTo>
                      <a:pt x="5722" y="94"/>
                    </a:lnTo>
                    <a:lnTo>
                      <a:pt x="5734" y="94"/>
                    </a:lnTo>
                    <a:lnTo>
                      <a:pt x="5734" y="103"/>
                    </a:lnTo>
                    <a:lnTo>
                      <a:pt x="5731" y="103"/>
                    </a:lnTo>
                    <a:lnTo>
                      <a:pt x="5731" y="107"/>
                    </a:lnTo>
                    <a:lnTo>
                      <a:pt x="5734" y="107"/>
                    </a:lnTo>
                    <a:lnTo>
                      <a:pt x="5733" y="109"/>
                    </a:lnTo>
                    <a:lnTo>
                      <a:pt x="5733" y="109"/>
                    </a:lnTo>
                    <a:lnTo>
                      <a:pt x="5733" y="109"/>
                    </a:lnTo>
                    <a:lnTo>
                      <a:pt x="5731" y="109"/>
                    </a:lnTo>
                    <a:lnTo>
                      <a:pt x="5731" y="111"/>
                    </a:lnTo>
                    <a:lnTo>
                      <a:pt x="5731" y="140"/>
                    </a:lnTo>
                    <a:lnTo>
                      <a:pt x="5725" y="140"/>
                    </a:lnTo>
                    <a:lnTo>
                      <a:pt x="5731" y="151"/>
                    </a:lnTo>
                    <a:lnTo>
                      <a:pt x="5725" y="151"/>
                    </a:lnTo>
                    <a:lnTo>
                      <a:pt x="5725" y="154"/>
                    </a:lnTo>
                    <a:lnTo>
                      <a:pt x="5731" y="154"/>
                    </a:lnTo>
                    <a:lnTo>
                      <a:pt x="5731" y="163"/>
                    </a:lnTo>
                    <a:lnTo>
                      <a:pt x="5738" y="167"/>
                    </a:lnTo>
                    <a:lnTo>
                      <a:pt x="5751" y="203"/>
                    </a:lnTo>
                    <a:lnTo>
                      <a:pt x="5754" y="203"/>
                    </a:lnTo>
                    <a:lnTo>
                      <a:pt x="5756" y="176"/>
                    </a:lnTo>
                    <a:lnTo>
                      <a:pt x="5760" y="152"/>
                    </a:lnTo>
                    <a:lnTo>
                      <a:pt x="5765" y="131"/>
                    </a:lnTo>
                    <a:lnTo>
                      <a:pt x="5771" y="107"/>
                    </a:lnTo>
                    <a:lnTo>
                      <a:pt x="5782" y="103"/>
                    </a:lnTo>
                    <a:lnTo>
                      <a:pt x="5782" y="94"/>
                    </a:lnTo>
                    <a:lnTo>
                      <a:pt x="5794" y="100"/>
                    </a:lnTo>
                    <a:lnTo>
                      <a:pt x="5791" y="123"/>
                    </a:lnTo>
                    <a:lnTo>
                      <a:pt x="5785" y="123"/>
                    </a:lnTo>
                    <a:lnTo>
                      <a:pt x="5785" y="160"/>
                    </a:lnTo>
                    <a:lnTo>
                      <a:pt x="5782" y="160"/>
                    </a:lnTo>
                    <a:lnTo>
                      <a:pt x="5778" y="207"/>
                    </a:lnTo>
                    <a:lnTo>
                      <a:pt x="5774" y="207"/>
                    </a:lnTo>
                    <a:lnTo>
                      <a:pt x="5774" y="243"/>
                    </a:lnTo>
                    <a:lnTo>
                      <a:pt x="5771" y="243"/>
                    </a:lnTo>
                    <a:lnTo>
                      <a:pt x="5774" y="300"/>
                    </a:lnTo>
                    <a:lnTo>
                      <a:pt x="5778" y="300"/>
                    </a:lnTo>
                    <a:lnTo>
                      <a:pt x="5780" y="312"/>
                    </a:lnTo>
                    <a:lnTo>
                      <a:pt x="5780" y="323"/>
                    </a:lnTo>
                    <a:lnTo>
                      <a:pt x="5780" y="334"/>
                    </a:lnTo>
                    <a:lnTo>
                      <a:pt x="5785" y="343"/>
                    </a:lnTo>
                    <a:lnTo>
                      <a:pt x="5783" y="314"/>
                    </a:lnTo>
                    <a:lnTo>
                      <a:pt x="5778" y="287"/>
                    </a:lnTo>
                    <a:lnTo>
                      <a:pt x="5774" y="260"/>
                    </a:lnTo>
                    <a:lnTo>
                      <a:pt x="5776" y="260"/>
                    </a:lnTo>
                    <a:lnTo>
                      <a:pt x="5776" y="261"/>
                    </a:lnTo>
                    <a:lnTo>
                      <a:pt x="5776" y="261"/>
                    </a:lnTo>
                    <a:lnTo>
                      <a:pt x="5776" y="261"/>
                    </a:lnTo>
                    <a:lnTo>
                      <a:pt x="5776" y="261"/>
                    </a:lnTo>
                    <a:lnTo>
                      <a:pt x="5778" y="263"/>
                    </a:lnTo>
                    <a:lnTo>
                      <a:pt x="5791" y="260"/>
                    </a:lnTo>
                    <a:lnTo>
                      <a:pt x="5791" y="263"/>
                    </a:lnTo>
                    <a:lnTo>
                      <a:pt x="5796" y="276"/>
                    </a:lnTo>
                    <a:lnTo>
                      <a:pt x="5802" y="292"/>
                    </a:lnTo>
                    <a:lnTo>
                      <a:pt x="5807" y="311"/>
                    </a:lnTo>
                    <a:lnTo>
                      <a:pt x="5811" y="327"/>
                    </a:lnTo>
                    <a:lnTo>
                      <a:pt x="5811" y="351"/>
                    </a:lnTo>
                    <a:lnTo>
                      <a:pt x="5814" y="351"/>
                    </a:lnTo>
                    <a:lnTo>
                      <a:pt x="5814" y="309"/>
                    </a:lnTo>
                    <a:lnTo>
                      <a:pt x="5818" y="267"/>
                    </a:lnTo>
                    <a:lnTo>
                      <a:pt x="5825" y="225"/>
                    </a:lnTo>
                    <a:lnTo>
                      <a:pt x="5834" y="191"/>
                    </a:lnTo>
                    <a:lnTo>
                      <a:pt x="5842" y="140"/>
                    </a:lnTo>
                    <a:lnTo>
                      <a:pt x="5845" y="140"/>
                    </a:lnTo>
                    <a:lnTo>
                      <a:pt x="5847" y="138"/>
                    </a:lnTo>
                    <a:lnTo>
                      <a:pt x="5849" y="136"/>
                    </a:lnTo>
                    <a:lnTo>
                      <a:pt x="5849" y="136"/>
                    </a:lnTo>
                    <a:lnTo>
                      <a:pt x="5849" y="136"/>
                    </a:lnTo>
                    <a:lnTo>
                      <a:pt x="5851" y="136"/>
                    </a:lnTo>
                    <a:lnTo>
                      <a:pt x="5854" y="136"/>
                    </a:lnTo>
                    <a:lnTo>
                      <a:pt x="5853" y="161"/>
                    </a:lnTo>
                    <a:lnTo>
                      <a:pt x="5853" y="192"/>
                    </a:lnTo>
                    <a:lnTo>
                      <a:pt x="5851" y="223"/>
                    </a:lnTo>
                    <a:lnTo>
                      <a:pt x="5849" y="245"/>
                    </a:lnTo>
                    <a:lnTo>
                      <a:pt x="5849" y="272"/>
                    </a:lnTo>
                    <a:lnTo>
                      <a:pt x="5853" y="303"/>
                    </a:lnTo>
                    <a:lnTo>
                      <a:pt x="5858" y="334"/>
                    </a:lnTo>
                    <a:lnTo>
                      <a:pt x="5863" y="363"/>
                    </a:lnTo>
                    <a:lnTo>
                      <a:pt x="5871" y="387"/>
                    </a:lnTo>
                    <a:lnTo>
                      <a:pt x="5873" y="401"/>
                    </a:lnTo>
                    <a:lnTo>
                      <a:pt x="5873" y="420"/>
                    </a:lnTo>
                    <a:lnTo>
                      <a:pt x="5873" y="436"/>
                    </a:lnTo>
                    <a:lnTo>
                      <a:pt x="5873" y="452"/>
                    </a:lnTo>
                    <a:lnTo>
                      <a:pt x="5878" y="463"/>
                    </a:lnTo>
                    <a:lnTo>
                      <a:pt x="5885" y="347"/>
                    </a:lnTo>
                    <a:lnTo>
                      <a:pt x="5882" y="347"/>
                    </a:lnTo>
                    <a:lnTo>
                      <a:pt x="5882" y="300"/>
                    </a:lnTo>
                    <a:lnTo>
                      <a:pt x="5874" y="280"/>
                    </a:lnTo>
                    <a:lnTo>
                      <a:pt x="5871" y="260"/>
                    </a:lnTo>
                    <a:lnTo>
                      <a:pt x="5882" y="263"/>
                    </a:lnTo>
                    <a:lnTo>
                      <a:pt x="5883" y="274"/>
                    </a:lnTo>
                    <a:lnTo>
                      <a:pt x="5889" y="289"/>
                    </a:lnTo>
                    <a:lnTo>
                      <a:pt x="5893" y="305"/>
                    </a:lnTo>
                    <a:lnTo>
                      <a:pt x="5898" y="320"/>
                    </a:lnTo>
                    <a:lnTo>
                      <a:pt x="5902" y="327"/>
                    </a:lnTo>
                    <a:lnTo>
                      <a:pt x="5902" y="320"/>
                    </a:lnTo>
                    <a:lnTo>
                      <a:pt x="5905" y="311"/>
                    </a:lnTo>
                    <a:lnTo>
                      <a:pt x="5907" y="296"/>
                    </a:lnTo>
                    <a:lnTo>
                      <a:pt x="5907" y="276"/>
                    </a:lnTo>
                    <a:lnTo>
                      <a:pt x="5907" y="260"/>
                    </a:lnTo>
                    <a:lnTo>
                      <a:pt x="5905" y="247"/>
                    </a:lnTo>
                    <a:lnTo>
                      <a:pt x="5902" y="247"/>
                    </a:lnTo>
                    <a:lnTo>
                      <a:pt x="5902" y="183"/>
                    </a:lnTo>
                    <a:lnTo>
                      <a:pt x="5898" y="183"/>
                    </a:lnTo>
                    <a:lnTo>
                      <a:pt x="5898" y="160"/>
                    </a:lnTo>
                    <a:lnTo>
                      <a:pt x="5894" y="160"/>
                    </a:lnTo>
                    <a:lnTo>
                      <a:pt x="5894" y="136"/>
                    </a:lnTo>
                    <a:lnTo>
                      <a:pt x="5891" y="136"/>
                    </a:lnTo>
                    <a:lnTo>
                      <a:pt x="5891" y="114"/>
                    </a:lnTo>
                    <a:lnTo>
                      <a:pt x="5885" y="114"/>
                    </a:lnTo>
                    <a:lnTo>
                      <a:pt x="5885" y="87"/>
                    </a:lnTo>
                    <a:lnTo>
                      <a:pt x="5882" y="87"/>
                    </a:lnTo>
                    <a:lnTo>
                      <a:pt x="5878" y="63"/>
                    </a:lnTo>
                    <a:lnTo>
                      <a:pt x="5891" y="67"/>
                    </a:lnTo>
                    <a:lnTo>
                      <a:pt x="5918" y="214"/>
                    </a:lnTo>
                    <a:lnTo>
                      <a:pt x="5920" y="227"/>
                    </a:lnTo>
                    <a:lnTo>
                      <a:pt x="5918" y="238"/>
                    </a:lnTo>
                    <a:lnTo>
                      <a:pt x="5918" y="247"/>
                    </a:lnTo>
                    <a:lnTo>
                      <a:pt x="5922" y="254"/>
                    </a:lnTo>
                    <a:lnTo>
                      <a:pt x="5934" y="163"/>
                    </a:lnTo>
                    <a:lnTo>
                      <a:pt x="5943" y="131"/>
                    </a:lnTo>
                    <a:lnTo>
                      <a:pt x="5951" y="94"/>
                    </a:lnTo>
                    <a:lnTo>
                      <a:pt x="5962" y="100"/>
                    </a:lnTo>
                    <a:lnTo>
                      <a:pt x="5960" y="109"/>
                    </a:lnTo>
                    <a:lnTo>
                      <a:pt x="5954" y="123"/>
                    </a:lnTo>
                    <a:lnTo>
                      <a:pt x="5951" y="141"/>
                    </a:lnTo>
                    <a:lnTo>
                      <a:pt x="5947" y="160"/>
                    </a:lnTo>
                    <a:lnTo>
                      <a:pt x="5945" y="178"/>
                    </a:lnTo>
                    <a:lnTo>
                      <a:pt x="5943" y="191"/>
                    </a:lnTo>
                    <a:lnTo>
                      <a:pt x="5945" y="200"/>
                    </a:lnTo>
                    <a:lnTo>
                      <a:pt x="5947" y="191"/>
                    </a:lnTo>
                    <a:lnTo>
                      <a:pt x="5947" y="185"/>
                    </a:lnTo>
                    <a:lnTo>
                      <a:pt x="5949" y="180"/>
                    </a:lnTo>
                    <a:lnTo>
                      <a:pt x="5953" y="176"/>
                    </a:lnTo>
                    <a:lnTo>
                      <a:pt x="5956" y="172"/>
                    </a:lnTo>
                    <a:lnTo>
                      <a:pt x="5962" y="171"/>
                    </a:lnTo>
                    <a:lnTo>
                      <a:pt x="5962" y="211"/>
                    </a:lnTo>
                    <a:lnTo>
                      <a:pt x="5965" y="211"/>
                    </a:lnTo>
                    <a:lnTo>
                      <a:pt x="5965" y="203"/>
                    </a:lnTo>
                    <a:lnTo>
                      <a:pt x="5978" y="192"/>
                    </a:lnTo>
                    <a:lnTo>
                      <a:pt x="5987" y="178"/>
                    </a:lnTo>
                    <a:lnTo>
                      <a:pt x="5998" y="167"/>
                    </a:lnTo>
                    <a:lnTo>
                      <a:pt x="5998" y="183"/>
                    </a:lnTo>
                    <a:lnTo>
                      <a:pt x="5987" y="194"/>
                    </a:lnTo>
                    <a:lnTo>
                      <a:pt x="5980" y="209"/>
                    </a:lnTo>
                    <a:lnTo>
                      <a:pt x="5971" y="223"/>
                    </a:lnTo>
                    <a:lnTo>
                      <a:pt x="5962" y="236"/>
                    </a:lnTo>
                    <a:lnTo>
                      <a:pt x="5982" y="307"/>
                    </a:lnTo>
                    <a:lnTo>
                      <a:pt x="5985" y="307"/>
                    </a:lnTo>
                    <a:lnTo>
                      <a:pt x="5987" y="292"/>
                    </a:lnTo>
                    <a:lnTo>
                      <a:pt x="5991" y="283"/>
                    </a:lnTo>
                    <a:lnTo>
                      <a:pt x="5994" y="274"/>
                    </a:lnTo>
                    <a:lnTo>
                      <a:pt x="5994" y="254"/>
                    </a:lnTo>
                    <a:lnTo>
                      <a:pt x="5998" y="254"/>
                    </a:lnTo>
                    <a:lnTo>
                      <a:pt x="5998" y="654"/>
                    </a:lnTo>
                    <a:lnTo>
                      <a:pt x="0" y="654"/>
                    </a:lnTo>
                    <a:lnTo>
                      <a:pt x="0" y="247"/>
                    </a:lnTo>
                    <a:lnTo>
                      <a:pt x="2" y="247"/>
                    </a:lnTo>
                    <a:lnTo>
                      <a:pt x="2" y="254"/>
                    </a:lnTo>
                    <a:lnTo>
                      <a:pt x="5" y="254"/>
                    </a:lnTo>
                    <a:lnTo>
                      <a:pt x="5" y="271"/>
                    </a:lnTo>
                    <a:lnTo>
                      <a:pt x="11" y="271"/>
                    </a:lnTo>
                    <a:lnTo>
                      <a:pt x="14" y="307"/>
                    </a:lnTo>
                    <a:lnTo>
                      <a:pt x="25" y="307"/>
                    </a:lnTo>
                    <a:lnTo>
                      <a:pt x="25" y="323"/>
                    </a:lnTo>
                    <a:lnTo>
                      <a:pt x="31" y="323"/>
                    </a:lnTo>
                    <a:lnTo>
                      <a:pt x="31" y="403"/>
                    </a:lnTo>
                    <a:lnTo>
                      <a:pt x="34" y="403"/>
                    </a:lnTo>
                    <a:lnTo>
                      <a:pt x="34" y="434"/>
                    </a:lnTo>
                    <a:lnTo>
                      <a:pt x="38" y="434"/>
                    </a:lnTo>
                    <a:lnTo>
                      <a:pt x="42" y="300"/>
                    </a:lnTo>
                    <a:lnTo>
                      <a:pt x="38" y="283"/>
                    </a:lnTo>
                    <a:lnTo>
                      <a:pt x="33" y="269"/>
                    </a:lnTo>
                    <a:lnTo>
                      <a:pt x="31" y="251"/>
                    </a:lnTo>
                    <a:lnTo>
                      <a:pt x="34" y="251"/>
                    </a:lnTo>
                    <a:lnTo>
                      <a:pt x="34" y="254"/>
                    </a:lnTo>
                    <a:lnTo>
                      <a:pt x="38" y="254"/>
                    </a:lnTo>
                    <a:lnTo>
                      <a:pt x="42" y="267"/>
                    </a:lnTo>
                    <a:lnTo>
                      <a:pt x="45" y="278"/>
                    </a:lnTo>
                    <a:lnTo>
                      <a:pt x="51" y="287"/>
                    </a:lnTo>
                    <a:lnTo>
                      <a:pt x="54" y="207"/>
                    </a:lnTo>
                    <a:lnTo>
                      <a:pt x="45" y="203"/>
                    </a:lnTo>
                    <a:lnTo>
                      <a:pt x="42" y="187"/>
                    </a:lnTo>
                    <a:lnTo>
                      <a:pt x="51" y="187"/>
                    </a:lnTo>
                    <a:lnTo>
                      <a:pt x="45" y="174"/>
                    </a:lnTo>
                    <a:lnTo>
                      <a:pt x="42" y="161"/>
                    </a:lnTo>
                    <a:lnTo>
                      <a:pt x="38" y="147"/>
                    </a:lnTo>
                    <a:lnTo>
                      <a:pt x="43" y="149"/>
                    </a:lnTo>
                    <a:lnTo>
                      <a:pt x="47" y="151"/>
                    </a:lnTo>
                    <a:lnTo>
                      <a:pt x="47" y="151"/>
                    </a:lnTo>
                    <a:lnTo>
                      <a:pt x="49" y="152"/>
                    </a:lnTo>
                    <a:lnTo>
                      <a:pt x="47" y="154"/>
                    </a:lnTo>
                    <a:lnTo>
                      <a:pt x="47" y="156"/>
                    </a:lnTo>
                    <a:lnTo>
                      <a:pt x="47" y="158"/>
                    </a:lnTo>
                    <a:lnTo>
                      <a:pt x="49" y="160"/>
                    </a:lnTo>
                    <a:lnTo>
                      <a:pt x="51" y="163"/>
                    </a:lnTo>
                    <a:lnTo>
                      <a:pt x="54" y="163"/>
                    </a:lnTo>
                    <a:lnTo>
                      <a:pt x="51" y="123"/>
                    </a:lnTo>
                    <a:lnTo>
                      <a:pt x="62" y="123"/>
                    </a:lnTo>
                    <a:lnTo>
                      <a:pt x="65" y="147"/>
                    </a:lnTo>
                    <a:lnTo>
                      <a:pt x="71" y="167"/>
                    </a:lnTo>
                    <a:lnTo>
                      <a:pt x="71" y="203"/>
                    </a:lnTo>
                    <a:lnTo>
                      <a:pt x="74" y="203"/>
                    </a:lnTo>
                    <a:lnTo>
                      <a:pt x="74" y="231"/>
                    </a:lnTo>
                    <a:lnTo>
                      <a:pt x="78" y="231"/>
                    </a:lnTo>
                    <a:lnTo>
                      <a:pt x="78" y="240"/>
                    </a:lnTo>
                    <a:lnTo>
                      <a:pt x="82" y="240"/>
                    </a:lnTo>
                    <a:lnTo>
                      <a:pt x="85" y="263"/>
                    </a:lnTo>
                    <a:lnTo>
                      <a:pt x="91" y="263"/>
                    </a:lnTo>
                    <a:lnTo>
                      <a:pt x="91" y="231"/>
                    </a:lnTo>
                    <a:lnTo>
                      <a:pt x="93" y="201"/>
                    </a:lnTo>
                    <a:lnTo>
                      <a:pt x="98" y="176"/>
                    </a:lnTo>
                    <a:lnTo>
                      <a:pt x="102" y="176"/>
                    </a:lnTo>
                    <a:lnTo>
                      <a:pt x="102" y="180"/>
                    </a:lnTo>
                    <a:lnTo>
                      <a:pt x="103" y="189"/>
                    </a:lnTo>
                    <a:lnTo>
                      <a:pt x="103" y="203"/>
                    </a:lnTo>
                    <a:lnTo>
                      <a:pt x="100" y="220"/>
                    </a:lnTo>
                    <a:lnTo>
                      <a:pt x="96" y="236"/>
                    </a:lnTo>
                    <a:lnTo>
                      <a:pt x="98" y="251"/>
                    </a:lnTo>
                    <a:lnTo>
                      <a:pt x="102" y="251"/>
                    </a:lnTo>
                    <a:lnTo>
                      <a:pt x="102" y="283"/>
                    </a:lnTo>
                    <a:lnTo>
                      <a:pt x="105" y="283"/>
                    </a:lnTo>
                    <a:lnTo>
                      <a:pt x="105" y="323"/>
                    </a:lnTo>
                    <a:lnTo>
                      <a:pt x="111" y="323"/>
                    </a:lnTo>
                    <a:lnTo>
                      <a:pt x="111" y="343"/>
                    </a:lnTo>
                    <a:lnTo>
                      <a:pt x="114" y="343"/>
                    </a:lnTo>
                    <a:lnTo>
                      <a:pt x="114" y="356"/>
                    </a:lnTo>
                    <a:lnTo>
                      <a:pt x="118" y="356"/>
                    </a:lnTo>
                    <a:lnTo>
                      <a:pt x="120" y="367"/>
                    </a:lnTo>
                    <a:lnTo>
                      <a:pt x="120" y="380"/>
                    </a:lnTo>
                    <a:lnTo>
                      <a:pt x="122" y="391"/>
                    </a:lnTo>
                    <a:lnTo>
                      <a:pt x="125" y="400"/>
                    </a:lnTo>
                    <a:lnTo>
                      <a:pt x="122" y="303"/>
                    </a:lnTo>
                    <a:lnTo>
                      <a:pt x="116" y="287"/>
                    </a:lnTo>
                    <a:lnTo>
                      <a:pt x="111" y="272"/>
                    </a:lnTo>
                    <a:lnTo>
                      <a:pt x="105" y="254"/>
                    </a:lnTo>
                    <a:lnTo>
                      <a:pt x="118" y="260"/>
                    </a:lnTo>
                    <a:lnTo>
                      <a:pt x="138" y="334"/>
                    </a:lnTo>
                    <a:lnTo>
                      <a:pt x="140" y="334"/>
                    </a:lnTo>
                    <a:lnTo>
                      <a:pt x="140" y="334"/>
                    </a:lnTo>
                    <a:lnTo>
                      <a:pt x="140" y="334"/>
                    </a:lnTo>
                    <a:lnTo>
                      <a:pt x="140" y="334"/>
                    </a:lnTo>
                    <a:lnTo>
                      <a:pt x="142" y="332"/>
                    </a:lnTo>
                    <a:lnTo>
                      <a:pt x="142" y="331"/>
                    </a:lnTo>
                    <a:lnTo>
                      <a:pt x="145" y="331"/>
                    </a:lnTo>
                    <a:lnTo>
                      <a:pt x="142" y="314"/>
                    </a:lnTo>
                    <a:lnTo>
                      <a:pt x="143" y="294"/>
                    </a:lnTo>
                    <a:lnTo>
                      <a:pt x="143" y="269"/>
                    </a:lnTo>
                    <a:lnTo>
                      <a:pt x="143" y="245"/>
                    </a:lnTo>
                    <a:lnTo>
                      <a:pt x="145" y="223"/>
                    </a:lnTo>
                    <a:lnTo>
                      <a:pt x="151" y="223"/>
                    </a:lnTo>
                    <a:lnTo>
                      <a:pt x="145" y="214"/>
                    </a:lnTo>
                    <a:lnTo>
                      <a:pt x="151" y="214"/>
                    </a:lnTo>
                    <a:lnTo>
                      <a:pt x="151" y="180"/>
                    </a:lnTo>
                    <a:lnTo>
                      <a:pt x="154" y="180"/>
                    </a:lnTo>
                    <a:lnTo>
                      <a:pt x="154" y="154"/>
                    </a:lnTo>
                    <a:lnTo>
                      <a:pt x="162" y="132"/>
                    </a:lnTo>
                    <a:lnTo>
                      <a:pt x="165" y="107"/>
                    </a:lnTo>
                    <a:lnTo>
                      <a:pt x="174" y="107"/>
                    </a:lnTo>
                    <a:lnTo>
                      <a:pt x="165" y="167"/>
                    </a:lnTo>
                    <a:lnTo>
                      <a:pt x="162" y="167"/>
                    </a:lnTo>
                    <a:lnTo>
                      <a:pt x="162" y="203"/>
                    </a:lnTo>
                    <a:lnTo>
                      <a:pt x="158" y="203"/>
                    </a:lnTo>
                    <a:lnTo>
                      <a:pt x="162" y="211"/>
                    </a:lnTo>
                    <a:lnTo>
                      <a:pt x="162" y="214"/>
                    </a:lnTo>
                    <a:lnTo>
                      <a:pt x="160" y="218"/>
                    </a:lnTo>
                    <a:lnTo>
                      <a:pt x="158" y="218"/>
                    </a:lnTo>
                    <a:lnTo>
                      <a:pt x="158" y="220"/>
                    </a:lnTo>
                    <a:lnTo>
                      <a:pt x="162" y="260"/>
                    </a:lnTo>
                    <a:lnTo>
                      <a:pt x="162" y="323"/>
                    </a:lnTo>
                    <a:lnTo>
                      <a:pt x="165" y="323"/>
                    </a:lnTo>
                    <a:lnTo>
                      <a:pt x="167" y="336"/>
                    </a:lnTo>
                    <a:lnTo>
                      <a:pt x="167" y="349"/>
                    </a:lnTo>
                    <a:lnTo>
                      <a:pt x="171" y="360"/>
                    </a:lnTo>
                    <a:lnTo>
                      <a:pt x="174" y="327"/>
                    </a:lnTo>
                    <a:lnTo>
                      <a:pt x="178" y="327"/>
                    </a:lnTo>
                    <a:lnTo>
                      <a:pt x="178" y="320"/>
                    </a:lnTo>
                    <a:lnTo>
                      <a:pt x="182" y="320"/>
                    </a:lnTo>
                    <a:lnTo>
                      <a:pt x="185" y="300"/>
                    </a:lnTo>
                    <a:lnTo>
                      <a:pt x="202" y="287"/>
                    </a:lnTo>
                    <a:lnTo>
                      <a:pt x="203" y="256"/>
                    </a:lnTo>
                    <a:lnTo>
                      <a:pt x="205" y="221"/>
                    </a:lnTo>
                    <a:lnTo>
                      <a:pt x="211" y="185"/>
                    </a:lnTo>
                    <a:lnTo>
                      <a:pt x="218" y="154"/>
                    </a:lnTo>
                    <a:lnTo>
                      <a:pt x="220" y="143"/>
                    </a:lnTo>
                    <a:lnTo>
                      <a:pt x="220" y="132"/>
                    </a:lnTo>
                    <a:lnTo>
                      <a:pt x="223" y="123"/>
                    </a:lnTo>
                    <a:lnTo>
                      <a:pt x="231" y="114"/>
                    </a:lnTo>
                    <a:lnTo>
                      <a:pt x="231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33" y="112"/>
                    </a:lnTo>
                    <a:lnTo>
                      <a:pt x="233" y="112"/>
                    </a:lnTo>
                    <a:lnTo>
                      <a:pt x="234" y="111"/>
                    </a:lnTo>
                    <a:lnTo>
                      <a:pt x="234" y="131"/>
                    </a:lnTo>
                    <a:lnTo>
                      <a:pt x="231" y="131"/>
                    </a:lnTo>
                    <a:lnTo>
                      <a:pt x="222" y="191"/>
                    </a:lnTo>
                    <a:lnTo>
                      <a:pt x="218" y="211"/>
                    </a:lnTo>
                    <a:lnTo>
                      <a:pt x="216" y="238"/>
                    </a:lnTo>
                    <a:lnTo>
                      <a:pt x="216" y="271"/>
                    </a:lnTo>
                    <a:lnTo>
                      <a:pt x="216" y="305"/>
                    </a:lnTo>
                    <a:lnTo>
                      <a:pt x="216" y="338"/>
                    </a:lnTo>
                    <a:lnTo>
                      <a:pt x="218" y="365"/>
                    </a:lnTo>
                    <a:lnTo>
                      <a:pt x="222" y="383"/>
                    </a:lnTo>
                    <a:lnTo>
                      <a:pt x="223" y="394"/>
                    </a:lnTo>
                    <a:lnTo>
                      <a:pt x="222" y="407"/>
                    </a:lnTo>
                    <a:lnTo>
                      <a:pt x="222" y="418"/>
                    </a:lnTo>
                    <a:lnTo>
                      <a:pt x="225" y="427"/>
                    </a:lnTo>
                    <a:lnTo>
                      <a:pt x="225" y="283"/>
                    </a:lnTo>
                    <a:lnTo>
                      <a:pt x="222" y="283"/>
                    </a:lnTo>
                    <a:lnTo>
                      <a:pt x="222" y="251"/>
                    </a:lnTo>
                    <a:lnTo>
                      <a:pt x="234" y="254"/>
                    </a:lnTo>
                    <a:lnTo>
                      <a:pt x="238" y="283"/>
                    </a:lnTo>
                    <a:lnTo>
                      <a:pt x="242" y="283"/>
                    </a:lnTo>
                    <a:lnTo>
                      <a:pt x="251" y="207"/>
                    </a:lnTo>
                    <a:lnTo>
                      <a:pt x="254" y="207"/>
                    </a:lnTo>
                    <a:lnTo>
                      <a:pt x="254" y="196"/>
                    </a:lnTo>
                    <a:lnTo>
                      <a:pt x="258" y="196"/>
                    </a:lnTo>
                    <a:lnTo>
                      <a:pt x="258" y="180"/>
                    </a:lnTo>
                    <a:lnTo>
                      <a:pt x="262" y="180"/>
                    </a:lnTo>
                    <a:lnTo>
                      <a:pt x="262" y="169"/>
                    </a:lnTo>
                    <a:lnTo>
                      <a:pt x="258" y="156"/>
                    </a:lnTo>
                    <a:lnTo>
                      <a:pt x="253" y="143"/>
                    </a:lnTo>
                    <a:lnTo>
                      <a:pt x="251" y="131"/>
                    </a:lnTo>
                    <a:lnTo>
                      <a:pt x="254" y="132"/>
                    </a:lnTo>
                    <a:lnTo>
                      <a:pt x="258" y="132"/>
                    </a:lnTo>
                    <a:lnTo>
                      <a:pt x="260" y="134"/>
                    </a:lnTo>
                    <a:lnTo>
                      <a:pt x="260" y="136"/>
                    </a:lnTo>
                    <a:lnTo>
                      <a:pt x="262" y="138"/>
                    </a:lnTo>
                    <a:lnTo>
                      <a:pt x="262" y="143"/>
                    </a:lnTo>
                    <a:lnTo>
                      <a:pt x="269" y="154"/>
                    </a:lnTo>
                    <a:lnTo>
                      <a:pt x="273" y="171"/>
                    </a:lnTo>
                    <a:lnTo>
                      <a:pt x="274" y="185"/>
                    </a:lnTo>
                    <a:lnTo>
                      <a:pt x="276" y="200"/>
                    </a:lnTo>
                    <a:lnTo>
                      <a:pt x="282" y="211"/>
                    </a:lnTo>
                    <a:lnTo>
                      <a:pt x="282" y="203"/>
                    </a:lnTo>
                    <a:lnTo>
                      <a:pt x="285" y="192"/>
                    </a:lnTo>
                    <a:lnTo>
                      <a:pt x="285" y="180"/>
                    </a:lnTo>
                    <a:lnTo>
                      <a:pt x="282" y="167"/>
                    </a:lnTo>
                    <a:lnTo>
                      <a:pt x="294" y="167"/>
                    </a:lnTo>
                    <a:lnTo>
                      <a:pt x="294" y="151"/>
                    </a:lnTo>
                    <a:lnTo>
                      <a:pt x="305" y="151"/>
                    </a:lnTo>
                    <a:lnTo>
                      <a:pt x="302" y="200"/>
                    </a:lnTo>
                    <a:lnTo>
                      <a:pt x="311" y="203"/>
                    </a:lnTo>
                    <a:lnTo>
                      <a:pt x="311" y="220"/>
                    </a:lnTo>
                    <a:lnTo>
                      <a:pt x="314" y="220"/>
                    </a:lnTo>
                    <a:lnTo>
                      <a:pt x="318" y="236"/>
                    </a:lnTo>
                    <a:lnTo>
                      <a:pt x="322" y="236"/>
                    </a:lnTo>
                    <a:lnTo>
                      <a:pt x="331" y="271"/>
                    </a:lnTo>
                    <a:lnTo>
                      <a:pt x="338" y="271"/>
                    </a:lnTo>
                    <a:lnTo>
                      <a:pt x="342" y="307"/>
                    </a:lnTo>
                    <a:lnTo>
                      <a:pt x="345" y="307"/>
                    </a:lnTo>
                    <a:lnTo>
                      <a:pt x="345" y="303"/>
                    </a:lnTo>
                    <a:lnTo>
                      <a:pt x="354" y="289"/>
                    </a:lnTo>
                    <a:lnTo>
                      <a:pt x="356" y="269"/>
                    </a:lnTo>
                    <a:lnTo>
                      <a:pt x="356" y="245"/>
                    </a:lnTo>
                    <a:lnTo>
                      <a:pt x="354" y="221"/>
                    </a:lnTo>
                    <a:lnTo>
                      <a:pt x="353" y="198"/>
                    </a:lnTo>
                    <a:lnTo>
                      <a:pt x="351" y="180"/>
                    </a:lnTo>
                    <a:lnTo>
                      <a:pt x="354" y="180"/>
                    </a:lnTo>
                    <a:lnTo>
                      <a:pt x="354" y="183"/>
                    </a:lnTo>
                    <a:lnTo>
                      <a:pt x="356" y="185"/>
                    </a:lnTo>
                    <a:lnTo>
                      <a:pt x="356" y="185"/>
                    </a:lnTo>
                    <a:lnTo>
                      <a:pt x="356" y="183"/>
                    </a:lnTo>
                    <a:lnTo>
                      <a:pt x="358" y="181"/>
                    </a:lnTo>
                    <a:lnTo>
                      <a:pt x="358" y="178"/>
                    </a:lnTo>
                    <a:lnTo>
                      <a:pt x="358" y="176"/>
                    </a:lnTo>
                    <a:lnTo>
                      <a:pt x="358" y="176"/>
                    </a:lnTo>
                    <a:lnTo>
                      <a:pt x="354" y="176"/>
                    </a:lnTo>
                    <a:lnTo>
                      <a:pt x="345" y="123"/>
                    </a:lnTo>
                    <a:lnTo>
                      <a:pt x="342" y="123"/>
                    </a:lnTo>
                    <a:lnTo>
                      <a:pt x="342" y="100"/>
                    </a:lnTo>
                    <a:lnTo>
                      <a:pt x="338" y="100"/>
                    </a:lnTo>
                    <a:lnTo>
                      <a:pt x="334" y="80"/>
                    </a:lnTo>
                    <a:lnTo>
                      <a:pt x="345" y="80"/>
                    </a:lnTo>
                    <a:lnTo>
                      <a:pt x="351" y="112"/>
                    </a:lnTo>
                    <a:lnTo>
                      <a:pt x="360" y="145"/>
                    </a:lnTo>
                    <a:lnTo>
                      <a:pt x="371" y="176"/>
                    </a:lnTo>
                    <a:lnTo>
                      <a:pt x="378" y="240"/>
                    </a:lnTo>
                    <a:lnTo>
                      <a:pt x="382" y="240"/>
                    </a:lnTo>
                    <a:lnTo>
                      <a:pt x="382" y="236"/>
                    </a:lnTo>
                    <a:lnTo>
                      <a:pt x="389" y="227"/>
                    </a:lnTo>
                    <a:lnTo>
                      <a:pt x="391" y="218"/>
                    </a:lnTo>
                    <a:lnTo>
                      <a:pt x="391" y="207"/>
                    </a:lnTo>
                    <a:lnTo>
                      <a:pt x="394" y="196"/>
                    </a:lnTo>
                    <a:lnTo>
                      <a:pt x="405" y="156"/>
                    </a:lnTo>
                    <a:lnTo>
                      <a:pt x="414" y="114"/>
                    </a:lnTo>
                    <a:lnTo>
                      <a:pt x="422" y="114"/>
                    </a:lnTo>
                    <a:lnTo>
                      <a:pt x="420" y="143"/>
                    </a:lnTo>
                    <a:lnTo>
                      <a:pt x="413" y="169"/>
                    </a:lnTo>
                    <a:lnTo>
                      <a:pt x="407" y="194"/>
                    </a:lnTo>
                    <a:lnTo>
                      <a:pt x="402" y="220"/>
                    </a:lnTo>
                    <a:lnTo>
                      <a:pt x="405" y="220"/>
                    </a:lnTo>
                    <a:lnTo>
                      <a:pt x="405" y="211"/>
                    </a:lnTo>
                    <a:lnTo>
                      <a:pt x="413" y="198"/>
                    </a:lnTo>
                    <a:lnTo>
                      <a:pt x="420" y="178"/>
                    </a:lnTo>
                    <a:lnTo>
                      <a:pt x="423" y="154"/>
                    </a:lnTo>
                    <a:lnTo>
                      <a:pt x="429" y="132"/>
                    </a:lnTo>
                    <a:lnTo>
                      <a:pt x="434" y="114"/>
                    </a:lnTo>
                    <a:lnTo>
                      <a:pt x="438" y="114"/>
                    </a:lnTo>
                    <a:lnTo>
                      <a:pt x="438" y="140"/>
                    </a:lnTo>
                    <a:lnTo>
                      <a:pt x="434" y="140"/>
                    </a:lnTo>
                    <a:lnTo>
                      <a:pt x="434" y="160"/>
                    </a:lnTo>
                    <a:lnTo>
                      <a:pt x="431" y="160"/>
                    </a:lnTo>
                    <a:lnTo>
                      <a:pt x="423" y="189"/>
                    </a:lnTo>
                    <a:lnTo>
                      <a:pt x="423" y="220"/>
                    </a:lnTo>
                    <a:lnTo>
                      <a:pt x="425" y="252"/>
                    </a:lnTo>
                    <a:lnTo>
                      <a:pt x="425" y="287"/>
                    </a:lnTo>
                    <a:lnTo>
                      <a:pt x="434" y="287"/>
                    </a:lnTo>
                    <a:lnTo>
                      <a:pt x="434" y="311"/>
                    </a:lnTo>
                    <a:lnTo>
                      <a:pt x="438" y="311"/>
                    </a:lnTo>
                    <a:lnTo>
                      <a:pt x="438" y="307"/>
                    </a:lnTo>
                    <a:lnTo>
                      <a:pt x="442" y="307"/>
                    </a:lnTo>
                    <a:lnTo>
                      <a:pt x="451" y="260"/>
                    </a:lnTo>
                    <a:lnTo>
                      <a:pt x="454" y="260"/>
                    </a:lnTo>
                    <a:lnTo>
                      <a:pt x="454" y="243"/>
                    </a:lnTo>
                    <a:lnTo>
                      <a:pt x="458" y="243"/>
                    </a:lnTo>
                    <a:lnTo>
                      <a:pt x="458" y="223"/>
                    </a:lnTo>
                    <a:lnTo>
                      <a:pt x="462" y="223"/>
                    </a:lnTo>
                    <a:lnTo>
                      <a:pt x="462" y="211"/>
                    </a:lnTo>
                    <a:lnTo>
                      <a:pt x="465" y="211"/>
                    </a:lnTo>
                    <a:lnTo>
                      <a:pt x="465" y="196"/>
                    </a:lnTo>
                    <a:lnTo>
                      <a:pt x="471" y="196"/>
                    </a:lnTo>
                    <a:lnTo>
                      <a:pt x="471" y="176"/>
                    </a:lnTo>
                    <a:lnTo>
                      <a:pt x="476" y="156"/>
                    </a:lnTo>
                    <a:lnTo>
                      <a:pt x="480" y="138"/>
                    </a:lnTo>
                    <a:lnTo>
                      <a:pt x="482" y="114"/>
                    </a:lnTo>
                    <a:lnTo>
                      <a:pt x="494" y="114"/>
                    </a:lnTo>
                    <a:lnTo>
                      <a:pt x="494" y="120"/>
                    </a:lnTo>
                    <a:lnTo>
                      <a:pt x="491" y="120"/>
                    </a:lnTo>
                    <a:lnTo>
                      <a:pt x="491" y="143"/>
                    </a:lnTo>
                    <a:lnTo>
                      <a:pt x="485" y="143"/>
                    </a:lnTo>
                    <a:lnTo>
                      <a:pt x="474" y="211"/>
                    </a:lnTo>
                    <a:lnTo>
                      <a:pt x="478" y="211"/>
                    </a:lnTo>
                    <a:lnTo>
                      <a:pt x="494" y="154"/>
                    </a:lnTo>
                    <a:lnTo>
                      <a:pt x="502" y="154"/>
                    </a:lnTo>
                    <a:lnTo>
                      <a:pt x="498" y="176"/>
                    </a:lnTo>
                    <a:lnTo>
                      <a:pt x="491" y="194"/>
                    </a:lnTo>
                    <a:lnTo>
                      <a:pt x="485" y="214"/>
                    </a:lnTo>
                    <a:lnTo>
                      <a:pt x="494" y="214"/>
                    </a:lnTo>
                    <a:lnTo>
                      <a:pt x="494" y="231"/>
                    </a:lnTo>
                    <a:lnTo>
                      <a:pt x="498" y="231"/>
                    </a:lnTo>
                    <a:lnTo>
                      <a:pt x="500" y="216"/>
                    </a:lnTo>
                    <a:lnTo>
                      <a:pt x="505" y="203"/>
                    </a:lnTo>
                    <a:lnTo>
                      <a:pt x="511" y="191"/>
                    </a:lnTo>
                    <a:lnTo>
                      <a:pt x="511" y="171"/>
                    </a:lnTo>
                    <a:lnTo>
                      <a:pt x="514" y="171"/>
                    </a:lnTo>
                    <a:lnTo>
                      <a:pt x="516" y="169"/>
                    </a:lnTo>
                    <a:lnTo>
                      <a:pt x="516" y="169"/>
                    </a:lnTo>
                    <a:lnTo>
                      <a:pt x="516" y="169"/>
                    </a:lnTo>
                    <a:lnTo>
                      <a:pt x="518" y="169"/>
                    </a:lnTo>
                    <a:lnTo>
                      <a:pt x="520" y="169"/>
                    </a:lnTo>
                    <a:lnTo>
                      <a:pt x="522" y="167"/>
                    </a:lnTo>
                    <a:lnTo>
                      <a:pt x="522" y="180"/>
                    </a:lnTo>
                    <a:lnTo>
                      <a:pt x="518" y="196"/>
                    </a:lnTo>
                    <a:lnTo>
                      <a:pt x="518" y="211"/>
                    </a:lnTo>
                    <a:lnTo>
                      <a:pt x="518" y="225"/>
                    </a:lnTo>
                    <a:lnTo>
                      <a:pt x="522" y="236"/>
                    </a:lnTo>
                    <a:lnTo>
                      <a:pt x="523" y="212"/>
                    </a:lnTo>
                    <a:lnTo>
                      <a:pt x="529" y="192"/>
                    </a:lnTo>
                    <a:lnTo>
                      <a:pt x="534" y="172"/>
                    </a:lnTo>
                    <a:lnTo>
                      <a:pt x="538" y="151"/>
                    </a:lnTo>
                    <a:lnTo>
                      <a:pt x="551" y="151"/>
                    </a:lnTo>
                    <a:lnTo>
                      <a:pt x="545" y="189"/>
                    </a:lnTo>
                    <a:lnTo>
                      <a:pt x="542" y="229"/>
                    </a:lnTo>
                    <a:lnTo>
                      <a:pt x="538" y="271"/>
                    </a:lnTo>
                    <a:lnTo>
                      <a:pt x="540" y="311"/>
                    </a:lnTo>
                    <a:lnTo>
                      <a:pt x="545" y="347"/>
                    </a:lnTo>
                    <a:lnTo>
                      <a:pt x="547" y="360"/>
                    </a:lnTo>
                    <a:lnTo>
                      <a:pt x="549" y="374"/>
                    </a:lnTo>
                    <a:lnTo>
                      <a:pt x="549" y="389"/>
                    </a:lnTo>
                    <a:lnTo>
                      <a:pt x="549" y="401"/>
                    </a:lnTo>
                    <a:lnTo>
                      <a:pt x="554" y="411"/>
                    </a:lnTo>
                    <a:lnTo>
                      <a:pt x="554" y="311"/>
                    </a:lnTo>
                    <a:lnTo>
                      <a:pt x="558" y="311"/>
                    </a:lnTo>
                    <a:lnTo>
                      <a:pt x="560" y="294"/>
                    </a:lnTo>
                    <a:lnTo>
                      <a:pt x="560" y="276"/>
                    </a:lnTo>
                    <a:lnTo>
                      <a:pt x="558" y="263"/>
                    </a:lnTo>
                    <a:lnTo>
                      <a:pt x="565" y="263"/>
                    </a:lnTo>
                    <a:lnTo>
                      <a:pt x="565" y="247"/>
                    </a:lnTo>
                    <a:lnTo>
                      <a:pt x="578" y="247"/>
                    </a:lnTo>
                    <a:lnTo>
                      <a:pt x="574" y="271"/>
                    </a:lnTo>
                    <a:lnTo>
                      <a:pt x="571" y="271"/>
                    </a:lnTo>
                    <a:lnTo>
                      <a:pt x="571" y="281"/>
                    </a:lnTo>
                    <a:lnTo>
                      <a:pt x="573" y="296"/>
                    </a:lnTo>
                    <a:lnTo>
                      <a:pt x="576" y="314"/>
                    </a:lnTo>
                    <a:lnTo>
                      <a:pt x="580" y="331"/>
                    </a:lnTo>
                    <a:lnTo>
                      <a:pt x="583" y="345"/>
                    </a:lnTo>
                    <a:lnTo>
                      <a:pt x="585" y="351"/>
                    </a:lnTo>
                    <a:lnTo>
                      <a:pt x="589" y="311"/>
                    </a:lnTo>
                    <a:lnTo>
                      <a:pt x="593" y="271"/>
                    </a:lnTo>
                    <a:lnTo>
                      <a:pt x="594" y="227"/>
                    </a:lnTo>
                    <a:lnTo>
                      <a:pt x="594" y="191"/>
                    </a:lnTo>
                    <a:lnTo>
                      <a:pt x="591" y="191"/>
                    </a:lnTo>
                    <a:lnTo>
                      <a:pt x="591" y="163"/>
                    </a:lnTo>
                    <a:lnTo>
                      <a:pt x="585" y="163"/>
                    </a:lnTo>
                    <a:lnTo>
                      <a:pt x="585" y="136"/>
                    </a:lnTo>
                    <a:lnTo>
                      <a:pt x="578" y="103"/>
                    </a:lnTo>
                    <a:lnTo>
                      <a:pt x="571" y="71"/>
                    </a:lnTo>
                    <a:lnTo>
                      <a:pt x="582" y="76"/>
                    </a:lnTo>
                    <a:lnTo>
                      <a:pt x="605" y="207"/>
                    </a:lnTo>
                    <a:lnTo>
                      <a:pt x="607" y="221"/>
                    </a:lnTo>
                    <a:lnTo>
                      <a:pt x="605" y="238"/>
                    </a:lnTo>
                    <a:lnTo>
                      <a:pt x="605" y="252"/>
                    </a:lnTo>
                    <a:lnTo>
                      <a:pt x="611" y="263"/>
                    </a:lnTo>
                    <a:lnTo>
                      <a:pt x="638" y="103"/>
                    </a:lnTo>
                    <a:lnTo>
                      <a:pt x="645" y="103"/>
                    </a:lnTo>
                    <a:lnTo>
                      <a:pt x="631" y="211"/>
                    </a:lnTo>
                    <a:lnTo>
                      <a:pt x="634" y="211"/>
                    </a:lnTo>
                    <a:lnTo>
                      <a:pt x="638" y="183"/>
                    </a:lnTo>
                    <a:lnTo>
                      <a:pt x="651" y="183"/>
                    </a:lnTo>
                    <a:lnTo>
                      <a:pt x="651" y="214"/>
                    </a:lnTo>
                    <a:lnTo>
                      <a:pt x="653" y="245"/>
                    </a:lnTo>
                    <a:lnTo>
                      <a:pt x="658" y="271"/>
                    </a:lnTo>
                    <a:lnTo>
                      <a:pt x="654" y="283"/>
                    </a:lnTo>
                    <a:lnTo>
                      <a:pt x="662" y="283"/>
                    </a:lnTo>
                    <a:lnTo>
                      <a:pt x="665" y="311"/>
                    </a:lnTo>
                    <a:lnTo>
                      <a:pt x="671" y="311"/>
                    </a:lnTo>
                    <a:lnTo>
                      <a:pt x="671" y="307"/>
                    </a:lnTo>
                    <a:lnTo>
                      <a:pt x="705" y="200"/>
                    </a:lnTo>
                    <a:lnTo>
                      <a:pt x="705" y="183"/>
                    </a:lnTo>
                    <a:lnTo>
                      <a:pt x="711" y="183"/>
                    </a:lnTo>
                    <a:lnTo>
                      <a:pt x="714" y="154"/>
                    </a:lnTo>
                    <a:lnTo>
                      <a:pt x="718" y="154"/>
                    </a:lnTo>
                    <a:lnTo>
                      <a:pt x="720" y="154"/>
                    </a:lnTo>
                    <a:lnTo>
                      <a:pt x="720" y="152"/>
                    </a:lnTo>
                    <a:lnTo>
                      <a:pt x="720" y="152"/>
                    </a:lnTo>
                    <a:lnTo>
                      <a:pt x="722" y="152"/>
                    </a:lnTo>
                    <a:lnTo>
                      <a:pt x="723" y="152"/>
                    </a:lnTo>
                    <a:lnTo>
                      <a:pt x="725" y="151"/>
                    </a:lnTo>
                    <a:lnTo>
                      <a:pt x="714" y="207"/>
                    </a:lnTo>
                    <a:lnTo>
                      <a:pt x="722" y="207"/>
                    </a:lnTo>
                    <a:lnTo>
                      <a:pt x="723" y="223"/>
                    </a:lnTo>
                    <a:lnTo>
                      <a:pt x="729" y="236"/>
                    </a:lnTo>
                    <a:lnTo>
                      <a:pt x="734" y="247"/>
                    </a:lnTo>
                    <a:lnTo>
                      <a:pt x="734" y="267"/>
                    </a:lnTo>
                    <a:lnTo>
                      <a:pt x="738" y="267"/>
                    </a:lnTo>
                    <a:lnTo>
                      <a:pt x="738" y="280"/>
                    </a:lnTo>
                    <a:lnTo>
                      <a:pt x="742" y="280"/>
                    </a:lnTo>
                    <a:lnTo>
                      <a:pt x="745" y="323"/>
                    </a:lnTo>
                    <a:lnTo>
                      <a:pt x="751" y="323"/>
                    </a:lnTo>
                    <a:lnTo>
                      <a:pt x="753" y="338"/>
                    </a:lnTo>
                    <a:lnTo>
                      <a:pt x="753" y="352"/>
                    </a:lnTo>
                    <a:lnTo>
                      <a:pt x="753" y="365"/>
                    </a:lnTo>
                    <a:lnTo>
                      <a:pt x="758" y="374"/>
                    </a:lnTo>
                    <a:lnTo>
                      <a:pt x="758" y="367"/>
                    </a:lnTo>
                    <a:lnTo>
                      <a:pt x="765" y="358"/>
                    </a:lnTo>
                    <a:lnTo>
                      <a:pt x="767" y="343"/>
                    </a:lnTo>
                    <a:lnTo>
                      <a:pt x="765" y="327"/>
                    </a:lnTo>
                    <a:lnTo>
                      <a:pt x="762" y="327"/>
                    </a:lnTo>
                    <a:lnTo>
                      <a:pt x="762" y="300"/>
                    </a:lnTo>
                    <a:lnTo>
                      <a:pt x="758" y="300"/>
                    </a:lnTo>
                    <a:lnTo>
                      <a:pt x="758" y="280"/>
                    </a:lnTo>
                    <a:lnTo>
                      <a:pt x="754" y="280"/>
                    </a:lnTo>
                    <a:lnTo>
                      <a:pt x="754" y="271"/>
                    </a:lnTo>
                    <a:lnTo>
                      <a:pt x="751" y="271"/>
                    </a:lnTo>
                    <a:lnTo>
                      <a:pt x="749" y="269"/>
                    </a:lnTo>
                    <a:lnTo>
                      <a:pt x="749" y="269"/>
                    </a:lnTo>
                    <a:lnTo>
                      <a:pt x="751" y="269"/>
                    </a:lnTo>
                    <a:lnTo>
                      <a:pt x="751" y="269"/>
                    </a:lnTo>
                    <a:lnTo>
                      <a:pt x="753" y="269"/>
                    </a:lnTo>
                    <a:lnTo>
                      <a:pt x="754" y="267"/>
                    </a:lnTo>
                    <a:lnTo>
                      <a:pt x="756" y="265"/>
                    </a:lnTo>
                    <a:lnTo>
                      <a:pt x="756" y="265"/>
                    </a:lnTo>
                    <a:lnTo>
                      <a:pt x="756" y="265"/>
                    </a:lnTo>
                    <a:lnTo>
                      <a:pt x="758" y="265"/>
                    </a:lnTo>
                    <a:lnTo>
                      <a:pt x="760" y="263"/>
                    </a:lnTo>
                    <a:lnTo>
                      <a:pt x="762" y="263"/>
                    </a:lnTo>
                    <a:lnTo>
                      <a:pt x="762" y="274"/>
                    </a:lnTo>
                    <a:lnTo>
                      <a:pt x="765" y="274"/>
                    </a:lnTo>
                    <a:lnTo>
                      <a:pt x="765" y="260"/>
                    </a:lnTo>
                    <a:lnTo>
                      <a:pt x="778" y="260"/>
                    </a:lnTo>
                    <a:lnTo>
                      <a:pt x="780" y="280"/>
                    </a:lnTo>
                    <a:lnTo>
                      <a:pt x="785" y="298"/>
                    </a:lnTo>
                    <a:lnTo>
                      <a:pt x="791" y="314"/>
                    </a:lnTo>
                    <a:lnTo>
                      <a:pt x="791" y="347"/>
                    </a:lnTo>
                    <a:lnTo>
                      <a:pt x="796" y="385"/>
                    </a:lnTo>
                    <a:lnTo>
                      <a:pt x="798" y="431"/>
                    </a:lnTo>
                    <a:lnTo>
                      <a:pt x="798" y="441"/>
                    </a:lnTo>
                    <a:lnTo>
                      <a:pt x="800" y="449"/>
                    </a:lnTo>
                    <a:lnTo>
                      <a:pt x="800" y="454"/>
                    </a:lnTo>
                    <a:lnTo>
                      <a:pt x="798" y="463"/>
                    </a:lnTo>
                    <a:lnTo>
                      <a:pt x="811" y="463"/>
                    </a:lnTo>
                    <a:lnTo>
                      <a:pt x="814" y="314"/>
                    </a:lnTo>
                    <a:lnTo>
                      <a:pt x="809" y="300"/>
                    </a:lnTo>
                    <a:lnTo>
                      <a:pt x="803" y="283"/>
                    </a:lnTo>
                    <a:lnTo>
                      <a:pt x="802" y="263"/>
                    </a:lnTo>
                    <a:lnTo>
                      <a:pt x="805" y="263"/>
                    </a:lnTo>
                    <a:lnTo>
                      <a:pt x="807" y="267"/>
                    </a:lnTo>
                    <a:lnTo>
                      <a:pt x="807" y="267"/>
                    </a:lnTo>
                    <a:lnTo>
                      <a:pt x="807" y="269"/>
                    </a:lnTo>
                    <a:lnTo>
                      <a:pt x="807" y="269"/>
                    </a:lnTo>
                    <a:lnTo>
                      <a:pt x="809" y="269"/>
                    </a:lnTo>
                    <a:lnTo>
                      <a:pt x="811" y="271"/>
                    </a:lnTo>
                    <a:lnTo>
                      <a:pt x="811" y="260"/>
                    </a:lnTo>
                    <a:lnTo>
                      <a:pt x="805" y="247"/>
                    </a:lnTo>
                    <a:lnTo>
                      <a:pt x="803" y="232"/>
                    </a:lnTo>
                    <a:lnTo>
                      <a:pt x="802" y="220"/>
                    </a:lnTo>
                    <a:lnTo>
                      <a:pt x="782" y="163"/>
                    </a:lnTo>
                    <a:lnTo>
                      <a:pt x="785" y="163"/>
                    </a:lnTo>
                    <a:lnTo>
                      <a:pt x="785" y="160"/>
                    </a:lnTo>
                    <a:lnTo>
                      <a:pt x="791" y="160"/>
                    </a:lnTo>
                    <a:lnTo>
                      <a:pt x="791" y="163"/>
                    </a:lnTo>
                    <a:lnTo>
                      <a:pt x="796" y="174"/>
                    </a:lnTo>
                    <a:lnTo>
                      <a:pt x="800" y="185"/>
                    </a:lnTo>
                    <a:lnTo>
                      <a:pt x="802" y="200"/>
                    </a:lnTo>
                    <a:lnTo>
                      <a:pt x="805" y="200"/>
                    </a:lnTo>
                    <a:lnTo>
                      <a:pt x="805" y="220"/>
                    </a:lnTo>
                    <a:lnTo>
                      <a:pt x="811" y="220"/>
                    </a:lnTo>
                    <a:lnTo>
                      <a:pt x="811" y="231"/>
                    </a:lnTo>
                    <a:lnTo>
                      <a:pt x="814" y="231"/>
                    </a:lnTo>
                    <a:lnTo>
                      <a:pt x="814" y="254"/>
                    </a:lnTo>
                    <a:lnTo>
                      <a:pt x="818" y="254"/>
                    </a:lnTo>
                    <a:lnTo>
                      <a:pt x="818" y="271"/>
                    </a:lnTo>
                    <a:lnTo>
                      <a:pt x="823" y="291"/>
                    </a:lnTo>
                    <a:lnTo>
                      <a:pt x="831" y="311"/>
                    </a:lnTo>
                    <a:lnTo>
                      <a:pt x="834" y="311"/>
                    </a:lnTo>
                    <a:lnTo>
                      <a:pt x="834" y="267"/>
                    </a:lnTo>
                    <a:lnTo>
                      <a:pt x="831" y="267"/>
                    </a:lnTo>
                    <a:lnTo>
                      <a:pt x="831" y="243"/>
                    </a:lnTo>
                    <a:lnTo>
                      <a:pt x="825" y="243"/>
                    </a:lnTo>
                    <a:lnTo>
                      <a:pt x="822" y="220"/>
                    </a:lnTo>
                    <a:lnTo>
                      <a:pt x="814" y="214"/>
                    </a:lnTo>
                    <a:lnTo>
                      <a:pt x="811" y="200"/>
                    </a:lnTo>
                    <a:lnTo>
                      <a:pt x="818" y="203"/>
                    </a:lnTo>
                    <a:lnTo>
                      <a:pt x="805" y="163"/>
                    </a:lnTo>
                    <a:lnTo>
                      <a:pt x="814" y="163"/>
                    </a:lnTo>
                    <a:lnTo>
                      <a:pt x="865" y="314"/>
                    </a:lnTo>
                    <a:lnTo>
                      <a:pt x="865" y="311"/>
                    </a:lnTo>
                    <a:lnTo>
                      <a:pt x="869" y="309"/>
                    </a:lnTo>
                    <a:lnTo>
                      <a:pt x="869" y="307"/>
                    </a:lnTo>
                    <a:lnTo>
                      <a:pt x="869" y="305"/>
                    </a:lnTo>
                    <a:lnTo>
                      <a:pt x="869" y="305"/>
                    </a:lnTo>
                    <a:lnTo>
                      <a:pt x="869" y="303"/>
                    </a:lnTo>
                    <a:lnTo>
                      <a:pt x="869" y="301"/>
                    </a:lnTo>
                    <a:lnTo>
                      <a:pt x="871" y="300"/>
                    </a:lnTo>
                    <a:lnTo>
                      <a:pt x="874" y="300"/>
                    </a:lnTo>
                    <a:lnTo>
                      <a:pt x="874" y="303"/>
                    </a:lnTo>
                    <a:lnTo>
                      <a:pt x="876" y="301"/>
                    </a:lnTo>
                    <a:lnTo>
                      <a:pt x="876" y="301"/>
                    </a:lnTo>
                    <a:lnTo>
                      <a:pt x="876" y="300"/>
                    </a:lnTo>
                    <a:lnTo>
                      <a:pt x="876" y="300"/>
                    </a:lnTo>
                    <a:lnTo>
                      <a:pt x="878" y="298"/>
                    </a:lnTo>
                    <a:lnTo>
                      <a:pt x="878" y="296"/>
                    </a:lnTo>
                    <a:lnTo>
                      <a:pt x="871" y="296"/>
                    </a:lnTo>
                    <a:lnTo>
                      <a:pt x="865" y="263"/>
                    </a:lnTo>
                    <a:lnTo>
                      <a:pt x="874" y="263"/>
                    </a:lnTo>
                    <a:lnTo>
                      <a:pt x="874" y="254"/>
                    </a:lnTo>
                    <a:lnTo>
                      <a:pt x="882" y="254"/>
                    </a:lnTo>
                    <a:lnTo>
                      <a:pt x="882" y="271"/>
                    </a:lnTo>
                    <a:lnTo>
                      <a:pt x="880" y="281"/>
                    </a:lnTo>
                    <a:lnTo>
                      <a:pt x="882" y="291"/>
                    </a:lnTo>
                    <a:lnTo>
                      <a:pt x="885" y="291"/>
                    </a:lnTo>
                    <a:lnTo>
                      <a:pt x="891" y="236"/>
                    </a:lnTo>
                    <a:lnTo>
                      <a:pt x="898" y="231"/>
                    </a:lnTo>
                    <a:lnTo>
                      <a:pt x="898" y="220"/>
                    </a:lnTo>
                    <a:lnTo>
                      <a:pt x="902" y="220"/>
                    </a:lnTo>
                    <a:lnTo>
                      <a:pt x="902" y="214"/>
                    </a:lnTo>
                    <a:lnTo>
                      <a:pt x="898" y="214"/>
                    </a:lnTo>
                    <a:lnTo>
                      <a:pt x="898" y="163"/>
                    </a:lnTo>
                    <a:lnTo>
                      <a:pt x="894" y="163"/>
                    </a:lnTo>
                    <a:lnTo>
                      <a:pt x="894" y="160"/>
                    </a:lnTo>
                    <a:lnTo>
                      <a:pt x="898" y="160"/>
                    </a:lnTo>
                    <a:lnTo>
                      <a:pt x="898" y="154"/>
                    </a:lnTo>
                    <a:lnTo>
                      <a:pt x="894" y="154"/>
                    </a:lnTo>
                    <a:lnTo>
                      <a:pt x="894" y="152"/>
                    </a:lnTo>
                    <a:lnTo>
                      <a:pt x="896" y="149"/>
                    </a:lnTo>
                    <a:lnTo>
                      <a:pt x="898" y="147"/>
                    </a:lnTo>
                    <a:lnTo>
                      <a:pt x="898" y="147"/>
                    </a:lnTo>
                    <a:lnTo>
                      <a:pt x="894" y="140"/>
                    </a:lnTo>
                    <a:lnTo>
                      <a:pt x="894" y="136"/>
                    </a:lnTo>
                    <a:lnTo>
                      <a:pt x="898" y="136"/>
                    </a:lnTo>
                    <a:lnTo>
                      <a:pt x="898" y="131"/>
                    </a:lnTo>
                    <a:lnTo>
                      <a:pt x="894" y="131"/>
                    </a:lnTo>
                    <a:lnTo>
                      <a:pt x="898" y="107"/>
                    </a:lnTo>
                    <a:lnTo>
                      <a:pt x="905" y="107"/>
                    </a:lnTo>
                    <a:lnTo>
                      <a:pt x="905" y="167"/>
                    </a:lnTo>
                    <a:lnTo>
                      <a:pt x="914" y="167"/>
                    </a:lnTo>
                    <a:lnTo>
                      <a:pt x="922" y="311"/>
                    </a:lnTo>
                    <a:lnTo>
                      <a:pt x="925" y="311"/>
                    </a:lnTo>
                    <a:lnTo>
                      <a:pt x="927" y="325"/>
                    </a:lnTo>
                    <a:lnTo>
                      <a:pt x="927" y="341"/>
                    </a:lnTo>
                    <a:lnTo>
                      <a:pt x="929" y="356"/>
                    </a:lnTo>
                    <a:lnTo>
                      <a:pt x="934" y="367"/>
                    </a:lnTo>
                    <a:lnTo>
                      <a:pt x="931" y="323"/>
                    </a:lnTo>
                    <a:lnTo>
                      <a:pt x="934" y="323"/>
                    </a:lnTo>
                    <a:lnTo>
                      <a:pt x="938" y="329"/>
                    </a:lnTo>
                    <a:lnTo>
                      <a:pt x="942" y="332"/>
                    </a:lnTo>
                    <a:lnTo>
                      <a:pt x="945" y="334"/>
                    </a:lnTo>
                    <a:lnTo>
                      <a:pt x="945" y="296"/>
                    </a:lnTo>
                    <a:lnTo>
                      <a:pt x="938" y="296"/>
                    </a:lnTo>
                    <a:lnTo>
                      <a:pt x="938" y="287"/>
                    </a:lnTo>
                    <a:lnTo>
                      <a:pt x="945" y="287"/>
                    </a:lnTo>
                    <a:lnTo>
                      <a:pt x="942" y="107"/>
                    </a:lnTo>
                    <a:lnTo>
                      <a:pt x="954" y="107"/>
                    </a:lnTo>
                    <a:lnTo>
                      <a:pt x="954" y="111"/>
                    </a:lnTo>
                    <a:lnTo>
                      <a:pt x="951" y="121"/>
                    </a:lnTo>
                    <a:lnTo>
                      <a:pt x="949" y="138"/>
                    </a:lnTo>
                    <a:lnTo>
                      <a:pt x="949" y="156"/>
                    </a:lnTo>
                    <a:lnTo>
                      <a:pt x="951" y="171"/>
                    </a:lnTo>
                    <a:lnTo>
                      <a:pt x="962" y="287"/>
                    </a:lnTo>
                    <a:lnTo>
                      <a:pt x="967" y="287"/>
                    </a:lnTo>
                    <a:lnTo>
                      <a:pt x="971" y="289"/>
                    </a:lnTo>
                    <a:lnTo>
                      <a:pt x="974" y="289"/>
                    </a:lnTo>
                    <a:lnTo>
                      <a:pt x="978" y="291"/>
                    </a:lnTo>
                    <a:lnTo>
                      <a:pt x="978" y="236"/>
                    </a:lnTo>
                    <a:lnTo>
                      <a:pt x="991" y="236"/>
                    </a:lnTo>
                    <a:lnTo>
                      <a:pt x="993" y="269"/>
                    </a:lnTo>
                    <a:lnTo>
                      <a:pt x="1002" y="300"/>
                    </a:lnTo>
                    <a:lnTo>
                      <a:pt x="1005" y="300"/>
                    </a:lnTo>
                    <a:lnTo>
                      <a:pt x="1005" y="143"/>
                    </a:lnTo>
                    <a:lnTo>
                      <a:pt x="1018" y="147"/>
                    </a:lnTo>
                    <a:lnTo>
                      <a:pt x="1022" y="189"/>
                    </a:lnTo>
                    <a:lnTo>
                      <a:pt x="1031" y="223"/>
                    </a:lnTo>
                    <a:lnTo>
                      <a:pt x="1031" y="254"/>
                    </a:lnTo>
                    <a:lnTo>
                      <a:pt x="1034" y="254"/>
                    </a:lnTo>
                    <a:lnTo>
                      <a:pt x="1038" y="300"/>
                    </a:lnTo>
                    <a:lnTo>
                      <a:pt x="1045" y="303"/>
                    </a:lnTo>
                    <a:lnTo>
                      <a:pt x="1045" y="314"/>
                    </a:lnTo>
                    <a:lnTo>
                      <a:pt x="1049" y="323"/>
                    </a:lnTo>
                    <a:lnTo>
                      <a:pt x="1054" y="329"/>
                    </a:lnTo>
                    <a:lnTo>
                      <a:pt x="1060" y="336"/>
                    </a:lnTo>
                    <a:lnTo>
                      <a:pt x="1065" y="340"/>
                    </a:lnTo>
                    <a:lnTo>
                      <a:pt x="1074" y="343"/>
                    </a:lnTo>
                    <a:lnTo>
                      <a:pt x="1074" y="347"/>
                    </a:lnTo>
                    <a:lnTo>
                      <a:pt x="1076" y="349"/>
                    </a:lnTo>
                    <a:lnTo>
                      <a:pt x="1076" y="351"/>
                    </a:lnTo>
                    <a:lnTo>
                      <a:pt x="1078" y="352"/>
                    </a:lnTo>
                    <a:lnTo>
                      <a:pt x="1080" y="354"/>
                    </a:lnTo>
                    <a:lnTo>
                      <a:pt x="1082" y="356"/>
                    </a:lnTo>
                    <a:lnTo>
                      <a:pt x="1082" y="360"/>
                    </a:lnTo>
                    <a:lnTo>
                      <a:pt x="1085" y="360"/>
                    </a:lnTo>
                    <a:lnTo>
                      <a:pt x="1085" y="351"/>
                    </a:lnTo>
                    <a:lnTo>
                      <a:pt x="1082" y="351"/>
                    </a:lnTo>
                    <a:lnTo>
                      <a:pt x="1082" y="323"/>
                    </a:lnTo>
                    <a:lnTo>
                      <a:pt x="1078" y="323"/>
                    </a:lnTo>
                    <a:lnTo>
                      <a:pt x="1071" y="287"/>
                    </a:lnTo>
                    <a:lnTo>
                      <a:pt x="1065" y="287"/>
                    </a:lnTo>
                    <a:lnTo>
                      <a:pt x="1065" y="274"/>
                    </a:lnTo>
                    <a:lnTo>
                      <a:pt x="1062" y="274"/>
                    </a:lnTo>
                    <a:lnTo>
                      <a:pt x="1060" y="272"/>
                    </a:lnTo>
                    <a:lnTo>
                      <a:pt x="1060" y="269"/>
                    </a:lnTo>
                    <a:lnTo>
                      <a:pt x="1058" y="265"/>
                    </a:lnTo>
                    <a:lnTo>
                      <a:pt x="1058" y="260"/>
                    </a:lnTo>
                    <a:lnTo>
                      <a:pt x="1062" y="260"/>
                    </a:lnTo>
                    <a:lnTo>
                      <a:pt x="1069" y="269"/>
                    </a:lnTo>
                    <a:lnTo>
                      <a:pt x="1074" y="280"/>
                    </a:lnTo>
                    <a:lnTo>
                      <a:pt x="1078" y="291"/>
                    </a:lnTo>
                    <a:lnTo>
                      <a:pt x="1082" y="291"/>
                    </a:lnTo>
                    <a:lnTo>
                      <a:pt x="1074" y="267"/>
                    </a:lnTo>
                    <a:lnTo>
                      <a:pt x="1063" y="243"/>
                    </a:lnTo>
                    <a:lnTo>
                      <a:pt x="1054" y="220"/>
                    </a:lnTo>
                    <a:lnTo>
                      <a:pt x="1058" y="220"/>
                    </a:lnTo>
                    <a:lnTo>
                      <a:pt x="1062" y="221"/>
                    </a:lnTo>
                    <a:lnTo>
                      <a:pt x="1063" y="221"/>
                    </a:lnTo>
                    <a:lnTo>
                      <a:pt x="1063" y="223"/>
                    </a:lnTo>
                    <a:lnTo>
                      <a:pt x="1065" y="227"/>
                    </a:lnTo>
                    <a:lnTo>
                      <a:pt x="1065" y="231"/>
                    </a:lnTo>
                    <a:lnTo>
                      <a:pt x="1076" y="245"/>
                    </a:lnTo>
                    <a:lnTo>
                      <a:pt x="1083" y="263"/>
                    </a:lnTo>
                    <a:lnTo>
                      <a:pt x="1089" y="283"/>
                    </a:lnTo>
                    <a:lnTo>
                      <a:pt x="1094" y="303"/>
                    </a:lnTo>
                    <a:lnTo>
                      <a:pt x="1098" y="303"/>
                    </a:lnTo>
                    <a:lnTo>
                      <a:pt x="1098" y="323"/>
                    </a:lnTo>
                    <a:lnTo>
                      <a:pt x="1102" y="323"/>
                    </a:lnTo>
                    <a:lnTo>
                      <a:pt x="1094" y="240"/>
                    </a:lnTo>
                    <a:lnTo>
                      <a:pt x="1091" y="240"/>
                    </a:lnTo>
                    <a:lnTo>
                      <a:pt x="1091" y="223"/>
                    </a:lnTo>
                    <a:lnTo>
                      <a:pt x="1085" y="223"/>
                    </a:lnTo>
                    <a:lnTo>
                      <a:pt x="1082" y="191"/>
                    </a:lnTo>
                    <a:lnTo>
                      <a:pt x="1078" y="191"/>
                    </a:lnTo>
                    <a:lnTo>
                      <a:pt x="1078" y="183"/>
                    </a:lnTo>
                    <a:lnTo>
                      <a:pt x="1074" y="183"/>
                    </a:lnTo>
                    <a:lnTo>
                      <a:pt x="1074" y="171"/>
                    </a:lnTo>
                    <a:lnTo>
                      <a:pt x="1071" y="171"/>
                    </a:lnTo>
                    <a:lnTo>
                      <a:pt x="1065" y="154"/>
                    </a:lnTo>
                    <a:lnTo>
                      <a:pt x="1062" y="154"/>
                    </a:lnTo>
                    <a:lnTo>
                      <a:pt x="1062" y="143"/>
                    </a:lnTo>
                    <a:lnTo>
                      <a:pt x="1058" y="143"/>
                    </a:lnTo>
                    <a:lnTo>
                      <a:pt x="1051" y="120"/>
                    </a:lnTo>
                    <a:lnTo>
                      <a:pt x="1045" y="120"/>
                    </a:lnTo>
                    <a:lnTo>
                      <a:pt x="1045" y="111"/>
                    </a:lnTo>
                    <a:lnTo>
                      <a:pt x="1038" y="98"/>
                    </a:lnTo>
                    <a:lnTo>
                      <a:pt x="1031" y="85"/>
                    </a:lnTo>
                    <a:lnTo>
                      <a:pt x="1025" y="67"/>
                    </a:lnTo>
                    <a:lnTo>
                      <a:pt x="1038" y="71"/>
                    </a:lnTo>
                    <a:lnTo>
                      <a:pt x="1042" y="89"/>
                    </a:lnTo>
                    <a:lnTo>
                      <a:pt x="1051" y="101"/>
                    </a:lnTo>
                    <a:lnTo>
                      <a:pt x="1058" y="114"/>
                    </a:lnTo>
                    <a:lnTo>
                      <a:pt x="1058" y="123"/>
                    </a:lnTo>
                    <a:lnTo>
                      <a:pt x="1062" y="123"/>
                    </a:lnTo>
                    <a:lnTo>
                      <a:pt x="1062" y="131"/>
                    </a:lnTo>
                    <a:lnTo>
                      <a:pt x="1065" y="131"/>
                    </a:lnTo>
                    <a:lnTo>
                      <a:pt x="1065" y="140"/>
                    </a:lnTo>
                    <a:lnTo>
                      <a:pt x="1071" y="140"/>
                    </a:lnTo>
                    <a:lnTo>
                      <a:pt x="1071" y="147"/>
                    </a:lnTo>
                    <a:lnTo>
                      <a:pt x="1074" y="147"/>
                    </a:lnTo>
                    <a:lnTo>
                      <a:pt x="1082" y="171"/>
                    </a:lnTo>
                    <a:lnTo>
                      <a:pt x="1085" y="171"/>
                    </a:lnTo>
                    <a:lnTo>
                      <a:pt x="1085" y="183"/>
                    </a:lnTo>
                    <a:lnTo>
                      <a:pt x="1091" y="183"/>
                    </a:lnTo>
                    <a:lnTo>
                      <a:pt x="1091" y="191"/>
                    </a:lnTo>
                    <a:lnTo>
                      <a:pt x="1094" y="191"/>
                    </a:lnTo>
                    <a:lnTo>
                      <a:pt x="1102" y="227"/>
                    </a:lnTo>
                    <a:lnTo>
                      <a:pt x="1105" y="227"/>
                    </a:lnTo>
                    <a:lnTo>
                      <a:pt x="1105" y="236"/>
                    </a:lnTo>
                    <a:lnTo>
                      <a:pt x="1111" y="236"/>
                    </a:lnTo>
                    <a:lnTo>
                      <a:pt x="1111" y="254"/>
                    </a:lnTo>
                    <a:lnTo>
                      <a:pt x="1114" y="254"/>
                    </a:lnTo>
                    <a:lnTo>
                      <a:pt x="1116" y="218"/>
                    </a:lnTo>
                    <a:lnTo>
                      <a:pt x="1118" y="178"/>
                    </a:lnTo>
                    <a:lnTo>
                      <a:pt x="1114" y="140"/>
                    </a:lnTo>
                    <a:lnTo>
                      <a:pt x="1105" y="103"/>
                    </a:lnTo>
                    <a:lnTo>
                      <a:pt x="1118" y="103"/>
                    </a:lnTo>
                    <a:lnTo>
                      <a:pt x="1123" y="134"/>
                    </a:lnTo>
                    <a:lnTo>
                      <a:pt x="1131" y="163"/>
                    </a:lnTo>
                    <a:lnTo>
                      <a:pt x="1131" y="178"/>
                    </a:lnTo>
                    <a:lnTo>
                      <a:pt x="1131" y="194"/>
                    </a:lnTo>
                    <a:lnTo>
                      <a:pt x="1129" y="209"/>
                    </a:lnTo>
                    <a:lnTo>
                      <a:pt x="1134" y="220"/>
                    </a:lnTo>
                    <a:lnTo>
                      <a:pt x="1138" y="180"/>
                    </a:lnTo>
                    <a:lnTo>
                      <a:pt x="1145" y="180"/>
                    </a:lnTo>
                    <a:lnTo>
                      <a:pt x="1151" y="196"/>
                    </a:lnTo>
                    <a:lnTo>
                      <a:pt x="1154" y="196"/>
                    </a:lnTo>
                    <a:lnTo>
                      <a:pt x="1154" y="211"/>
                    </a:lnTo>
                    <a:lnTo>
                      <a:pt x="1158" y="211"/>
                    </a:lnTo>
                    <a:lnTo>
                      <a:pt x="1162" y="247"/>
                    </a:lnTo>
                    <a:lnTo>
                      <a:pt x="1165" y="247"/>
                    </a:lnTo>
                    <a:lnTo>
                      <a:pt x="1165" y="271"/>
                    </a:lnTo>
                    <a:lnTo>
                      <a:pt x="1174" y="274"/>
                    </a:lnTo>
                    <a:lnTo>
                      <a:pt x="1174" y="283"/>
                    </a:lnTo>
                    <a:lnTo>
                      <a:pt x="1178" y="283"/>
                    </a:lnTo>
                    <a:lnTo>
                      <a:pt x="1178" y="296"/>
                    </a:lnTo>
                    <a:lnTo>
                      <a:pt x="1182" y="296"/>
                    </a:lnTo>
                    <a:lnTo>
                      <a:pt x="1185" y="320"/>
                    </a:lnTo>
                    <a:lnTo>
                      <a:pt x="1191" y="320"/>
                    </a:lnTo>
                    <a:lnTo>
                      <a:pt x="1193" y="291"/>
                    </a:lnTo>
                    <a:lnTo>
                      <a:pt x="1198" y="265"/>
                    </a:lnTo>
                    <a:lnTo>
                      <a:pt x="1207" y="240"/>
                    </a:lnTo>
                    <a:lnTo>
                      <a:pt x="1214" y="214"/>
                    </a:lnTo>
                    <a:lnTo>
                      <a:pt x="1211" y="154"/>
                    </a:lnTo>
                    <a:lnTo>
                      <a:pt x="1222" y="154"/>
                    </a:lnTo>
                    <a:lnTo>
                      <a:pt x="1225" y="214"/>
                    </a:lnTo>
                    <a:lnTo>
                      <a:pt x="1234" y="214"/>
                    </a:lnTo>
                    <a:lnTo>
                      <a:pt x="1238" y="231"/>
                    </a:lnTo>
                    <a:lnTo>
                      <a:pt x="1231" y="231"/>
                    </a:lnTo>
                    <a:lnTo>
                      <a:pt x="1231" y="223"/>
                    </a:lnTo>
                    <a:lnTo>
                      <a:pt x="1225" y="223"/>
                    </a:lnTo>
                    <a:lnTo>
                      <a:pt x="1225" y="327"/>
                    </a:lnTo>
                    <a:lnTo>
                      <a:pt x="1231" y="327"/>
                    </a:lnTo>
                    <a:lnTo>
                      <a:pt x="1231" y="340"/>
                    </a:lnTo>
                    <a:lnTo>
                      <a:pt x="1234" y="340"/>
                    </a:lnTo>
                    <a:lnTo>
                      <a:pt x="1234" y="334"/>
                    </a:lnTo>
                    <a:lnTo>
                      <a:pt x="1238" y="334"/>
                    </a:lnTo>
                    <a:lnTo>
                      <a:pt x="1245" y="340"/>
                    </a:lnTo>
                    <a:lnTo>
                      <a:pt x="1245" y="303"/>
                    </a:lnTo>
                    <a:lnTo>
                      <a:pt x="1242" y="303"/>
                    </a:lnTo>
                    <a:lnTo>
                      <a:pt x="1242" y="271"/>
                    </a:lnTo>
                    <a:lnTo>
                      <a:pt x="1231" y="236"/>
                    </a:lnTo>
                    <a:lnTo>
                      <a:pt x="1242" y="236"/>
                    </a:lnTo>
                    <a:lnTo>
                      <a:pt x="1245" y="254"/>
                    </a:lnTo>
                    <a:lnTo>
                      <a:pt x="1251" y="254"/>
                    </a:lnTo>
                    <a:lnTo>
                      <a:pt x="1251" y="274"/>
                    </a:lnTo>
                    <a:lnTo>
                      <a:pt x="1254" y="274"/>
                    </a:lnTo>
                    <a:lnTo>
                      <a:pt x="1254" y="283"/>
                    </a:lnTo>
                    <a:lnTo>
                      <a:pt x="1258" y="283"/>
                    </a:lnTo>
                    <a:lnTo>
                      <a:pt x="1258" y="300"/>
                    </a:lnTo>
                    <a:lnTo>
                      <a:pt x="1262" y="300"/>
                    </a:lnTo>
                    <a:lnTo>
                      <a:pt x="1262" y="314"/>
                    </a:lnTo>
                    <a:lnTo>
                      <a:pt x="1265" y="314"/>
                    </a:lnTo>
                    <a:lnTo>
                      <a:pt x="1271" y="343"/>
                    </a:lnTo>
                    <a:lnTo>
                      <a:pt x="1274" y="343"/>
                    </a:lnTo>
                    <a:lnTo>
                      <a:pt x="1278" y="334"/>
                    </a:lnTo>
                    <a:lnTo>
                      <a:pt x="1282" y="325"/>
                    </a:lnTo>
                    <a:lnTo>
                      <a:pt x="1282" y="311"/>
                    </a:lnTo>
                    <a:lnTo>
                      <a:pt x="1271" y="274"/>
                    </a:lnTo>
                    <a:lnTo>
                      <a:pt x="1282" y="280"/>
                    </a:lnTo>
                    <a:lnTo>
                      <a:pt x="1283" y="287"/>
                    </a:lnTo>
                    <a:lnTo>
                      <a:pt x="1287" y="301"/>
                    </a:lnTo>
                    <a:lnTo>
                      <a:pt x="1291" y="318"/>
                    </a:lnTo>
                    <a:lnTo>
                      <a:pt x="1294" y="332"/>
                    </a:lnTo>
                    <a:lnTo>
                      <a:pt x="1300" y="345"/>
                    </a:lnTo>
                    <a:lnTo>
                      <a:pt x="1302" y="351"/>
                    </a:lnTo>
                    <a:lnTo>
                      <a:pt x="1303" y="332"/>
                    </a:lnTo>
                    <a:lnTo>
                      <a:pt x="1305" y="316"/>
                    </a:lnTo>
                    <a:lnTo>
                      <a:pt x="1305" y="296"/>
                    </a:lnTo>
                    <a:lnTo>
                      <a:pt x="1302" y="271"/>
                    </a:lnTo>
                    <a:lnTo>
                      <a:pt x="1314" y="271"/>
                    </a:lnTo>
                    <a:lnTo>
                      <a:pt x="1316" y="294"/>
                    </a:lnTo>
                    <a:lnTo>
                      <a:pt x="1323" y="316"/>
                    </a:lnTo>
                    <a:lnTo>
                      <a:pt x="1331" y="334"/>
                    </a:lnTo>
                    <a:lnTo>
                      <a:pt x="1331" y="356"/>
                    </a:lnTo>
                    <a:lnTo>
                      <a:pt x="1334" y="356"/>
                    </a:lnTo>
                    <a:lnTo>
                      <a:pt x="1322" y="223"/>
                    </a:lnTo>
                    <a:lnTo>
                      <a:pt x="1318" y="223"/>
                    </a:lnTo>
                    <a:lnTo>
                      <a:pt x="1314" y="200"/>
                    </a:lnTo>
                    <a:lnTo>
                      <a:pt x="1311" y="194"/>
                    </a:lnTo>
                    <a:lnTo>
                      <a:pt x="1309" y="191"/>
                    </a:lnTo>
                    <a:lnTo>
                      <a:pt x="1305" y="187"/>
                    </a:lnTo>
                    <a:lnTo>
                      <a:pt x="1303" y="183"/>
                    </a:lnTo>
                    <a:lnTo>
                      <a:pt x="1300" y="178"/>
                    </a:lnTo>
                    <a:lnTo>
                      <a:pt x="1298" y="171"/>
                    </a:lnTo>
                    <a:lnTo>
                      <a:pt x="1311" y="180"/>
                    </a:lnTo>
                    <a:lnTo>
                      <a:pt x="1322" y="194"/>
                    </a:lnTo>
                    <a:lnTo>
                      <a:pt x="1331" y="212"/>
                    </a:lnTo>
                    <a:lnTo>
                      <a:pt x="1338" y="234"/>
                    </a:lnTo>
                    <a:lnTo>
                      <a:pt x="1345" y="254"/>
                    </a:lnTo>
                    <a:lnTo>
                      <a:pt x="1351" y="271"/>
                    </a:lnTo>
                    <a:lnTo>
                      <a:pt x="1351" y="296"/>
                    </a:lnTo>
                    <a:lnTo>
                      <a:pt x="1358" y="300"/>
                    </a:lnTo>
                    <a:lnTo>
                      <a:pt x="1354" y="307"/>
                    </a:lnTo>
                    <a:lnTo>
                      <a:pt x="1362" y="311"/>
                    </a:lnTo>
                    <a:lnTo>
                      <a:pt x="1362" y="327"/>
                    </a:lnTo>
                    <a:lnTo>
                      <a:pt x="1365" y="327"/>
                    </a:lnTo>
                    <a:lnTo>
                      <a:pt x="1365" y="340"/>
                    </a:lnTo>
                    <a:lnTo>
                      <a:pt x="1371" y="340"/>
                    </a:lnTo>
                    <a:lnTo>
                      <a:pt x="1373" y="352"/>
                    </a:lnTo>
                    <a:lnTo>
                      <a:pt x="1373" y="365"/>
                    </a:lnTo>
                    <a:lnTo>
                      <a:pt x="1378" y="374"/>
                    </a:lnTo>
                    <a:lnTo>
                      <a:pt x="1380" y="347"/>
                    </a:lnTo>
                    <a:lnTo>
                      <a:pt x="1382" y="321"/>
                    </a:lnTo>
                    <a:lnTo>
                      <a:pt x="1378" y="300"/>
                    </a:lnTo>
                    <a:lnTo>
                      <a:pt x="1378" y="267"/>
                    </a:lnTo>
                    <a:lnTo>
                      <a:pt x="1374" y="267"/>
                    </a:lnTo>
                    <a:lnTo>
                      <a:pt x="1371" y="240"/>
                    </a:lnTo>
                    <a:lnTo>
                      <a:pt x="1365" y="240"/>
                    </a:lnTo>
                    <a:lnTo>
                      <a:pt x="1363" y="234"/>
                    </a:lnTo>
                    <a:lnTo>
                      <a:pt x="1360" y="232"/>
                    </a:lnTo>
                    <a:lnTo>
                      <a:pt x="1358" y="229"/>
                    </a:lnTo>
                    <a:lnTo>
                      <a:pt x="1356" y="227"/>
                    </a:lnTo>
                    <a:lnTo>
                      <a:pt x="1354" y="221"/>
                    </a:lnTo>
                    <a:lnTo>
                      <a:pt x="1354" y="214"/>
                    </a:lnTo>
                    <a:lnTo>
                      <a:pt x="1362" y="220"/>
                    </a:lnTo>
                    <a:lnTo>
                      <a:pt x="1338" y="176"/>
                    </a:lnTo>
                    <a:lnTo>
                      <a:pt x="1345" y="176"/>
                    </a:lnTo>
                    <a:lnTo>
                      <a:pt x="1382" y="231"/>
                    </a:lnTo>
                    <a:lnTo>
                      <a:pt x="1382" y="240"/>
                    </a:lnTo>
                    <a:lnTo>
                      <a:pt x="1385" y="240"/>
                    </a:lnTo>
                    <a:lnTo>
                      <a:pt x="1385" y="247"/>
                    </a:lnTo>
                    <a:lnTo>
                      <a:pt x="1391" y="247"/>
                    </a:lnTo>
                    <a:lnTo>
                      <a:pt x="1394" y="271"/>
                    </a:lnTo>
                    <a:lnTo>
                      <a:pt x="1398" y="271"/>
                    </a:lnTo>
                    <a:lnTo>
                      <a:pt x="1398" y="280"/>
                    </a:lnTo>
                    <a:lnTo>
                      <a:pt x="1402" y="280"/>
                    </a:lnTo>
                    <a:lnTo>
                      <a:pt x="1402" y="296"/>
                    </a:lnTo>
                    <a:lnTo>
                      <a:pt x="1405" y="296"/>
                    </a:lnTo>
                    <a:lnTo>
                      <a:pt x="1411" y="323"/>
                    </a:lnTo>
                    <a:lnTo>
                      <a:pt x="1414" y="323"/>
                    </a:lnTo>
                    <a:lnTo>
                      <a:pt x="1416" y="289"/>
                    </a:lnTo>
                    <a:lnTo>
                      <a:pt x="1418" y="254"/>
                    </a:lnTo>
                    <a:lnTo>
                      <a:pt x="1420" y="218"/>
                    </a:lnTo>
                    <a:lnTo>
                      <a:pt x="1420" y="183"/>
                    </a:lnTo>
                    <a:lnTo>
                      <a:pt x="1414" y="151"/>
                    </a:lnTo>
                    <a:lnTo>
                      <a:pt x="1414" y="120"/>
                    </a:lnTo>
                    <a:lnTo>
                      <a:pt x="1411" y="120"/>
                    </a:lnTo>
                    <a:lnTo>
                      <a:pt x="1407" y="105"/>
                    </a:lnTo>
                    <a:lnTo>
                      <a:pt x="1407" y="92"/>
                    </a:lnTo>
                    <a:lnTo>
                      <a:pt x="1409" y="81"/>
                    </a:lnTo>
                    <a:lnTo>
                      <a:pt x="1409" y="72"/>
                    </a:lnTo>
                    <a:lnTo>
                      <a:pt x="1405" y="67"/>
                    </a:lnTo>
                    <a:lnTo>
                      <a:pt x="1405" y="63"/>
                    </a:lnTo>
                    <a:lnTo>
                      <a:pt x="1411" y="63"/>
                    </a:lnTo>
                    <a:lnTo>
                      <a:pt x="1411" y="60"/>
                    </a:lnTo>
                    <a:lnTo>
                      <a:pt x="1413" y="60"/>
                    </a:lnTo>
                    <a:lnTo>
                      <a:pt x="1414" y="60"/>
                    </a:lnTo>
                    <a:lnTo>
                      <a:pt x="1416" y="60"/>
                    </a:lnTo>
                    <a:lnTo>
                      <a:pt x="1416" y="61"/>
                    </a:lnTo>
                    <a:lnTo>
                      <a:pt x="1416" y="61"/>
                    </a:lnTo>
                    <a:lnTo>
                      <a:pt x="1418" y="63"/>
                    </a:lnTo>
                    <a:lnTo>
                      <a:pt x="1422" y="72"/>
                    </a:lnTo>
                    <a:lnTo>
                      <a:pt x="1422" y="85"/>
                    </a:lnTo>
                    <a:lnTo>
                      <a:pt x="1420" y="98"/>
                    </a:lnTo>
                    <a:lnTo>
                      <a:pt x="1422" y="111"/>
                    </a:lnTo>
                    <a:lnTo>
                      <a:pt x="1431" y="145"/>
                    </a:lnTo>
                    <a:lnTo>
                      <a:pt x="1438" y="181"/>
                    </a:lnTo>
                    <a:lnTo>
                      <a:pt x="1445" y="214"/>
                    </a:lnTo>
                    <a:lnTo>
                      <a:pt x="1445" y="243"/>
                    </a:lnTo>
                    <a:lnTo>
                      <a:pt x="1451" y="243"/>
                    </a:lnTo>
                    <a:lnTo>
                      <a:pt x="1453" y="258"/>
                    </a:lnTo>
                    <a:lnTo>
                      <a:pt x="1453" y="276"/>
                    </a:lnTo>
                    <a:lnTo>
                      <a:pt x="1451" y="292"/>
                    </a:lnTo>
                    <a:lnTo>
                      <a:pt x="1453" y="309"/>
                    </a:lnTo>
                    <a:lnTo>
                      <a:pt x="1458" y="320"/>
                    </a:lnTo>
                    <a:lnTo>
                      <a:pt x="1465" y="220"/>
                    </a:lnTo>
                    <a:lnTo>
                      <a:pt x="1471" y="220"/>
                    </a:lnTo>
                    <a:lnTo>
                      <a:pt x="1473" y="203"/>
                    </a:lnTo>
                    <a:lnTo>
                      <a:pt x="1473" y="181"/>
                    </a:lnTo>
                    <a:lnTo>
                      <a:pt x="1471" y="158"/>
                    </a:lnTo>
                    <a:lnTo>
                      <a:pt x="1471" y="132"/>
                    </a:lnTo>
                    <a:lnTo>
                      <a:pt x="1471" y="111"/>
                    </a:lnTo>
                    <a:lnTo>
                      <a:pt x="1482" y="114"/>
                    </a:lnTo>
                    <a:lnTo>
                      <a:pt x="1474" y="327"/>
                    </a:lnTo>
                    <a:lnTo>
                      <a:pt x="1474" y="340"/>
                    </a:lnTo>
                    <a:lnTo>
                      <a:pt x="1473" y="356"/>
                    </a:lnTo>
                    <a:lnTo>
                      <a:pt x="1473" y="374"/>
                    </a:lnTo>
                    <a:lnTo>
                      <a:pt x="1473" y="392"/>
                    </a:lnTo>
                    <a:lnTo>
                      <a:pt x="1474" y="407"/>
                    </a:lnTo>
                    <a:lnTo>
                      <a:pt x="1478" y="416"/>
                    </a:lnTo>
                    <a:lnTo>
                      <a:pt x="1480" y="403"/>
                    </a:lnTo>
                    <a:lnTo>
                      <a:pt x="1482" y="385"/>
                    </a:lnTo>
                    <a:lnTo>
                      <a:pt x="1487" y="365"/>
                    </a:lnTo>
                    <a:lnTo>
                      <a:pt x="1491" y="349"/>
                    </a:lnTo>
                    <a:lnTo>
                      <a:pt x="1494" y="340"/>
                    </a:lnTo>
                    <a:lnTo>
                      <a:pt x="1496" y="338"/>
                    </a:lnTo>
                    <a:lnTo>
                      <a:pt x="1496" y="336"/>
                    </a:lnTo>
                    <a:lnTo>
                      <a:pt x="1496" y="336"/>
                    </a:lnTo>
                    <a:lnTo>
                      <a:pt x="1498" y="336"/>
                    </a:lnTo>
                    <a:lnTo>
                      <a:pt x="1500" y="336"/>
                    </a:lnTo>
                    <a:lnTo>
                      <a:pt x="1502" y="334"/>
                    </a:lnTo>
                    <a:lnTo>
                      <a:pt x="1502" y="356"/>
                    </a:lnTo>
                    <a:lnTo>
                      <a:pt x="1505" y="356"/>
                    </a:lnTo>
                    <a:lnTo>
                      <a:pt x="1511" y="291"/>
                    </a:lnTo>
                    <a:lnTo>
                      <a:pt x="1513" y="285"/>
                    </a:lnTo>
                    <a:lnTo>
                      <a:pt x="1516" y="276"/>
                    </a:lnTo>
                    <a:lnTo>
                      <a:pt x="1520" y="265"/>
                    </a:lnTo>
                    <a:lnTo>
                      <a:pt x="1518" y="254"/>
                    </a:lnTo>
                    <a:lnTo>
                      <a:pt x="1511" y="251"/>
                    </a:lnTo>
                    <a:lnTo>
                      <a:pt x="1511" y="243"/>
                    </a:lnTo>
                    <a:lnTo>
                      <a:pt x="1518" y="243"/>
                    </a:lnTo>
                    <a:lnTo>
                      <a:pt x="1531" y="103"/>
                    </a:lnTo>
                    <a:lnTo>
                      <a:pt x="1538" y="103"/>
                    </a:lnTo>
                    <a:lnTo>
                      <a:pt x="1531" y="280"/>
                    </a:lnTo>
                    <a:lnTo>
                      <a:pt x="1534" y="280"/>
                    </a:lnTo>
                    <a:lnTo>
                      <a:pt x="1534" y="291"/>
                    </a:lnTo>
                    <a:lnTo>
                      <a:pt x="1538" y="291"/>
                    </a:lnTo>
                    <a:lnTo>
                      <a:pt x="1540" y="301"/>
                    </a:lnTo>
                    <a:lnTo>
                      <a:pt x="1542" y="314"/>
                    </a:lnTo>
                    <a:lnTo>
                      <a:pt x="1542" y="327"/>
                    </a:lnTo>
                    <a:lnTo>
                      <a:pt x="1545" y="334"/>
                    </a:lnTo>
                    <a:lnTo>
                      <a:pt x="1565" y="154"/>
                    </a:lnTo>
                    <a:lnTo>
                      <a:pt x="1574" y="154"/>
                    </a:lnTo>
                    <a:lnTo>
                      <a:pt x="1578" y="176"/>
                    </a:lnTo>
                    <a:lnTo>
                      <a:pt x="1578" y="178"/>
                    </a:lnTo>
                    <a:lnTo>
                      <a:pt x="1576" y="178"/>
                    </a:lnTo>
                    <a:lnTo>
                      <a:pt x="1576" y="178"/>
                    </a:lnTo>
                    <a:lnTo>
                      <a:pt x="1574" y="176"/>
                    </a:lnTo>
                    <a:lnTo>
                      <a:pt x="1574" y="178"/>
                    </a:lnTo>
                    <a:lnTo>
                      <a:pt x="1574" y="180"/>
                    </a:lnTo>
                    <a:lnTo>
                      <a:pt x="1578" y="180"/>
                    </a:lnTo>
                    <a:lnTo>
                      <a:pt x="1578" y="231"/>
                    </a:lnTo>
                    <a:lnTo>
                      <a:pt x="1582" y="231"/>
                    </a:lnTo>
                    <a:lnTo>
                      <a:pt x="1591" y="154"/>
                    </a:lnTo>
                    <a:lnTo>
                      <a:pt x="1578" y="151"/>
                    </a:lnTo>
                    <a:lnTo>
                      <a:pt x="1578" y="143"/>
                    </a:lnTo>
                    <a:lnTo>
                      <a:pt x="1583" y="141"/>
                    </a:lnTo>
                    <a:lnTo>
                      <a:pt x="1587" y="141"/>
                    </a:lnTo>
                    <a:lnTo>
                      <a:pt x="1591" y="140"/>
                    </a:lnTo>
                    <a:lnTo>
                      <a:pt x="1594" y="138"/>
                    </a:lnTo>
                    <a:lnTo>
                      <a:pt x="1596" y="136"/>
                    </a:lnTo>
                    <a:lnTo>
                      <a:pt x="1602" y="136"/>
                    </a:lnTo>
                    <a:lnTo>
                      <a:pt x="1602" y="154"/>
                    </a:lnTo>
                    <a:lnTo>
                      <a:pt x="1613" y="163"/>
                    </a:lnTo>
                    <a:lnTo>
                      <a:pt x="1625" y="178"/>
                    </a:lnTo>
                    <a:lnTo>
                      <a:pt x="1638" y="194"/>
                    </a:lnTo>
                    <a:lnTo>
                      <a:pt x="1649" y="211"/>
                    </a:lnTo>
                    <a:lnTo>
                      <a:pt x="1654" y="223"/>
                    </a:lnTo>
                    <a:lnTo>
                      <a:pt x="1658" y="223"/>
                    </a:lnTo>
                    <a:lnTo>
                      <a:pt x="1647" y="172"/>
                    </a:lnTo>
                    <a:lnTo>
                      <a:pt x="1634" y="127"/>
                    </a:lnTo>
                    <a:lnTo>
                      <a:pt x="1631" y="94"/>
                    </a:lnTo>
                    <a:lnTo>
                      <a:pt x="1623" y="76"/>
                    </a:lnTo>
                    <a:lnTo>
                      <a:pt x="1618" y="54"/>
                    </a:lnTo>
                    <a:lnTo>
                      <a:pt x="1625" y="54"/>
                    </a:lnTo>
                    <a:lnTo>
                      <a:pt x="1651" y="136"/>
                    </a:lnTo>
                    <a:lnTo>
                      <a:pt x="1651" y="151"/>
                    </a:lnTo>
                    <a:lnTo>
                      <a:pt x="1654" y="151"/>
                    </a:lnTo>
                    <a:lnTo>
                      <a:pt x="1658" y="180"/>
                    </a:lnTo>
                    <a:lnTo>
                      <a:pt x="1662" y="180"/>
                    </a:lnTo>
                    <a:lnTo>
                      <a:pt x="1662" y="176"/>
                    </a:lnTo>
                    <a:lnTo>
                      <a:pt x="1665" y="176"/>
                    </a:lnTo>
                    <a:lnTo>
                      <a:pt x="1674" y="180"/>
                    </a:lnTo>
                    <a:lnTo>
                      <a:pt x="1673" y="196"/>
                    </a:lnTo>
                    <a:lnTo>
                      <a:pt x="1671" y="214"/>
                    </a:lnTo>
                    <a:lnTo>
                      <a:pt x="1665" y="214"/>
                    </a:lnTo>
                    <a:lnTo>
                      <a:pt x="1665" y="220"/>
                    </a:lnTo>
                    <a:lnTo>
                      <a:pt x="1671" y="220"/>
                    </a:lnTo>
                    <a:lnTo>
                      <a:pt x="1671" y="243"/>
                    </a:lnTo>
                    <a:lnTo>
                      <a:pt x="1678" y="243"/>
                    </a:lnTo>
                    <a:lnTo>
                      <a:pt x="1676" y="232"/>
                    </a:lnTo>
                    <a:lnTo>
                      <a:pt x="1678" y="220"/>
                    </a:lnTo>
                    <a:lnTo>
                      <a:pt x="1678" y="203"/>
                    </a:lnTo>
                    <a:lnTo>
                      <a:pt x="1678" y="83"/>
                    </a:lnTo>
                    <a:lnTo>
                      <a:pt x="1685" y="83"/>
                    </a:lnTo>
                    <a:lnTo>
                      <a:pt x="1685" y="136"/>
                    </a:lnTo>
                    <a:lnTo>
                      <a:pt x="1691" y="136"/>
                    </a:lnTo>
                    <a:lnTo>
                      <a:pt x="1685" y="143"/>
                    </a:lnTo>
                    <a:lnTo>
                      <a:pt x="1691" y="154"/>
                    </a:lnTo>
                    <a:lnTo>
                      <a:pt x="1689" y="156"/>
                    </a:lnTo>
                    <a:lnTo>
                      <a:pt x="1687" y="156"/>
                    </a:lnTo>
                    <a:lnTo>
                      <a:pt x="1685" y="156"/>
                    </a:lnTo>
                    <a:lnTo>
                      <a:pt x="1685" y="158"/>
                    </a:lnTo>
                    <a:lnTo>
                      <a:pt x="1685" y="160"/>
                    </a:lnTo>
                    <a:lnTo>
                      <a:pt x="1691" y="160"/>
                    </a:lnTo>
                    <a:lnTo>
                      <a:pt x="1691" y="191"/>
                    </a:lnTo>
                    <a:lnTo>
                      <a:pt x="1694" y="191"/>
                    </a:lnTo>
                    <a:lnTo>
                      <a:pt x="1694" y="163"/>
                    </a:lnTo>
                    <a:lnTo>
                      <a:pt x="1702" y="163"/>
                    </a:lnTo>
                    <a:lnTo>
                      <a:pt x="1705" y="191"/>
                    </a:lnTo>
                    <a:lnTo>
                      <a:pt x="1713" y="218"/>
                    </a:lnTo>
                    <a:lnTo>
                      <a:pt x="1718" y="245"/>
                    </a:lnTo>
                    <a:lnTo>
                      <a:pt x="1722" y="274"/>
                    </a:lnTo>
                    <a:lnTo>
                      <a:pt x="1731" y="274"/>
                    </a:lnTo>
                    <a:lnTo>
                      <a:pt x="1733" y="289"/>
                    </a:lnTo>
                    <a:lnTo>
                      <a:pt x="1736" y="305"/>
                    </a:lnTo>
                    <a:lnTo>
                      <a:pt x="1742" y="314"/>
                    </a:lnTo>
                    <a:lnTo>
                      <a:pt x="1743" y="294"/>
                    </a:lnTo>
                    <a:lnTo>
                      <a:pt x="1745" y="276"/>
                    </a:lnTo>
                    <a:lnTo>
                      <a:pt x="1751" y="260"/>
                    </a:lnTo>
                    <a:lnTo>
                      <a:pt x="1751" y="227"/>
                    </a:lnTo>
                    <a:lnTo>
                      <a:pt x="1754" y="227"/>
                    </a:lnTo>
                    <a:lnTo>
                      <a:pt x="1754" y="191"/>
                    </a:lnTo>
                    <a:lnTo>
                      <a:pt x="1758" y="191"/>
                    </a:lnTo>
                    <a:lnTo>
                      <a:pt x="1760" y="174"/>
                    </a:lnTo>
                    <a:lnTo>
                      <a:pt x="1760" y="156"/>
                    </a:lnTo>
                    <a:lnTo>
                      <a:pt x="1760" y="138"/>
                    </a:lnTo>
                    <a:lnTo>
                      <a:pt x="1762" y="123"/>
                    </a:lnTo>
                    <a:lnTo>
                      <a:pt x="1765" y="123"/>
                    </a:lnTo>
                    <a:lnTo>
                      <a:pt x="1765" y="187"/>
                    </a:lnTo>
                    <a:lnTo>
                      <a:pt x="1774" y="187"/>
                    </a:lnTo>
                    <a:lnTo>
                      <a:pt x="1773" y="192"/>
                    </a:lnTo>
                    <a:lnTo>
                      <a:pt x="1773" y="196"/>
                    </a:lnTo>
                    <a:lnTo>
                      <a:pt x="1771" y="200"/>
                    </a:lnTo>
                    <a:lnTo>
                      <a:pt x="1771" y="203"/>
                    </a:lnTo>
                    <a:lnTo>
                      <a:pt x="1782" y="200"/>
                    </a:lnTo>
                    <a:lnTo>
                      <a:pt x="1778" y="207"/>
                    </a:lnTo>
                    <a:lnTo>
                      <a:pt x="1785" y="211"/>
                    </a:lnTo>
                    <a:lnTo>
                      <a:pt x="1785" y="223"/>
                    </a:lnTo>
                    <a:lnTo>
                      <a:pt x="1791" y="223"/>
                    </a:lnTo>
                    <a:lnTo>
                      <a:pt x="1791" y="231"/>
                    </a:lnTo>
                    <a:lnTo>
                      <a:pt x="1794" y="231"/>
                    </a:lnTo>
                    <a:lnTo>
                      <a:pt x="1794" y="243"/>
                    </a:lnTo>
                    <a:lnTo>
                      <a:pt x="1798" y="243"/>
                    </a:lnTo>
                    <a:lnTo>
                      <a:pt x="1798" y="254"/>
                    </a:lnTo>
                    <a:lnTo>
                      <a:pt x="1802" y="254"/>
                    </a:lnTo>
                    <a:lnTo>
                      <a:pt x="1802" y="267"/>
                    </a:lnTo>
                    <a:lnTo>
                      <a:pt x="1805" y="267"/>
                    </a:lnTo>
                    <a:lnTo>
                      <a:pt x="1805" y="283"/>
                    </a:lnTo>
                    <a:lnTo>
                      <a:pt x="1811" y="283"/>
                    </a:lnTo>
                    <a:lnTo>
                      <a:pt x="1814" y="320"/>
                    </a:lnTo>
                    <a:lnTo>
                      <a:pt x="1818" y="320"/>
                    </a:lnTo>
                    <a:lnTo>
                      <a:pt x="1820" y="331"/>
                    </a:lnTo>
                    <a:lnTo>
                      <a:pt x="1820" y="345"/>
                    </a:lnTo>
                    <a:lnTo>
                      <a:pt x="1820" y="361"/>
                    </a:lnTo>
                    <a:lnTo>
                      <a:pt x="1822" y="374"/>
                    </a:lnTo>
                    <a:lnTo>
                      <a:pt x="1825" y="383"/>
                    </a:lnTo>
                    <a:lnTo>
                      <a:pt x="1825" y="361"/>
                    </a:lnTo>
                    <a:lnTo>
                      <a:pt x="1825" y="338"/>
                    </a:lnTo>
                    <a:lnTo>
                      <a:pt x="1825" y="318"/>
                    </a:lnTo>
                    <a:lnTo>
                      <a:pt x="1825" y="303"/>
                    </a:lnTo>
                    <a:lnTo>
                      <a:pt x="1827" y="303"/>
                    </a:lnTo>
                    <a:lnTo>
                      <a:pt x="1827" y="301"/>
                    </a:lnTo>
                    <a:lnTo>
                      <a:pt x="1829" y="300"/>
                    </a:lnTo>
                    <a:lnTo>
                      <a:pt x="1831" y="296"/>
                    </a:lnTo>
                    <a:lnTo>
                      <a:pt x="1831" y="291"/>
                    </a:lnTo>
                    <a:lnTo>
                      <a:pt x="1825" y="291"/>
                    </a:lnTo>
                    <a:lnTo>
                      <a:pt x="1825" y="271"/>
                    </a:lnTo>
                    <a:lnTo>
                      <a:pt x="1822" y="271"/>
                    </a:lnTo>
                    <a:lnTo>
                      <a:pt x="1820" y="269"/>
                    </a:lnTo>
                    <a:lnTo>
                      <a:pt x="1820" y="265"/>
                    </a:lnTo>
                    <a:lnTo>
                      <a:pt x="1820" y="263"/>
                    </a:lnTo>
                    <a:lnTo>
                      <a:pt x="1818" y="260"/>
                    </a:lnTo>
                    <a:lnTo>
                      <a:pt x="1818" y="254"/>
                    </a:lnTo>
                    <a:lnTo>
                      <a:pt x="1825" y="260"/>
                    </a:lnTo>
                    <a:lnTo>
                      <a:pt x="1825" y="247"/>
                    </a:lnTo>
                    <a:lnTo>
                      <a:pt x="1838" y="251"/>
                    </a:lnTo>
                    <a:lnTo>
                      <a:pt x="1840" y="263"/>
                    </a:lnTo>
                    <a:lnTo>
                      <a:pt x="1843" y="274"/>
                    </a:lnTo>
                    <a:lnTo>
                      <a:pt x="1845" y="283"/>
                    </a:lnTo>
                    <a:lnTo>
                      <a:pt x="1845" y="307"/>
                    </a:lnTo>
                    <a:lnTo>
                      <a:pt x="1858" y="311"/>
                    </a:lnTo>
                    <a:lnTo>
                      <a:pt x="1858" y="314"/>
                    </a:lnTo>
                    <a:lnTo>
                      <a:pt x="1854" y="321"/>
                    </a:lnTo>
                    <a:lnTo>
                      <a:pt x="1853" y="334"/>
                    </a:lnTo>
                    <a:lnTo>
                      <a:pt x="1853" y="349"/>
                    </a:lnTo>
                    <a:lnTo>
                      <a:pt x="1854" y="360"/>
                    </a:lnTo>
                    <a:lnTo>
                      <a:pt x="1858" y="360"/>
                    </a:lnTo>
                    <a:lnTo>
                      <a:pt x="1865" y="463"/>
                    </a:lnTo>
                    <a:lnTo>
                      <a:pt x="1874" y="463"/>
                    </a:lnTo>
                    <a:lnTo>
                      <a:pt x="1876" y="429"/>
                    </a:lnTo>
                    <a:lnTo>
                      <a:pt x="1878" y="391"/>
                    </a:lnTo>
                    <a:lnTo>
                      <a:pt x="1878" y="351"/>
                    </a:lnTo>
                    <a:lnTo>
                      <a:pt x="1878" y="307"/>
                    </a:lnTo>
                    <a:lnTo>
                      <a:pt x="1874" y="307"/>
                    </a:lnTo>
                    <a:lnTo>
                      <a:pt x="1874" y="283"/>
                    </a:lnTo>
                    <a:lnTo>
                      <a:pt x="1871" y="283"/>
                    </a:lnTo>
                    <a:lnTo>
                      <a:pt x="1865" y="254"/>
                    </a:lnTo>
                    <a:lnTo>
                      <a:pt x="1871" y="254"/>
                    </a:lnTo>
                    <a:lnTo>
                      <a:pt x="1871" y="260"/>
                    </a:lnTo>
                    <a:lnTo>
                      <a:pt x="1876" y="267"/>
                    </a:lnTo>
                    <a:lnTo>
                      <a:pt x="1880" y="274"/>
                    </a:lnTo>
                    <a:lnTo>
                      <a:pt x="1880" y="283"/>
                    </a:lnTo>
                    <a:lnTo>
                      <a:pt x="1882" y="296"/>
                    </a:lnTo>
                    <a:lnTo>
                      <a:pt x="1885" y="296"/>
                    </a:lnTo>
                    <a:lnTo>
                      <a:pt x="1885" y="320"/>
                    </a:lnTo>
                    <a:lnTo>
                      <a:pt x="1891" y="320"/>
                    </a:lnTo>
                    <a:lnTo>
                      <a:pt x="1891" y="334"/>
                    </a:lnTo>
                    <a:lnTo>
                      <a:pt x="1894" y="334"/>
                    </a:lnTo>
                    <a:lnTo>
                      <a:pt x="1896" y="349"/>
                    </a:lnTo>
                    <a:lnTo>
                      <a:pt x="1896" y="361"/>
                    </a:lnTo>
                    <a:lnTo>
                      <a:pt x="1896" y="372"/>
                    </a:lnTo>
                    <a:lnTo>
                      <a:pt x="1902" y="383"/>
                    </a:lnTo>
                    <a:lnTo>
                      <a:pt x="1903" y="352"/>
                    </a:lnTo>
                    <a:lnTo>
                      <a:pt x="1905" y="321"/>
                    </a:lnTo>
                    <a:lnTo>
                      <a:pt x="1907" y="291"/>
                    </a:lnTo>
                    <a:lnTo>
                      <a:pt x="1902" y="263"/>
                    </a:lnTo>
                    <a:lnTo>
                      <a:pt x="1902" y="236"/>
                    </a:lnTo>
                    <a:lnTo>
                      <a:pt x="1898" y="236"/>
                    </a:lnTo>
                    <a:lnTo>
                      <a:pt x="1894" y="211"/>
                    </a:lnTo>
                    <a:lnTo>
                      <a:pt x="1885" y="207"/>
                    </a:lnTo>
                    <a:lnTo>
                      <a:pt x="1874" y="187"/>
                    </a:lnTo>
                    <a:lnTo>
                      <a:pt x="1885" y="187"/>
                    </a:lnTo>
                    <a:lnTo>
                      <a:pt x="1885" y="183"/>
                    </a:lnTo>
                    <a:lnTo>
                      <a:pt x="1876" y="172"/>
                    </a:lnTo>
                    <a:lnTo>
                      <a:pt x="1867" y="158"/>
                    </a:lnTo>
                    <a:lnTo>
                      <a:pt x="1862" y="143"/>
                    </a:lnTo>
                    <a:lnTo>
                      <a:pt x="1874" y="143"/>
                    </a:lnTo>
                    <a:lnTo>
                      <a:pt x="1876" y="151"/>
                    </a:lnTo>
                    <a:lnTo>
                      <a:pt x="1880" y="156"/>
                    </a:lnTo>
                    <a:lnTo>
                      <a:pt x="1883" y="161"/>
                    </a:lnTo>
                    <a:lnTo>
                      <a:pt x="1887" y="165"/>
                    </a:lnTo>
                    <a:lnTo>
                      <a:pt x="1891" y="171"/>
                    </a:lnTo>
                    <a:lnTo>
                      <a:pt x="1891" y="180"/>
                    </a:lnTo>
                    <a:lnTo>
                      <a:pt x="1894" y="180"/>
                    </a:lnTo>
                    <a:lnTo>
                      <a:pt x="1894" y="187"/>
                    </a:lnTo>
                    <a:lnTo>
                      <a:pt x="1902" y="191"/>
                    </a:lnTo>
                    <a:lnTo>
                      <a:pt x="1905" y="211"/>
                    </a:lnTo>
                    <a:lnTo>
                      <a:pt x="1911" y="211"/>
                    </a:lnTo>
                    <a:lnTo>
                      <a:pt x="1914" y="227"/>
                    </a:lnTo>
                    <a:lnTo>
                      <a:pt x="1918" y="227"/>
                    </a:lnTo>
                    <a:lnTo>
                      <a:pt x="1918" y="240"/>
                    </a:lnTo>
                    <a:lnTo>
                      <a:pt x="1922" y="240"/>
                    </a:lnTo>
                    <a:lnTo>
                      <a:pt x="1922" y="260"/>
                    </a:lnTo>
                    <a:lnTo>
                      <a:pt x="1925" y="260"/>
                    </a:lnTo>
                    <a:lnTo>
                      <a:pt x="1934" y="311"/>
                    </a:lnTo>
                    <a:lnTo>
                      <a:pt x="1938" y="311"/>
                    </a:lnTo>
                    <a:lnTo>
                      <a:pt x="1940" y="267"/>
                    </a:lnTo>
                    <a:lnTo>
                      <a:pt x="1943" y="223"/>
                    </a:lnTo>
                    <a:lnTo>
                      <a:pt x="1945" y="176"/>
                    </a:lnTo>
                    <a:lnTo>
                      <a:pt x="1938" y="176"/>
                    </a:lnTo>
                    <a:lnTo>
                      <a:pt x="1934" y="156"/>
                    </a:lnTo>
                    <a:lnTo>
                      <a:pt x="1925" y="141"/>
                    </a:lnTo>
                    <a:lnTo>
                      <a:pt x="1916" y="127"/>
                    </a:lnTo>
                    <a:lnTo>
                      <a:pt x="1907" y="112"/>
                    </a:lnTo>
                    <a:lnTo>
                      <a:pt x="1902" y="94"/>
                    </a:lnTo>
                    <a:lnTo>
                      <a:pt x="1911" y="94"/>
                    </a:lnTo>
                    <a:lnTo>
                      <a:pt x="1914" y="107"/>
                    </a:lnTo>
                    <a:lnTo>
                      <a:pt x="1922" y="111"/>
                    </a:lnTo>
                    <a:lnTo>
                      <a:pt x="1934" y="134"/>
                    </a:lnTo>
                    <a:lnTo>
                      <a:pt x="1942" y="160"/>
                    </a:lnTo>
                    <a:lnTo>
                      <a:pt x="1945" y="160"/>
                    </a:lnTo>
                    <a:lnTo>
                      <a:pt x="1945" y="87"/>
                    </a:lnTo>
                    <a:lnTo>
                      <a:pt x="1951" y="87"/>
                    </a:lnTo>
                    <a:lnTo>
                      <a:pt x="1951" y="54"/>
                    </a:lnTo>
                    <a:lnTo>
                      <a:pt x="1954" y="54"/>
                    </a:lnTo>
                    <a:lnTo>
                      <a:pt x="1956" y="51"/>
                    </a:lnTo>
                    <a:lnTo>
                      <a:pt x="1956" y="47"/>
                    </a:lnTo>
                    <a:lnTo>
                      <a:pt x="1956" y="43"/>
                    </a:lnTo>
                    <a:lnTo>
                      <a:pt x="1958" y="40"/>
                    </a:lnTo>
                    <a:lnTo>
                      <a:pt x="1962" y="40"/>
                    </a:lnTo>
                    <a:lnTo>
                      <a:pt x="1962" y="43"/>
                    </a:lnTo>
                    <a:lnTo>
                      <a:pt x="1965" y="43"/>
                    </a:lnTo>
                    <a:lnTo>
                      <a:pt x="1962" y="87"/>
                    </a:lnTo>
                    <a:lnTo>
                      <a:pt x="1958" y="87"/>
                    </a:lnTo>
                    <a:lnTo>
                      <a:pt x="1962" y="107"/>
                    </a:lnTo>
                    <a:lnTo>
                      <a:pt x="1969" y="111"/>
                    </a:lnTo>
                    <a:lnTo>
                      <a:pt x="1973" y="114"/>
                    </a:lnTo>
                    <a:lnTo>
                      <a:pt x="1978" y="118"/>
                    </a:lnTo>
                    <a:lnTo>
                      <a:pt x="1983" y="121"/>
                    </a:lnTo>
                    <a:lnTo>
                      <a:pt x="1991" y="123"/>
                    </a:lnTo>
                    <a:lnTo>
                      <a:pt x="1991" y="120"/>
                    </a:lnTo>
                    <a:lnTo>
                      <a:pt x="2002" y="111"/>
                    </a:lnTo>
                    <a:lnTo>
                      <a:pt x="2002" y="94"/>
                    </a:lnTo>
                    <a:lnTo>
                      <a:pt x="2014" y="94"/>
                    </a:lnTo>
                    <a:lnTo>
                      <a:pt x="2014" y="103"/>
                    </a:lnTo>
                    <a:lnTo>
                      <a:pt x="2011" y="103"/>
                    </a:lnTo>
                    <a:lnTo>
                      <a:pt x="2011" y="107"/>
                    </a:lnTo>
                    <a:lnTo>
                      <a:pt x="2014" y="107"/>
                    </a:lnTo>
                    <a:lnTo>
                      <a:pt x="2013" y="109"/>
                    </a:lnTo>
                    <a:lnTo>
                      <a:pt x="2013" y="109"/>
                    </a:lnTo>
                    <a:lnTo>
                      <a:pt x="2013" y="109"/>
                    </a:lnTo>
                    <a:lnTo>
                      <a:pt x="2011" y="109"/>
                    </a:lnTo>
                    <a:lnTo>
                      <a:pt x="2011" y="111"/>
                    </a:lnTo>
                    <a:lnTo>
                      <a:pt x="2011" y="140"/>
                    </a:lnTo>
                    <a:lnTo>
                      <a:pt x="2005" y="140"/>
                    </a:lnTo>
                    <a:lnTo>
                      <a:pt x="2011" y="151"/>
                    </a:lnTo>
                    <a:lnTo>
                      <a:pt x="2005" y="151"/>
                    </a:lnTo>
                    <a:lnTo>
                      <a:pt x="2005" y="154"/>
                    </a:lnTo>
                    <a:lnTo>
                      <a:pt x="2011" y="154"/>
                    </a:lnTo>
                    <a:lnTo>
                      <a:pt x="2011" y="163"/>
                    </a:lnTo>
                    <a:lnTo>
                      <a:pt x="2018" y="167"/>
                    </a:lnTo>
                    <a:lnTo>
                      <a:pt x="2031" y="203"/>
                    </a:lnTo>
                    <a:lnTo>
                      <a:pt x="2034" y="203"/>
                    </a:lnTo>
                    <a:lnTo>
                      <a:pt x="2036" y="176"/>
                    </a:lnTo>
                    <a:lnTo>
                      <a:pt x="2040" y="152"/>
                    </a:lnTo>
                    <a:lnTo>
                      <a:pt x="2045" y="131"/>
                    </a:lnTo>
                    <a:lnTo>
                      <a:pt x="2051" y="107"/>
                    </a:lnTo>
                    <a:lnTo>
                      <a:pt x="2062" y="103"/>
                    </a:lnTo>
                    <a:lnTo>
                      <a:pt x="2062" y="94"/>
                    </a:lnTo>
                    <a:lnTo>
                      <a:pt x="2074" y="100"/>
                    </a:lnTo>
                    <a:lnTo>
                      <a:pt x="2071" y="123"/>
                    </a:lnTo>
                    <a:lnTo>
                      <a:pt x="2065" y="123"/>
                    </a:lnTo>
                    <a:lnTo>
                      <a:pt x="2065" y="160"/>
                    </a:lnTo>
                    <a:lnTo>
                      <a:pt x="2062" y="160"/>
                    </a:lnTo>
                    <a:lnTo>
                      <a:pt x="2058" y="207"/>
                    </a:lnTo>
                    <a:lnTo>
                      <a:pt x="2054" y="207"/>
                    </a:lnTo>
                    <a:lnTo>
                      <a:pt x="2054" y="243"/>
                    </a:lnTo>
                    <a:lnTo>
                      <a:pt x="2051" y="243"/>
                    </a:lnTo>
                    <a:lnTo>
                      <a:pt x="2054" y="300"/>
                    </a:lnTo>
                    <a:lnTo>
                      <a:pt x="2058" y="300"/>
                    </a:lnTo>
                    <a:lnTo>
                      <a:pt x="2060" y="312"/>
                    </a:lnTo>
                    <a:lnTo>
                      <a:pt x="2060" y="323"/>
                    </a:lnTo>
                    <a:lnTo>
                      <a:pt x="2060" y="334"/>
                    </a:lnTo>
                    <a:lnTo>
                      <a:pt x="2065" y="343"/>
                    </a:lnTo>
                    <a:lnTo>
                      <a:pt x="2063" y="314"/>
                    </a:lnTo>
                    <a:lnTo>
                      <a:pt x="2058" y="287"/>
                    </a:lnTo>
                    <a:lnTo>
                      <a:pt x="2054" y="260"/>
                    </a:lnTo>
                    <a:lnTo>
                      <a:pt x="2056" y="260"/>
                    </a:lnTo>
                    <a:lnTo>
                      <a:pt x="2056" y="261"/>
                    </a:lnTo>
                    <a:lnTo>
                      <a:pt x="2056" y="261"/>
                    </a:lnTo>
                    <a:lnTo>
                      <a:pt x="2056" y="261"/>
                    </a:lnTo>
                    <a:lnTo>
                      <a:pt x="2056" y="261"/>
                    </a:lnTo>
                    <a:lnTo>
                      <a:pt x="2058" y="263"/>
                    </a:lnTo>
                    <a:lnTo>
                      <a:pt x="2071" y="260"/>
                    </a:lnTo>
                    <a:lnTo>
                      <a:pt x="2071" y="263"/>
                    </a:lnTo>
                    <a:lnTo>
                      <a:pt x="2076" y="276"/>
                    </a:lnTo>
                    <a:lnTo>
                      <a:pt x="2082" y="292"/>
                    </a:lnTo>
                    <a:lnTo>
                      <a:pt x="2087" y="311"/>
                    </a:lnTo>
                    <a:lnTo>
                      <a:pt x="2091" y="327"/>
                    </a:lnTo>
                    <a:lnTo>
                      <a:pt x="2091" y="351"/>
                    </a:lnTo>
                    <a:lnTo>
                      <a:pt x="2094" y="351"/>
                    </a:lnTo>
                    <a:lnTo>
                      <a:pt x="2094" y="309"/>
                    </a:lnTo>
                    <a:lnTo>
                      <a:pt x="2098" y="267"/>
                    </a:lnTo>
                    <a:lnTo>
                      <a:pt x="2105" y="225"/>
                    </a:lnTo>
                    <a:lnTo>
                      <a:pt x="2114" y="191"/>
                    </a:lnTo>
                    <a:lnTo>
                      <a:pt x="2122" y="140"/>
                    </a:lnTo>
                    <a:lnTo>
                      <a:pt x="2125" y="140"/>
                    </a:lnTo>
                    <a:lnTo>
                      <a:pt x="2127" y="138"/>
                    </a:lnTo>
                    <a:lnTo>
                      <a:pt x="2129" y="136"/>
                    </a:lnTo>
                    <a:lnTo>
                      <a:pt x="2129" y="136"/>
                    </a:lnTo>
                    <a:lnTo>
                      <a:pt x="2129" y="136"/>
                    </a:lnTo>
                    <a:lnTo>
                      <a:pt x="2131" y="136"/>
                    </a:lnTo>
                    <a:lnTo>
                      <a:pt x="2134" y="136"/>
                    </a:lnTo>
                    <a:lnTo>
                      <a:pt x="2133" y="161"/>
                    </a:lnTo>
                    <a:lnTo>
                      <a:pt x="2133" y="192"/>
                    </a:lnTo>
                    <a:lnTo>
                      <a:pt x="2131" y="223"/>
                    </a:lnTo>
                    <a:lnTo>
                      <a:pt x="2129" y="245"/>
                    </a:lnTo>
                    <a:lnTo>
                      <a:pt x="2129" y="272"/>
                    </a:lnTo>
                    <a:lnTo>
                      <a:pt x="2133" y="303"/>
                    </a:lnTo>
                    <a:lnTo>
                      <a:pt x="2138" y="334"/>
                    </a:lnTo>
                    <a:lnTo>
                      <a:pt x="2143" y="363"/>
                    </a:lnTo>
                    <a:lnTo>
                      <a:pt x="2151" y="387"/>
                    </a:lnTo>
                    <a:lnTo>
                      <a:pt x="2153" y="401"/>
                    </a:lnTo>
                    <a:lnTo>
                      <a:pt x="2153" y="420"/>
                    </a:lnTo>
                    <a:lnTo>
                      <a:pt x="2153" y="436"/>
                    </a:lnTo>
                    <a:lnTo>
                      <a:pt x="2153" y="452"/>
                    </a:lnTo>
                    <a:lnTo>
                      <a:pt x="2158" y="463"/>
                    </a:lnTo>
                    <a:lnTo>
                      <a:pt x="2165" y="347"/>
                    </a:lnTo>
                    <a:lnTo>
                      <a:pt x="2162" y="347"/>
                    </a:lnTo>
                    <a:lnTo>
                      <a:pt x="2162" y="300"/>
                    </a:lnTo>
                    <a:lnTo>
                      <a:pt x="2154" y="280"/>
                    </a:lnTo>
                    <a:lnTo>
                      <a:pt x="2151" y="260"/>
                    </a:lnTo>
                    <a:lnTo>
                      <a:pt x="2162" y="263"/>
                    </a:lnTo>
                    <a:lnTo>
                      <a:pt x="2163" y="274"/>
                    </a:lnTo>
                    <a:lnTo>
                      <a:pt x="2169" y="289"/>
                    </a:lnTo>
                    <a:lnTo>
                      <a:pt x="2173" y="305"/>
                    </a:lnTo>
                    <a:lnTo>
                      <a:pt x="2178" y="320"/>
                    </a:lnTo>
                    <a:lnTo>
                      <a:pt x="2182" y="327"/>
                    </a:lnTo>
                    <a:lnTo>
                      <a:pt x="2182" y="320"/>
                    </a:lnTo>
                    <a:lnTo>
                      <a:pt x="2185" y="311"/>
                    </a:lnTo>
                    <a:lnTo>
                      <a:pt x="2187" y="296"/>
                    </a:lnTo>
                    <a:lnTo>
                      <a:pt x="2187" y="276"/>
                    </a:lnTo>
                    <a:lnTo>
                      <a:pt x="2187" y="260"/>
                    </a:lnTo>
                    <a:lnTo>
                      <a:pt x="2185" y="247"/>
                    </a:lnTo>
                    <a:lnTo>
                      <a:pt x="2182" y="247"/>
                    </a:lnTo>
                    <a:lnTo>
                      <a:pt x="2182" y="183"/>
                    </a:lnTo>
                    <a:lnTo>
                      <a:pt x="2178" y="183"/>
                    </a:lnTo>
                    <a:lnTo>
                      <a:pt x="2178" y="160"/>
                    </a:lnTo>
                    <a:lnTo>
                      <a:pt x="2174" y="160"/>
                    </a:lnTo>
                    <a:lnTo>
                      <a:pt x="2174" y="136"/>
                    </a:lnTo>
                    <a:lnTo>
                      <a:pt x="2171" y="136"/>
                    </a:lnTo>
                    <a:lnTo>
                      <a:pt x="2171" y="114"/>
                    </a:lnTo>
                    <a:lnTo>
                      <a:pt x="2165" y="114"/>
                    </a:lnTo>
                    <a:lnTo>
                      <a:pt x="2165" y="87"/>
                    </a:lnTo>
                    <a:lnTo>
                      <a:pt x="2162" y="87"/>
                    </a:lnTo>
                    <a:lnTo>
                      <a:pt x="2158" y="63"/>
                    </a:lnTo>
                    <a:lnTo>
                      <a:pt x="2171" y="67"/>
                    </a:lnTo>
                    <a:lnTo>
                      <a:pt x="2198" y="214"/>
                    </a:lnTo>
                    <a:lnTo>
                      <a:pt x="2200" y="227"/>
                    </a:lnTo>
                    <a:lnTo>
                      <a:pt x="2198" y="238"/>
                    </a:lnTo>
                    <a:lnTo>
                      <a:pt x="2198" y="247"/>
                    </a:lnTo>
                    <a:lnTo>
                      <a:pt x="2202" y="254"/>
                    </a:lnTo>
                    <a:lnTo>
                      <a:pt x="2214" y="163"/>
                    </a:lnTo>
                    <a:lnTo>
                      <a:pt x="2223" y="131"/>
                    </a:lnTo>
                    <a:lnTo>
                      <a:pt x="2231" y="94"/>
                    </a:lnTo>
                    <a:lnTo>
                      <a:pt x="2242" y="100"/>
                    </a:lnTo>
                    <a:lnTo>
                      <a:pt x="2240" y="109"/>
                    </a:lnTo>
                    <a:lnTo>
                      <a:pt x="2234" y="123"/>
                    </a:lnTo>
                    <a:lnTo>
                      <a:pt x="2231" y="141"/>
                    </a:lnTo>
                    <a:lnTo>
                      <a:pt x="2227" y="160"/>
                    </a:lnTo>
                    <a:lnTo>
                      <a:pt x="2225" y="178"/>
                    </a:lnTo>
                    <a:lnTo>
                      <a:pt x="2223" y="191"/>
                    </a:lnTo>
                    <a:lnTo>
                      <a:pt x="2225" y="200"/>
                    </a:lnTo>
                    <a:lnTo>
                      <a:pt x="2227" y="191"/>
                    </a:lnTo>
                    <a:lnTo>
                      <a:pt x="2227" y="185"/>
                    </a:lnTo>
                    <a:lnTo>
                      <a:pt x="2229" y="180"/>
                    </a:lnTo>
                    <a:lnTo>
                      <a:pt x="2233" y="176"/>
                    </a:lnTo>
                    <a:lnTo>
                      <a:pt x="2236" y="172"/>
                    </a:lnTo>
                    <a:lnTo>
                      <a:pt x="2242" y="171"/>
                    </a:lnTo>
                    <a:lnTo>
                      <a:pt x="2242" y="211"/>
                    </a:lnTo>
                    <a:lnTo>
                      <a:pt x="2245" y="211"/>
                    </a:lnTo>
                    <a:lnTo>
                      <a:pt x="2245" y="203"/>
                    </a:lnTo>
                    <a:lnTo>
                      <a:pt x="2258" y="192"/>
                    </a:lnTo>
                    <a:lnTo>
                      <a:pt x="2267" y="180"/>
                    </a:lnTo>
                    <a:lnTo>
                      <a:pt x="2276" y="167"/>
                    </a:lnTo>
                    <a:lnTo>
                      <a:pt x="2287" y="154"/>
                    </a:lnTo>
                    <a:lnTo>
                      <a:pt x="2302" y="147"/>
                    </a:lnTo>
                    <a:lnTo>
                      <a:pt x="2300" y="154"/>
                    </a:lnTo>
                    <a:lnTo>
                      <a:pt x="2298" y="158"/>
                    </a:lnTo>
                    <a:lnTo>
                      <a:pt x="2294" y="163"/>
                    </a:lnTo>
                    <a:lnTo>
                      <a:pt x="2291" y="167"/>
                    </a:lnTo>
                    <a:lnTo>
                      <a:pt x="2285" y="167"/>
                    </a:lnTo>
                    <a:lnTo>
                      <a:pt x="2285" y="176"/>
                    </a:lnTo>
                    <a:lnTo>
                      <a:pt x="2278" y="180"/>
                    </a:lnTo>
                    <a:lnTo>
                      <a:pt x="2278" y="183"/>
                    </a:lnTo>
                    <a:lnTo>
                      <a:pt x="2271" y="187"/>
                    </a:lnTo>
                    <a:lnTo>
                      <a:pt x="2271" y="196"/>
                    </a:lnTo>
                    <a:lnTo>
                      <a:pt x="2262" y="200"/>
                    </a:lnTo>
                    <a:lnTo>
                      <a:pt x="2256" y="212"/>
                    </a:lnTo>
                    <a:lnTo>
                      <a:pt x="2251" y="225"/>
                    </a:lnTo>
                    <a:lnTo>
                      <a:pt x="2242" y="236"/>
                    </a:lnTo>
                    <a:lnTo>
                      <a:pt x="2262" y="307"/>
                    </a:lnTo>
                    <a:lnTo>
                      <a:pt x="2265" y="307"/>
                    </a:lnTo>
                    <a:lnTo>
                      <a:pt x="2267" y="296"/>
                    </a:lnTo>
                    <a:lnTo>
                      <a:pt x="2269" y="289"/>
                    </a:lnTo>
                    <a:lnTo>
                      <a:pt x="2271" y="283"/>
                    </a:lnTo>
                    <a:lnTo>
                      <a:pt x="2274" y="274"/>
                    </a:lnTo>
                    <a:lnTo>
                      <a:pt x="2282" y="227"/>
                    </a:lnTo>
                    <a:lnTo>
                      <a:pt x="2314" y="136"/>
                    </a:lnTo>
                    <a:lnTo>
                      <a:pt x="2322" y="136"/>
                    </a:lnTo>
                    <a:lnTo>
                      <a:pt x="2311" y="191"/>
                    </a:lnTo>
                    <a:lnTo>
                      <a:pt x="2309" y="192"/>
                    </a:lnTo>
                    <a:lnTo>
                      <a:pt x="2309" y="194"/>
                    </a:lnTo>
                    <a:lnTo>
                      <a:pt x="2307" y="192"/>
                    </a:lnTo>
                    <a:lnTo>
                      <a:pt x="2307" y="192"/>
                    </a:lnTo>
                    <a:lnTo>
                      <a:pt x="2305" y="196"/>
                    </a:lnTo>
                    <a:lnTo>
                      <a:pt x="2314" y="200"/>
                    </a:lnTo>
                    <a:lnTo>
                      <a:pt x="2325" y="254"/>
                    </a:lnTo>
                    <a:lnTo>
                      <a:pt x="2327" y="254"/>
                    </a:lnTo>
                    <a:lnTo>
                      <a:pt x="2329" y="252"/>
                    </a:lnTo>
                    <a:lnTo>
                      <a:pt x="2329" y="252"/>
                    </a:lnTo>
                    <a:lnTo>
                      <a:pt x="2329" y="252"/>
                    </a:lnTo>
                    <a:lnTo>
                      <a:pt x="2329" y="251"/>
                    </a:lnTo>
                    <a:lnTo>
                      <a:pt x="2331" y="247"/>
                    </a:lnTo>
                    <a:lnTo>
                      <a:pt x="2331" y="238"/>
                    </a:lnTo>
                    <a:lnTo>
                      <a:pt x="2329" y="223"/>
                    </a:lnTo>
                    <a:lnTo>
                      <a:pt x="2325" y="207"/>
                    </a:lnTo>
                    <a:lnTo>
                      <a:pt x="2320" y="192"/>
                    </a:lnTo>
                    <a:lnTo>
                      <a:pt x="2318" y="180"/>
                    </a:lnTo>
                    <a:lnTo>
                      <a:pt x="2331" y="183"/>
                    </a:lnTo>
                    <a:lnTo>
                      <a:pt x="2333" y="198"/>
                    </a:lnTo>
                    <a:lnTo>
                      <a:pt x="2336" y="212"/>
                    </a:lnTo>
                    <a:lnTo>
                      <a:pt x="2342" y="223"/>
                    </a:lnTo>
                    <a:lnTo>
                      <a:pt x="2342" y="220"/>
                    </a:lnTo>
                    <a:lnTo>
                      <a:pt x="2351" y="209"/>
                    </a:lnTo>
                    <a:lnTo>
                      <a:pt x="2356" y="196"/>
                    </a:lnTo>
                    <a:lnTo>
                      <a:pt x="2362" y="183"/>
                    </a:lnTo>
                    <a:lnTo>
                      <a:pt x="2374" y="176"/>
                    </a:lnTo>
                    <a:lnTo>
                      <a:pt x="2374" y="167"/>
                    </a:lnTo>
                    <a:lnTo>
                      <a:pt x="2378" y="163"/>
                    </a:lnTo>
                    <a:lnTo>
                      <a:pt x="2380" y="161"/>
                    </a:lnTo>
                    <a:lnTo>
                      <a:pt x="2383" y="160"/>
                    </a:lnTo>
                    <a:lnTo>
                      <a:pt x="2387" y="156"/>
                    </a:lnTo>
                    <a:lnTo>
                      <a:pt x="2389" y="154"/>
                    </a:lnTo>
                    <a:lnTo>
                      <a:pt x="2393" y="149"/>
                    </a:lnTo>
                    <a:lnTo>
                      <a:pt x="2394" y="143"/>
                    </a:lnTo>
                    <a:lnTo>
                      <a:pt x="2402" y="143"/>
                    </a:lnTo>
                    <a:lnTo>
                      <a:pt x="2402" y="140"/>
                    </a:lnTo>
                    <a:lnTo>
                      <a:pt x="2400" y="138"/>
                    </a:lnTo>
                    <a:lnTo>
                      <a:pt x="2398" y="136"/>
                    </a:lnTo>
                    <a:lnTo>
                      <a:pt x="2396" y="134"/>
                    </a:lnTo>
                    <a:lnTo>
                      <a:pt x="2396" y="134"/>
                    </a:lnTo>
                    <a:lnTo>
                      <a:pt x="2394" y="131"/>
                    </a:lnTo>
                    <a:lnTo>
                      <a:pt x="2394" y="127"/>
                    </a:lnTo>
                    <a:lnTo>
                      <a:pt x="2405" y="127"/>
                    </a:lnTo>
                    <a:lnTo>
                      <a:pt x="2405" y="136"/>
                    </a:lnTo>
                    <a:lnTo>
                      <a:pt x="2414" y="136"/>
                    </a:lnTo>
                    <a:lnTo>
                      <a:pt x="2411" y="147"/>
                    </a:lnTo>
                    <a:lnTo>
                      <a:pt x="2414" y="147"/>
                    </a:lnTo>
                    <a:lnTo>
                      <a:pt x="2414" y="160"/>
                    </a:lnTo>
                    <a:lnTo>
                      <a:pt x="2418" y="160"/>
                    </a:lnTo>
                    <a:lnTo>
                      <a:pt x="2418" y="176"/>
                    </a:lnTo>
                    <a:lnTo>
                      <a:pt x="2422" y="176"/>
                    </a:lnTo>
                    <a:lnTo>
                      <a:pt x="2422" y="191"/>
                    </a:lnTo>
                    <a:lnTo>
                      <a:pt x="2425" y="191"/>
                    </a:lnTo>
                    <a:lnTo>
                      <a:pt x="2425" y="207"/>
                    </a:lnTo>
                    <a:lnTo>
                      <a:pt x="2431" y="207"/>
                    </a:lnTo>
                    <a:lnTo>
                      <a:pt x="2434" y="236"/>
                    </a:lnTo>
                    <a:lnTo>
                      <a:pt x="2438" y="236"/>
                    </a:lnTo>
                    <a:lnTo>
                      <a:pt x="2438" y="251"/>
                    </a:lnTo>
                    <a:lnTo>
                      <a:pt x="2442" y="251"/>
                    </a:lnTo>
                    <a:lnTo>
                      <a:pt x="2443" y="263"/>
                    </a:lnTo>
                    <a:lnTo>
                      <a:pt x="2443" y="276"/>
                    </a:lnTo>
                    <a:lnTo>
                      <a:pt x="2445" y="287"/>
                    </a:lnTo>
                    <a:lnTo>
                      <a:pt x="2451" y="296"/>
                    </a:lnTo>
                    <a:lnTo>
                      <a:pt x="2451" y="280"/>
                    </a:lnTo>
                    <a:lnTo>
                      <a:pt x="2462" y="280"/>
                    </a:lnTo>
                    <a:lnTo>
                      <a:pt x="2462" y="274"/>
                    </a:lnTo>
                    <a:lnTo>
                      <a:pt x="2460" y="274"/>
                    </a:lnTo>
                    <a:lnTo>
                      <a:pt x="2458" y="274"/>
                    </a:lnTo>
                    <a:lnTo>
                      <a:pt x="2456" y="274"/>
                    </a:lnTo>
                    <a:lnTo>
                      <a:pt x="2456" y="274"/>
                    </a:lnTo>
                    <a:lnTo>
                      <a:pt x="2456" y="272"/>
                    </a:lnTo>
                    <a:lnTo>
                      <a:pt x="2454" y="271"/>
                    </a:lnTo>
                    <a:lnTo>
                      <a:pt x="2458" y="261"/>
                    </a:lnTo>
                    <a:lnTo>
                      <a:pt x="2463" y="245"/>
                    </a:lnTo>
                    <a:lnTo>
                      <a:pt x="2465" y="223"/>
                    </a:lnTo>
                    <a:lnTo>
                      <a:pt x="2469" y="201"/>
                    </a:lnTo>
                    <a:lnTo>
                      <a:pt x="2469" y="181"/>
                    </a:lnTo>
                    <a:lnTo>
                      <a:pt x="2471" y="167"/>
                    </a:lnTo>
                    <a:lnTo>
                      <a:pt x="2482" y="171"/>
                    </a:lnTo>
                    <a:lnTo>
                      <a:pt x="2483" y="183"/>
                    </a:lnTo>
                    <a:lnTo>
                      <a:pt x="2485" y="198"/>
                    </a:lnTo>
                    <a:lnTo>
                      <a:pt x="2491" y="207"/>
                    </a:lnTo>
                    <a:lnTo>
                      <a:pt x="2474" y="91"/>
                    </a:lnTo>
                    <a:lnTo>
                      <a:pt x="2482" y="91"/>
                    </a:lnTo>
                    <a:lnTo>
                      <a:pt x="2491" y="140"/>
                    </a:lnTo>
                    <a:lnTo>
                      <a:pt x="2502" y="187"/>
                    </a:lnTo>
                    <a:lnTo>
                      <a:pt x="2503" y="200"/>
                    </a:lnTo>
                    <a:lnTo>
                      <a:pt x="2503" y="214"/>
                    </a:lnTo>
                    <a:lnTo>
                      <a:pt x="2503" y="229"/>
                    </a:lnTo>
                    <a:lnTo>
                      <a:pt x="2505" y="241"/>
                    </a:lnTo>
                    <a:lnTo>
                      <a:pt x="2511" y="251"/>
                    </a:lnTo>
                    <a:lnTo>
                      <a:pt x="2514" y="200"/>
                    </a:lnTo>
                    <a:lnTo>
                      <a:pt x="2525" y="154"/>
                    </a:lnTo>
                    <a:lnTo>
                      <a:pt x="2534" y="94"/>
                    </a:lnTo>
                    <a:lnTo>
                      <a:pt x="2538" y="94"/>
                    </a:lnTo>
                    <a:lnTo>
                      <a:pt x="2538" y="83"/>
                    </a:lnTo>
                    <a:lnTo>
                      <a:pt x="2542" y="83"/>
                    </a:lnTo>
                    <a:lnTo>
                      <a:pt x="2542" y="63"/>
                    </a:lnTo>
                    <a:lnTo>
                      <a:pt x="2545" y="63"/>
                    </a:lnTo>
                    <a:lnTo>
                      <a:pt x="2531" y="16"/>
                    </a:lnTo>
                    <a:lnTo>
                      <a:pt x="2534" y="16"/>
                    </a:lnTo>
                    <a:lnTo>
                      <a:pt x="2534" y="20"/>
                    </a:lnTo>
                    <a:lnTo>
                      <a:pt x="2538" y="20"/>
                    </a:lnTo>
                    <a:lnTo>
                      <a:pt x="2549" y="45"/>
                    </a:lnTo>
                    <a:lnTo>
                      <a:pt x="2562" y="72"/>
                    </a:lnTo>
                    <a:lnTo>
                      <a:pt x="2573" y="100"/>
                    </a:lnTo>
                    <a:lnTo>
                      <a:pt x="2578" y="131"/>
                    </a:lnTo>
                    <a:lnTo>
                      <a:pt x="2585" y="131"/>
                    </a:lnTo>
                    <a:lnTo>
                      <a:pt x="2587" y="152"/>
                    </a:lnTo>
                    <a:lnTo>
                      <a:pt x="2593" y="171"/>
                    </a:lnTo>
                    <a:lnTo>
                      <a:pt x="2598" y="187"/>
                    </a:lnTo>
                    <a:lnTo>
                      <a:pt x="2598" y="214"/>
                    </a:lnTo>
                    <a:lnTo>
                      <a:pt x="2602" y="214"/>
                    </a:lnTo>
                    <a:lnTo>
                      <a:pt x="2605" y="176"/>
                    </a:lnTo>
                    <a:lnTo>
                      <a:pt x="2602" y="176"/>
                    </a:lnTo>
                    <a:lnTo>
                      <a:pt x="2602" y="147"/>
                    </a:lnTo>
                    <a:lnTo>
                      <a:pt x="2614" y="151"/>
                    </a:lnTo>
                    <a:lnTo>
                      <a:pt x="2618" y="185"/>
                    </a:lnTo>
                    <a:lnTo>
                      <a:pt x="2625" y="214"/>
                    </a:lnTo>
                    <a:lnTo>
                      <a:pt x="2638" y="331"/>
                    </a:lnTo>
                    <a:lnTo>
                      <a:pt x="2645" y="331"/>
                    </a:lnTo>
                    <a:lnTo>
                      <a:pt x="2651" y="203"/>
                    </a:lnTo>
                    <a:lnTo>
                      <a:pt x="2631" y="94"/>
                    </a:lnTo>
                    <a:lnTo>
                      <a:pt x="2642" y="100"/>
                    </a:lnTo>
                    <a:lnTo>
                      <a:pt x="2645" y="132"/>
                    </a:lnTo>
                    <a:lnTo>
                      <a:pt x="2654" y="163"/>
                    </a:lnTo>
                    <a:lnTo>
                      <a:pt x="2654" y="191"/>
                    </a:lnTo>
                    <a:lnTo>
                      <a:pt x="2658" y="191"/>
                    </a:lnTo>
                    <a:lnTo>
                      <a:pt x="2658" y="187"/>
                    </a:lnTo>
                    <a:lnTo>
                      <a:pt x="2662" y="176"/>
                    </a:lnTo>
                    <a:lnTo>
                      <a:pt x="2665" y="161"/>
                    </a:lnTo>
                    <a:lnTo>
                      <a:pt x="2665" y="147"/>
                    </a:lnTo>
                    <a:lnTo>
                      <a:pt x="2674" y="147"/>
                    </a:lnTo>
                    <a:lnTo>
                      <a:pt x="2674" y="207"/>
                    </a:lnTo>
                    <a:lnTo>
                      <a:pt x="2671" y="207"/>
                    </a:lnTo>
                    <a:lnTo>
                      <a:pt x="2674" y="331"/>
                    </a:lnTo>
                    <a:lnTo>
                      <a:pt x="2691" y="331"/>
                    </a:lnTo>
                    <a:lnTo>
                      <a:pt x="2705" y="416"/>
                    </a:lnTo>
                    <a:lnTo>
                      <a:pt x="2711" y="416"/>
                    </a:lnTo>
                    <a:lnTo>
                      <a:pt x="2705" y="263"/>
                    </a:lnTo>
                    <a:lnTo>
                      <a:pt x="2702" y="263"/>
                    </a:lnTo>
                    <a:lnTo>
                      <a:pt x="2702" y="231"/>
                    </a:lnTo>
                    <a:lnTo>
                      <a:pt x="2698" y="231"/>
                    </a:lnTo>
                    <a:lnTo>
                      <a:pt x="2698" y="196"/>
                    </a:lnTo>
                    <a:lnTo>
                      <a:pt x="2694" y="196"/>
                    </a:lnTo>
                    <a:lnTo>
                      <a:pt x="2694" y="167"/>
                    </a:lnTo>
                    <a:lnTo>
                      <a:pt x="2691" y="167"/>
                    </a:lnTo>
                    <a:lnTo>
                      <a:pt x="2691" y="143"/>
                    </a:lnTo>
                    <a:lnTo>
                      <a:pt x="2685" y="143"/>
                    </a:lnTo>
                    <a:lnTo>
                      <a:pt x="2685" y="123"/>
                    </a:lnTo>
                    <a:lnTo>
                      <a:pt x="2682" y="123"/>
                    </a:lnTo>
                    <a:lnTo>
                      <a:pt x="2682" y="103"/>
                    </a:lnTo>
                    <a:lnTo>
                      <a:pt x="2678" y="103"/>
                    </a:lnTo>
                    <a:lnTo>
                      <a:pt x="2678" y="100"/>
                    </a:lnTo>
                    <a:lnTo>
                      <a:pt x="2682" y="100"/>
                    </a:lnTo>
                    <a:lnTo>
                      <a:pt x="2682" y="94"/>
                    </a:lnTo>
                    <a:lnTo>
                      <a:pt x="2685" y="94"/>
                    </a:lnTo>
                    <a:lnTo>
                      <a:pt x="2685" y="100"/>
                    </a:lnTo>
                    <a:lnTo>
                      <a:pt x="2691" y="109"/>
                    </a:lnTo>
                    <a:lnTo>
                      <a:pt x="2693" y="118"/>
                    </a:lnTo>
                    <a:lnTo>
                      <a:pt x="2694" y="131"/>
                    </a:lnTo>
                    <a:lnTo>
                      <a:pt x="2698" y="131"/>
                    </a:lnTo>
                    <a:lnTo>
                      <a:pt x="2698" y="154"/>
                    </a:lnTo>
                    <a:lnTo>
                      <a:pt x="2705" y="185"/>
                    </a:lnTo>
                    <a:lnTo>
                      <a:pt x="2711" y="218"/>
                    </a:lnTo>
                    <a:lnTo>
                      <a:pt x="2718" y="247"/>
                    </a:lnTo>
                    <a:lnTo>
                      <a:pt x="2720" y="260"/>
                    </a:lnTo>
                    <a:lnTo>
                      <a:pt x="2720" y="276"/>
                    </a:lnTo>
                    <a:lnTo>
                      <a:pt x="2722" y="289"/>
                    </a:lnTo>
                    <a:lnTo>
                      <a:pt x="2725" y="300"/>
                    </a:lnTo>
                    <a:lnTo>
                      <a:pt x="2731" y="203"/>
                    </a:lnTo>
                    <a:lnTo>
                      <a:pt x="2725" y="203"/>
                    </a:lnTo>
                    <a:lnTo>
                      <a:pt x="2725" y="114"/>
                    </a:lnTo>
                    <a:lnTo>
                      <a:pt x="2718" y="81"/>
                    </a:lnTo>
                    <a:lnTo>
                      <a:pt x="2714" y="47"/>
                    </a:lnTo>
                    <a:lnTo>
                      <a:pt x="2722" y="47"/>
                    </a:lnTo>
                    <a:lnTo>
                      <a:pt x="2725" y="76"/>
                    </a:lnTo>
                    <a:lnTo>
                      <a:pt x="2731" y="76"/>
                    </a:lnTo>
                    <a:lnTo>
                      <a:pt x="2731" y="94"/>
                    </a:lnTo>
                    <a:lnTo>
                      <a:pt x="2734" y="94"/>
                    </a:lnTo>
                    <a:lnTo>
                      <a:pt x="2734" y="114"/>
                    </a:lnTo>
                    <a:lnTo>
                      <a:pt x="2738" y="114"/>
                    </a:lnTo>
                    <a:lnTo>
                      <a:pt x="2738" y="131"/>
                    </a:lnTo>
                    <a:lnTo>
                      <a:pt x="2742" y="131"/>
                    </a:lnTo>
                    <a:lnTo>
                      <a:pt x="2742" y="151"/>
                    </a:lnTo>
                    <a:lnTo>
                      <a:pt x="2747" y="176"/>
                    </a:lnTo>
                    <a:lnTo>
                      <a:pt x="2753" y="203"/>
                    </a:lnTo>
                    <a:lnTo>
                      <a:pt x="2758" y="227"/>
                    </a:lnTo>
                    <a:lnTo>
                      <a:pt x="2758" y="260"/>
                    </a:lnTo>
                    <a:lnTo>
                      <a:pt x="2762" y="260"/>
                    </a:lnTo>
                    <a:lnTo>
                      <a:pt x="2763" y="272"/>
                    </a:lnTo>
                    <a:lnTo>
                      <a:pt x="2763" y="285"/>
                    </a:lnTo>
                    <a:lnTo>
                      <a:pt x="2765" y="298"/>
                    </a:lnTo>
                    <a:lnTo>
                      <a:pt x="2771" y="307"/>
                    </a:lnTo>
                    <a:lnTo>
                      <a:pt x="2773" y="281"/>
                    </a:lnTo>
                    <a:lnTo>
                      <a:pt x="2780" y="256"/>
                    </a:lnTo>
                    <a:lnTo>
                      <a:pt x="2785" y="236"/>
                    </a:lnTo>
                    <a:lnTo>
                      <a:pt x="2794" y="196"/>
                    </a:lnTo>
                    <a:lnTo>
                      <a:pt x="2798" y="196"/>
                    </a:lnTo>
                    <a:lnTo>
                      <a:pt x="2798" y="180"/>
                    </a:lnTo>
                    <a:lnTo>
                      <a:pt x="2802" y="180"/>
                    </a:lnTo>
                    <a:lnTo>
                      <a:pt x="2802" y="171"/>
                    </a:lnTo>
                    <a:lnTo>
                      <a:pt x="2805" y="171"/>
                    </a:lnTo>
                    <a:lnTo>
                      <a:pt x="2811" y="151"/>
                    </a:lnTo>
                    <a:lnTo>
                      <a:pt x="2822" y="151"/>
                    </a:lnTo>
                    <a:lnTo>
                      <a:pt x="2811" y="187"/>
                    </a:lnTo>
                    <a:lnTo>
                      <a:pt x="2818" y="187"/>
                    </a:lnTo>
                    <a:lnTo>
                      <a:pt x="2805" y="223"/>
                    </a:lnTo>
                    <a:lnTo>
                      <a:pt x="2802" y="223"/>
                    </a:lnTo>
                    <a:lnTo>
                      <a:pt x="2802" y="247"/>
                    </a:lnTo>
                    <a:lnTo>
                      <a:pt x="2798" y="247"/>
                    </a:lnTo>
                    <a:lnTo>
                      <a:pt x="2798" y="251"/>
                    </a:lnTo>
                    <a:lnTo>
                      <a:pt x="2802" y="251"/>
                    </a:lnTo>
                    <a:lnTo>
                      <a:pt x="2802" y="254"/>
                    </a:lnTo>
                    <a:lnTo>
                      <a:pt x="2798" y="254"/>
                    </a:lnTo>
                    <a:lnTo>
                      <a:pt x="2798" y="260"/>
                    </a:lnTo>
                    <a:lnTo>
                      <a:pt x="2802" y="260"/>
                    </a:lnTo>
                    <a:lnTo>
                      <a:pt x="2798" y="280"/>
                    </a:lnTo>
                    <a:lnTo>
                      <a:pt x="2798" y="281"/>
                    </a:lnTo>
                    <a:lnTo>
                      <a:pt x="2800" y="281"/>
                    </a:lnTo>
                    <a:lnTo>
                      <a:pt x="2800" y="281"/>
                    </a:lnTo>
                    <a:lnTo>
                      <a:pt x="2802" y="281"/>
                    </a:lnTo>
                    <a:lnTo>
                      <a:pt x="2802" y="283"/>
                    </a:lnTo>
                    <a:lnTo>
                      <a:pt x="2802" y="298"/>
                    </a:lnTo>
                    <a:lnTo>
                      <a:pt x="2802" y="314"/>
                    </a:lnTo>
                    <a:lnTo>
                      <a:pt x="2800" y="331"/>
                    </a:lnTo>
                    <a:lnTo>
                      <a:pt x="2802" y="345"/>
                    </a:lnTo>
                    <a:lnTo>
                      <a:pt x="2805" y="356"/>
                    </a:lnTo>
                    <a:lnTo>
                      <a:pt x="2811" y="334"/>
                    </a:lnTo>
                    <a:lnTo>
                      <a:pt x="2814" y="334"/>
                    </a:lnTo>
                    <a:lnTo>
                      <a:pt x="2814" y="327"/>
                    </a:lnTo>
                    <a:lnTo>
                      <a:pt x="2818" y="327"/>
                    </a:lnTo>
                    <a:lnTo>
                      <a:pt x="2818" y="296"/>
                    </a:lnTo>
                    <a:lnTo>
                      <a:pt x="2822" y="296"/>
                    </a:lnTo>
                    <a:lnTo>
                      <a:pt x="2831" y="247"/>
                    </a:lnTo>
                    <a:lnTo>
                      <a:pt x="2838" y="247"/>
                    </a:lnTo>
                    <a:lnTo>
                      <a:pt x="2842" y="276"/>
                    </a:lnTo>
                    <a:lnTo>
                      <a:pt x="2851" y="303"/>
                    </a:lnTo>
                    <a:lnTo>
                      <a:pt x="2851" y="331"/>
                    </a:lnTo>
                    <a:lnTo>
                      <a:pt x="2854" y="331"/>
                    </a:lnTo>
                    <a:lnTo>
                      <a:pt x="2858" y="301"/>
                    </a:lnTo>
                    <a:lnTo>
                      <a:pt x="2865" y="272"/>
                    </a:lnTo>
                    <a:lnTo>
                      <a:pt x="2874" y="247"/>
                    </a:lnTo>
                    <a:lnTo>
                      <a:pt x="2878" y="247"/>
                    </a:lnTo>
                    <a:lnTo>
                      <a:pt x="2878" y="251"/>
                    </a:lnTo>
                    <a:lnTo>
                      <a:pt x="2882" y="251"/>
                    </a:lnTo>
                    <a:lnTo>
                      <a:pt x="2882" y="254"/>
                    </a:lnTo>
                    <a:lnTo>
                      <a:pt x="2882" y="258"/>
                    </a:lnTo>
                    <a:lnTo>
                      <a:pt x="2880" y="263"/>
                    </a:lnTo>
                    <a:lnTo>
                      <a:pt x="2878" y="269"/>
                    </a:lnTo>
                    <a:lnTo>
                      <a:pt x="2878" y="274"/>
                    </a:lnTo>
                    <a:lnTo>
                      <a:pt x="2878" y="280"/>
                    </a:lnTo>
                    <a:lnTo>
                      <a:pt x="2882" y="280"/>
                    </a:lnTo>
                    <a:lnTo>
                      <a:pt x="2885" y="300"/>
                    </a:lnTo>
                    <a:lnTo>
                      <a:pt x="2891" y="300"/>
                    </a:lnTo>
                    <a:lnTo>
                      <a:pt x="2893" y="283"/>
                    </a:lnTo>
                    <a:lnTo>
                      <a:pt x="2896" y="265"/>
                    </a:lnTo>
                    <a:lnTo>
                      <a:pt x="2902" y="251"/>
                    </a:lnTo>
                    <a:lnTo>
                      <a:pt x="2911" y="247"/>
                    </a:lnTo>
                    <a:lnTo>
                      <a:pt x="2911" y="238"/>
                    </a:lnTo>
                    <a:lnTo>
                      <a:pt x="2907" y="225"/>
                    </a:lnTo>
                    <a:lnTo>
                      <a:pt x="2902" y="212"/>
                    </a:lnTo>
                    <a:lnTo>
                      <a:pt x="2896" y="200"/>
                    </a:lnTo>
                    <a:lnTo>
                      <a:pt x="2894" y="191"/>
                    </a:lnTo>
                    <a:lnTo>
                      <a:pt x="2905" y="196"/>
                    </a:lnTo>
                    <a:lnTo>
                      <a:pt x="2905" y="183"/>
                    </a:lnTo>
                    <a:lnTo>
                      <a:pt x="2902" y="183"/>
                    </a:lnTo>
                    <a:lnTo>
                      <a:pt x="2898" y="154"/>
                    </a:lnTo>
                    <a:lnTo>
                      <a:pt x="2905" y="154"/>
                    </a:lnTo>
                    <a:lnTo>
                      <a:pt x="2918" y="191"/>
                    </a:lnTo>
                    <a:lnTo>
                      <a:pt x="2922" y="220"/>
                    </a:lnTo>
                    <a:lnTo>
                      <a:pt x="2925" y="220"/>
                    </a:lnTo>
                    <a:lnTo>
                      <a:pt x="2925" y="243"/>
                    </a:lnTo>
                    <a:lnTo>
                      <a:pt x="2931" y="243"/>
                    </a:lnTo>
                    <a:lnTo>
                      <a:pt x="2931" y="267"/>
                    </a:lnTo>
                    <a:lnTo>
                      <a:pt x="2934" y="267"/>
                    </a:lnTo>
                    <a:lnTo>
                      <a:pt x="2936" y="281"/>
                    </a:lnTo>
                    <a:lnTo>
                      <a:pt x="2936" y="296"/>
                    </a:lnTo>
                    <a:lnTo>
                      <a:pt x="2938" y="307"/>
                    </a:lnTo>
                    <a:lnTo>
                      <a:pt x="2942" y="307"/>
                    </a:lnTo>
                    <a:lnTo>
                      <a:pt x="2943" y="280"/>
                    </a:lnTo>
                    <a:lnTo>
                      <a:pt x="2951" y="254"/>
                    </a:lnTo>
                    <a:lnTo>
                      <a:pt x="2958" y="232"/>
                    </a:lnTo>
                    <a:lnTo>
                      <a:pt x="2965" y="211"/>
                    </a:lnTo>
                    <a:lnTo>
                      <a:pt x="2965" y="196"/>
                    </a:lnTo>
                    <a:lnTo>
                      <a:pt x="2971" y="196"/>
                    </a:lnTo>
                    <a:lnTo>
                      <a:pt x="2971" y="183"/>
                    </a:lnTo>
                    <a:lnTo>
                      <a:pt x="2974" y="183"/>
                    </a:lnTo>
                    <a:lnTo>
                      <a:pt x="2974" y="167"/>
                    </a:lnTo>
                    <a:lnTo>
                      <a:pt x="2993" y="112"/>
                    </a:lnTo>
                    <a:lnTo>
                      <a:pt x="3005" y="54"/>
                    </a:lnTo>
                    <a:lnTo>
                      <a:pt x="3018" y="54"/>
                    </a:lnTo>
                    <a:lnTo>
                      <a:pt x="2998" y="131"/>
                    </a:lnTo>
                    <a:lnTo>
                      <a:pt x="2998" y="163"/>
                    </a:lnTo>
                    <a:lnTo>
                      <a:pt x="2994" y="163"/>
                    </a:lnTo>
                    <a:lnTo>
                      <a:pt x="2994" y="196"/>
                    </a:lnTo>
                    <a:lnTo>
                      <a:pt x="2991" y="196"/>
                    </a:lnTo>
                    <a:lnTo>
                      <a:pt x="2991" y="231"/>
                    </a:lnTo>
                    <a:lnTo>
                      <a:pt x="2985" y="231"/>
                    </a:lnTo>
                    <a:lnTo>
                      <a:pt x="2983" y="243"/>
                    </a:lnTo>
                    <a:lnTo>
                      <a:pt x="2985" y="260"/>
                    </a:lnTo>
                    <a:lnTo>
                      <a:pt x="2987" y="274"/>
                    </a:lnTo>
                    <a:lnTo>
                      <a:pt x="2991" y="283"/>
                    </a:lnTo>
                    <a:lnTo>
                      <a:pt x="3002" y="231"/>
                    </a:lnTo>
                    <a:lnTo>
                      <a:pt x="3005" y="231"/>
                    </a:lnTo>
                    <a:lnTo>
                      <a:pt x="3005" y="220"/>
                    </a:lnTo>
                    <a:lnTo>
                      <a:pt x="3011" y="220"/>
                    </a:lnTo>
                    <a:lnTo>
                      <a:pt x="3042" y="103"/>
                    </a:lnTo>
                    <a:lnTo>
                      <a:pt x="3051" y="103"/>
                    </a:lnTo>
                    <a:lnTo>
                      <a:pt x="3045" y="138"/>
                    </a:lnTo>
                    <a:lnTo>
                      <a:pt x="3033" y="172"/>
                    </a:lnTo>
                    <a:lnTo>
                      <a:pt x="3022" y="203"/>
                    </a:lnTo>
                    <a:lnTo>
                      <a:pt x="3022" y="220"/>
                    </a:lnTo>
                    <a:lnTo>
                      <a:pt x="3018" y="220"/>
                    </a:lnTo>
                    <a:lnTo>
                      <a:pt x="3018" y="236"/>
                    </a:lnTo>
                    <a:lnTo>
                      <a:pt x="3014" y="236"/>
                    </a:lnTo>
                    <a:lnTo>
                      <a:pt x="3014" y="247"/>
                    </a:lnTo>
                    <a:lnTo>
                      <a:pt x="3011" y="247"/>
                    </a:lnTo>
                    <a:lnTo>
                      <a:pt x="3011" y="263"/>
                    </a:lnTo>
                    <a:lnTo>
                      <a:pt x="3005" y="263"/>
                    </a:lnTo>
                    <a:lnTo>
                      <a:pt x="3005" y="271"/>
                    </a:lnTo>
                    <a:lnTo>
                      <a:pt x="3003" y="278"/>
                    </a:lnTo>
                    <a:lnTo>
                      <a:pt x="3003" y="285"/>
                    </a:lnTo>
                    <a:lnTo>
                      <a:pt x="3002" y="291"/>
                    </a:lnTo>
                    <a:lnTo>
                      <a:pt x="3011" y="291"/>
                    </a:lnTo>
                    <a:lnTo>
                      <a:pt x="3011" y="287"/>
                    </a:lnTo>
                    <a:lnTo>
                      <a:pt x="3038" y="287"/>
                    </a:lnTo>
                    <a:lnTo>
                      <a:pt x="3038" y="283"/>
                    </a:lnTo>
                    <a:lnTo>
                      <a:pt x="3042" y="283"/>
                    </a:lnTo>
                    <a:lnTo>
                      <a:pt x="3047" y="256"/>
                    </a:lnTo>
                    <a:lnTo>
                      <a:pt x="3056" y="231"/>
                    </a:lnTo>
                    <a:lnTo>
                      <a:pt x="3065" y="207"/>
                    </a:lnTo>
                    <a:lnTo>
                      <a:pt x="3067" y="192"/>
                    </a:lnTo>
                    <a:lnTo>
                      <a:pt x="3065" y="180"/>
                    </a:lnTo>
                    <a:lnTo>
                      <a:pt x="3063" y="169"/>
                    </a:lnTo>
                    <a:lnTo>
                      <a:pt x="3065" y="160"/>
                    </a:lnTo>
                    <a:lnTo>
                      <a:pt x="3069" y="163"/>
                    </a:lnTo>
                    <a:lnTo>
                      <a:pt x="3073" y="167"/>
                    </a:lnTo>
                    <a:lnTo>
                      <a:pt x="3078" y="171"/>
                    </a:lnTo>
                    <a:lnTo>
                      <a:pt x="3080" y="152"/>
                    </a:lnTo>
                    <a:lnTo>
                      <a:pt x="3083" y="136"/>
                    </a:lnTo>
                    <a:lnTo>
                      <a:pt x="3089" y="120"/>
                    </a:lnTo>
                    <a:lnTo>
                      <a:pt x="3094" y="103"/>
                    </a:lnTo>
                    <a:lnTo>
                      <a:pt x="3102" y="103"/>
                    </a:lnTo>
                    <a:lnTo>
                      <a:pt x="3085" y="171"/>
                    </a:lnTo>
                    <a:lnTo>
                      <a:pt x="3082" y="171"/>
                    </a:lnTo>
                    <a:lnTo>
                      <a:pt x="3078" y="196"/>
                    </a:lnTo>
                    <a:lnTo>
                      <a:pt x="3082" y="196"/>
                    </a:lnTo>
                    <a:lnTo>
                      <a:pt x="3082" y="214"/>
                    </a:lnTo>
                    <a:lnTo>
                      <a:pt x="3085" y="214"/>
                    </a:lnTo>
                    <a:lnTo>
                      <a:pt x="3085" y="247"/>
                    </a:lnTo>
                    <a:lnTo>
                      <a:pt x="3091" y="247"/>
                    </a:lnTo>
                    <a:lnTo>
                      <a:pt x="3094" y="223"/>
                    </a:lnTo>
                    <a:lnTo>
                      <a:pt x="3102" y="200"/>
                    </a:lnTo>
                    <a:lnTo>
                      <a:pt x="3111" y="178"/>
                    </a:lnTo>
                    <a:lnTo>
                      <a:pt x="3118" y="154"/>
                    </a:lnTo>
                    <a:lnTo>
                      <a:pt x="3125" y="154"/>
                    </a:lnTo>
                    <a:lnTo>
                      <a:pt x="3125" y="169"/>
                    </a:lnTo>
                    <a:lnTo>
                      <a:pt x="3122" y="185"/>
                    </a:lnTo>
                    <a:lnTo>
                      <a:pt x="3120" y="200"/>
                    </a:lnTo>
                    <a:lnTo>
                      <a:pt x="3118" y="214"/>
                    </a:lnTo>
                    <a:lnTo>
                      <a:pt x="3122" y="223"/>
                    </a:lnTo>
                    <a:lnTo>
                      <a:pt x="3123" y="209"/>
                    </a:lnTo>
                    <a:lnTo>
                      <a:pt x="3129" y="198"/>
                    </a:lnTo>
                    <a:lnTo>
                      <a:pt x="3134" y="187"/>
                    </a:lnTo>
                    <a:lnTo>
                      <a:pt x="3145" y="140"/>
                    </a:lnTo>
                    <a:lnTo>
                      <a:pt x="3154" y="140"/>
                    </a:lnTo>
                    <a:lnTo>
                      <a:pt x="3149" y="176"/>
                    </a:lnTo>
                    <a:lnTo>
                      <a:pt x="3142" y="214"/>
                    </a:lnTo>
                    <a:lnTo>
                      <a:pt x="3136" y="251"/>
                    </a:lnTo>
                    <a:lnTo>
                      <a:pt x="3133" y="287"/>
                    </a:lnTo>
                    <a:lnTo>
                      <a:pt x="3138" y="323"/>
                    </a:lnTo>
                    <a:lnTo>
                      <a:pt x="3140" y="338"/>
                    </a:lnTo>
                    <a:lnTo>
                      <a:pt x="3142" y="352"/>
                    </a:lnTo>
                    <a:lnTo>
                      <a:pt x="3145" y="363"/>
                    </a:lnTo>
                    <a:lnTo>
                      <a:pt x="3145" y="360"/>
                    </a:lnTo>
                    <a:lnTo>
                      <a:pt x="3156" y="343"/>
                    </a:lnTo>
                    <a:lnTo>
                      <a:pt x="3160" y="323"/>
                    </a:lnTo>
                    <a:lnTo>
                      <a:pt x="3160" y="303"/>
                    </a:lnTo>
                    <a:lnTo>
                      <a:pt x="3156" y="281"/>
                    </a:lnTo>
                    <a:lnTo>
                      <a:pt x="3154" y="260"/>
                    </a:lnTo>
                    <a:lnTo>
                      <a:pt x="3165" y="260"/>
                    </a:lnTo>
                    <a:lnTo>
                      <a:pt x="3165" y="274"/>
                    </a:lnTo>
                    <a:lnTo>
                      <a:pt x="3169" y="285"/>
                    </a:lnTo>
                    <a:lnTo>
                      <a:pt x="3174" y="296"/>
                    </a:lnTo>
                    <a:lnTo>
                      <a:pt x="3178" y="258"/>
                    </a:lnTo>
                    <a:lnTo>
                      <a:pt x="3185" y="223"/>
                    </a:lnTo>
                    <a:lnTo>
                      <a:pt x="3194" y="191"/>
                    </a:lnTo>
                    <a:lnTo>
                      <a:pt x="3194" y="178"/>
                    </a:lnTo>
                    <a:lnTo>
                      <a:pt x="3193" y="165"/>
                    </a:lnTo>
                    <a:lnTo>
                      <a:pt x="3191" y="154"/>
                    </a:lnTo>
                    <a:lnTo>
                      <a:pt x="3191" y="111"/>
                    </a:lnTo>
                    <a:lnTo>
                      <a:pt x="3183" y="91"/>
                    </a:lnTo>
                    <a:lnTo>
                      <a:pt x="3178" y="67"/>
                    </a:lnTo>
                    <a:lnTo>
                      <a:pt x="3191" y="67"/>
                    </a:lnTo>
                    <a:lnTo>
                      <a:pt x="3193" y="85"/>
                    </a:lnTo>
                    <a:lnTo>
                      <a:pt x="3198" y="100"/>
                    </a:lnTo>
                    <a:lnTo>
                      <a:pt x="3198" y="127"/>
                    </a:lnTo>
                    <a:lnTo>
                      <a:pt x="3202" y="127"/>
                    </a:lnTo>
                    <a:lnTo>
                      <a:pt x="3214" y="20"/>
                    </a:lnTo>
                    <a:lnTo>
                      <a:pt x="3222" y="20"/>
                    </a:lnTo>
                    <a:lnTo>
                      <a:pt x="3214" y="120"/>
                    </a:lnTo>
                    <a:lnTo>
                      <a:pt x="3211" y="131"/>
                    </a:lnTo>
                    <a:lnTo>
                      <a:pt x="3207" y="147"/>
                    </a:lnTo>
                    <a:lnTo>
                      <a:pt x="3203" y="167"/>
                    </a:lnTo>
                    <a:lnTo>
                      <a:pt x="3202" y="185"/>
                    </a:lnTo>
                    <a:lnTo>
                      <a:pt x="3202" y="200"/>
                    </a:lnTo>
                    <a:lnTo>
                      <a:pt x="3205" y="200"/>
                    </a:lnTo>
                    <a:lnTo>
                      <a:pt x="3205" y="214"/>
                    </a:lnTo>
                    <a:lnTo>
                      <a:pt x="3202" y="214"/>
                    </a:lnTo>
                    <a:lnTo>
                      <a:pt x="3202" y="220"/>
                    </a:lnTo>
                    <a:lnTo>
                      <a:pt x="3205" y="220"/>
                    </a:lnTo>
                    <a:lnTo>
                      <a:pt x="3205" y="247"/>
                    </a:lnTo>
                    <a:lnTo>
                      <a:pt x="3211" y="247"/>
                    </a:lnTo>
                    <a:lnTo>
                      <a:pt x="3213" y="220"/>
                    </a:lnTo>
                    <a:lnTo>
                      <a:pt x="3220" y="191"/>
                    </a:lnTo>
                    <a:lnTo>
                      <a:pt x="3229" y="163"/>
                    </a:lnTo>
                    <a:lnTo>
                      <a:pt x="3238" y="140"/>
                    </a:lnTo>
                    <a:lnTo>
                      <a:pt x="3240" y="127"/>
                    </a:lnTo>
                    <a:lnTo>
                      <a:pt x="3240" y="118"/>
                    </a:lnTo>
                    <a:lnTo>
                      <a:pt x="3242" y="111"/>
                    </a:lnTo>
                    <a:lnTo>
                      <a:pt x="3251" y="103"/>
                    </a:lnTo>
                    <a:lnTo>
                      <a:pt x="3251" y="100"/>
                    </a:lnTo>
                    <a:lnTo>
                      <a:pt x="3254" y="100"/>
                    </a:lnTo>
                    <a:lnTo>
                      <a:pt x="3254" y="114"/>
                    </a:lnTo>
                    <a:lnTo>
                      <a:pt x="3249" y="123"/>
                    </a:lnTo>
                    <a:lnTo>
                      <a:pt x="3247" y="131"/>
                    </a:lnTo>
                    <a:lnTo>
                      <a:pt x="3247" y="140"/>
                    </a:lnTo>
                    <a:lnTo>
                      <a:pt x="3245" y="151"/>
                    </a:lnTo>
                    <a:lnTo>
                      <a:pt x="3240" y="169"/>
                    </a:lnTo>
                    <a:lnTo>
                      <a:pt x="3234" y="187"/>
                    </a:lnTo>
                    <a:lnTo>
                      <a:pt x="3231" y="207"/>
                    </a:lnTo>
                    <a:lnTo>
                      <a:pt x="3234" y="207"/>
                    </a:lnTo>
                    <a:lnTo>
                      <a:pt x="3236" y="196"/>
                    </a:lnTo>
                    <a:lnTo>
                      <a:pt x="3240" y="185"/>
                    </a:lnTo>
                    <a:lnTo>
                      <a:pt x="3242" y="176"/>
                    </a:lnTo>
                    <a:lnTo>
                      <a:pt x="3251" y="176"/>
                    </a:lnTo>
                    <a:lnTo>
                      <a:pt x="3251" y="263"/>
                    </a:lnTo>
                    <a:lnTo>
                      <a:pt x="3254" y="263"/>
                    </a:lnTo>
                    <a:lnTo>
                      <a:pt x="3258" y="274"/>
                    </a:lnTo>
                    <a:lnTo>
                      <a:pt x="3251" y="274"/>
                    </a:lnTo>
                    <a:lnTo>
                      <a:pt x="3251" y="280"/>
                    </a:lnTo>
                    <a:lnTo>
                      <a:pt x="3258" y="280"/>
                    </a:lnTo>
                    <a:lnTo>
                      <a:pt x="3258" y="292"/>
                    </a:lnTo>
                    <a:lnTo>
                      <a:pt x="3262" y="305"/>
                    </a:lnTo>
                    <a:lnTo>
                      <a:pt x="3265" y="314"/>
                    </a:lnTo>
                    <a:lnTo>
                      <a:pt x="3269" y="294"/>
                    </a:lnTo>
                    <a:lnTo>
                      <a:pt x="3274" y="276"/>
                    </a:lnTo>
                    <a:lnTo>
                      <a:pt x="3282" y="260"/>
                    </a:lnTo>
                    <a:lnTo>
                      <a:pt x="3291" y="223"/>
                    </a:lnTo>
                    <a:lnTo>
                      <a:pt x="3294" y="223"/>
                    </a:lnTo>
                    <a:lnTo>
                      <a:pt x="3294" y="214"/>
                    </a:lnTo>
                    <a:lnTo>
                      <a:pt x="3298" y="214"/>
                    </a:lnTo>
                    <a:lnTo>
                      <a:pt x="3298" y="203"/>
                    </a:lnTo>
                    <a:lnTo>
                      <a:pt x="3325" y="143"/>
                    </a:lnTo>
                    <a:lnTo>
                      <a:pt x="3331" y="143"/>
                    </a:lnTo>
                    <a:lnTo>
                      <a:pt x="3331" y="160"/>
                    </a:lnTo>
                    <a:lnTo>
                      <a:pt x="3322" y="172"/>
                    </a:lnTo>
                    <a:lnTo>
                      <a:pt x="3314" y="196"/>
                    </a:lnTo>
                    <a:lnTo>
                      <a:pt x="3309" y="223"/>
                    </a:lnTo>
                    <a:lnTo>
                      <a:pt x="3303" y="251"/>
                    </a:lnTo>
                    <a:lnTo>
                      <a:pt x="3302" y="271"/>
                    </a:lnTo>
                    <a:lnTo>
                      <a:pt x="3302" y="283"/>
                    </a:lnTo>
                    <a:lnTo>
                      <a:pt x="3302" y="298"/>
                    </a:lnTo>
                    <a:lnTo>
                      <a:pt x="3302" y="311"/>
                    </a:lnTo>
                    <a:lnTo>
                      <a:pt x="3305" y="320"/>
                    </a:lnTo>
                    <a:lnTo>
                      <a:pt x="3311" y="251"/>
                    </a:lnTo>
                    <a:lnTo>
                      <a:pt x="3322" y="251"/>
                    </a:lnTo>
                    <a:lnTo>
                      <a:pt x="3322" y="254"/>
                    </a:lnTo>
                    <a:lnTo>
                      <a:pt x="3318" y="254"/>
                    </a:lnTo>
                    <a:lnTo>
                      <a:pt x="3318" y="287"/>
                    </a:lnTo>
                    <a:lnTo>
                      <a:pt x="3316" y="298"/>
                    </a:lnTo>
                    <a:lnTo>
                      <a:pt x="3314" y="311"/>
                    </a:lnTo>
                    <a:lnTo>
                      <a:pt x="3313" y="325"/>
                    </a:lnTo>
                    <a:lnTo>
                      <a:pt x="3314" y="338"/>
                    </a:lnTo>
                    <a:lnTo>
                      <a:pt x="3318" y="347"/>
                    </a:lnTo>
                    <a:lnTo>
                      <a:pt x="3325" y="300"/>
                    </a:lnTo>
                    <a:lnTo>
                      <a:pt x="3331" y="300"/>
                    </a:lnTo>
                    <a:lnTo>
                      <a:pt x="3331" y="287"/>
                    </a:lnTo>
                    <a:lnTo>
                      <a:pt x="3334" y="287"/>
                    </a:lnTo>
                    <a:lnTo>
                      <a:pt x="3331" y="260"/>
                    </a:lnTo>
                    <a:lnTo>
                      <a:pt x="3334" y="260"/>
                    </a:lnTo>
                    <a:lnTo>
                      <a:pt x="3334" y="263"/>
                    </a:lnTo>
                    <a:lnTo>
                      <a:pt x="3336" y="263"/>
                    </a:lnTo>
                    <a:lnTo>
                      <a:pt x="3340" y="261"/>
                    </a:lnTo>
                    <a:lnTo>
                      <a:pt x="3345" y="260"/>
                    </a:lnTo>
                    <a:lnTo>
                      <a:pt x="3351" y="260"/>
                    </a:lnTo>
                    <a:lnTo>
                      <a:pt x="3351" y="261"/>
                    </a:lnTo>
                    <a:lnTo>
                      <a:pt x="3354" y="263"/>
                    </a:lnTo>
                    <a:lnTo>
                      <a:pt x="3356" y="265"/>
                    </a:lnTo>
                    <a:lnTo>
                      <a:pt x="3358" y="267"/>
                    </a:lnTo>
                    <a:lnTo>
                      <a:pt x="3358" y="267"/>
                    </a:lnTo>
                    <a:lnTo>
                      <a:pt x="3358" y="287"/>
                    </a:lnTo>
                    <a:lnTo>
                      <a:pt x="3362" y="287"/>
                    </a:lnTo>
                    <a:lnTo>
                      <a:pt x="3362" y="303"/>
                    </a:lnTo>
                    <a:lnTo>
                      <a:pt x="3365" y="303"/>
                    </a:lnTo>
                    <a:lnTo>
                      <a:pt x="3367" y="316"/>
                    </a:lnTo>
                    <a:lnTo>
                      <a:pt x="3369" y="329"/>
                    </a:lnTo>
                    <a:lnTo>
                      <a:pt x="3371" y="340"/>
                    </a:lnTo>
                    <a:lnTo>
                      <a:pt x="3374" y="340"/>
                    </a:lnTo>
                    <a:lnTo>
                      <a:pt x="3376" y="318"/>
                    </a:lnTo>
                    <a:lnTo>
                      <a:pt x="3382" y="300"/>
                    </a:lnTo>
                    <a:lnTo>
                      <a:pt x="3387" y="281"/>
                    </a:lnTo>
                    <a:lnTo>
                      <a:pt x="3391" y="263"/>
                    </a:lnTo>
                    <a:lnTo>
                      <a:pt x="3402" y="263"/>
                    </a:lnTo>
                    <a:lnTo>
                      <a:pt x="3391" y="300"/>
                    </a:lnTo>
                    <a:lnTo>
                      <a:pt x="3391" y="320"/>
                    </a:lnTo>
                    <a:lnTo>
                      <a:pt x="3385" y="320"/>
                    </a:lnTo>
                    <a:lnTo>
                      <a:pt x="3385" y="400"/>
                    </a:lnTo>
                    <a:lnTo>
                      <a:pt x="3385" y="412"/>
                    </a:lnTo>
                    <a:lnTo>
                      <a:pt x="3385" y="427"/>
                    </a:lnTo>
                    <a:lnTo>
                      <a:pt x="3385" y="441"/>
                    </a:lnTo>
                    <a:lnTo>
                      <a:pt x="3391" y="451"/>
                    </a:lnTo>
                    <a:lnTo>
                      <a:pt x="3393" y="392"/>
                    </a:lnTo>
                    <a:lnTo>
                      <a:pt x="3400" y="338"/>
                    </a:lnTo>
                    <a:lnTo>
                      <a:pt x="3413" y="289"/>
                    </a:lnTo>
                    <a:lnTo>
                      <a:pt x="3425" y="243"/>
                    </a:lnTo>
                    <a:lnTo>
                      <a:pt x="3425" y="223"/>
                    </a:lnTo>
                    <a:lnTo>
                      <a:pt x="3431" y="223"/>
                    </a:lnTo>
                    <a:lnTo>
                      <a:pt x="3434" y="207"/>
                    </a:lnTo>
                    <a:lnTo>
                      <a:pt x="3438" y="207"/>
                    </a:lnTo>
                    <a:lnTo>
                      <a:pt x="3438" y="192"/>
                    </a:lnTo>
                    <a:lnTo>
                      <a:pt x="3434" y="178"/>
                    </a:lnTo>
                    <a:lnTo>
                      <a:pt x="3429" y="161"/>
                    </a:lnTo>
                    <a:lnTo>
                      <a:pt x="3425" y="147"/>
                    </a:lnTo>
                    <a:lnTo>
                      <a:pt x="3434" y="147"/>
                    </a:lnTo>
                    <a:lnTo>
                      <a:pt x="3438" y="163"/>
                    </a:lnTo>
                    <a:lnTo>
                      <a:pt x="3442" y="163"/>
                    </a:lnTo>
                    <a:lnTo>
                      <a:pt x="3442" y="180"/>
                    </a:lnTo>
                    <a:lnTo>
                      <a:pt x="3445" y="180"/>
                    </a:lnTo>
                    <a:lnTo>
                      <a:pt x="3445" y="191"/>
                    </a:lnTo>
                    <a:lnTo>
                      <a:pt x="3451" y="191"/>
                    </a:lnTo>
                    <a:lnTo>
                      <a:pt x="3451" y="203"/>
                    </a:lnTo>
                    <a:lnTo>
                      <a:pt x="3454" y="203"/>
                    </a:lnTo>
                    <a:lnTo>
                      <a:pt x="3465" y="260"/>
                    </a:lnTo>
                    <a:lnTo>
                      <a:pt x="3471" y="260"/>
                    </a:lnTo>
                    <a:lnTo>
                      <a:pt x="3471" y="280"/>
                    </a:lnTo>
                    <a:lnTo>
                      <a:pt x="3474" y="280"/>
                    </a:lnTo>
                    <a:lnTo>
                      <a:pt x="3476" y="292"/>
                    </a:lnTo>
                    <a:lnTo>
                      <a:pt x="3476" y="305"/>
                    </a:lnTo>
                    <a:lnTo>
                      <a:pt x="3482" y="314"/>
                    </a:lnTo>
                    <a:lnTo>
                      <a:pt x="3483" y="292"/>
                    </a:lnTo>
                    <a:lnTo>
                      <a:pt x="3491" y="271"/>
                    </a:lnTo>
                    <a:lnTo>
                      <a:pt x="3494" y="271"/>
                    </a:lnTo>
                    <a:lnTo>
                      <a:pt x="3494" y="263"/>
                    </a:lnTo>
                    <a:lnTo>
                      <a:pt x="3498" y="263"/>
                    </a:lnTo>
                    <a:lnTo>
                      <a:pt x="3502" y="183"/>
                    </a:lnTo>
                    <a:lnTo>
                      <a:pt x="3514" y="183"/>
                    </a:lnTo>
                    <a:lnTo>
                      <a:pt x="3514" y="196"/>
                    </a:lnTo>
                    <a:lnTo>
                      <a:pt x="3516" y="207"/>
                    </a:lnTo>
                    <a:lnTo>
                      <a:pt x="3522" y="214"/>
                    </a:lnTo>
                    <a:lnTo>
                      <a:pt x="3520" y="187"/>
                    </a:lnTo>
                    <a:lnTo>
                      <a:pt x="3513" y="160"/>
                    </a:lnTo>
                    <a:lnTo>
                      <a:pt x="3507" y="134"/>
                    </a:lnTo>
                    <a:lnTo>
                      <a:pt x="3502" y="107"/>
                    </a:lnTo>
                    <a:lnTo>
                      <a:pt x="3514" y="111"/>
                    </a:lnTo>
                    <a:lnTo>
                      <a:pt x="3518" y="140"/>
                    </a:lnTo>
                    <a:lnTo>
                      <a:pt x="3525" y="163"/>
                    </a:lnTo>
                    <a:lnTo>
                      <a:pt x="3525" y="187"/>
                    </a:lnTo>
                    <a:lnTo>
                      <a:pt x="3531" y="187"/>
                    </a:lnTo>
                    <a:lnTo>
                      <a:pt x="3531" y="211"/>
                    </a:lnTo>
                    <a:lnTo>
                      <a:pt x="3534" y="211"/>
                    </a:lnTo>
                    <a:lnTo>
                      <a:pt x="3536" y="223"/>
                    </a:lnTo>
                    <a:lnTo>
                      <a:pt x="3536" y="234"/>
                    </a:lnTo>
                    <a:lnTo>
                      <a:pt x="3538" y="247"/>
                    </a:lnTo>
                    <a:lnTo>
                      <a:pt x="3542" y="254"/>
                    </a:lnTo>
                    <a:lnTo>
                      <a:pt x="3543" y="238"/>
                    </a:lnTo>
                    <a:lnTo>
                      <a:pt x="3545" y="221"/>
                    </a:lnTo>
                    <a:lnTo>
                      <a:pt x="3551" y="207"/>
                    </a:lnTo>
                    <a:lnTo>
                      <a:pt x="3551" y="180"/>
                    </a:lnTo>
                    <a:lnTo>
                      <a:pt x="3554" y="180"/>
                    </a:lnTo>
                    <a:lnTo>
                      <a:pt x="3554" y="151"/>
                    </a:lnTo>
                    <a:lnTo>
                      <a:pt x="3558" y="151"/>
                    </a:lnTo>
                    <a:lnTo>
                      <a:pt x="3558" y="127"/>
                    </a:lnTo>
                    <a:lnTo>
                      <a:pt x="3562" y="127"/>
                    </a:lnTo>
                    <a:lnTo>
                      <a:pt x="3562" y="107"/>
                    </a:lnTo>
                    <a:lnTo>
                      <a:pt x="3565" y="107"/>
                    </a:lnTo>
                    <a:lnTo>
                      <a:pt x="3567" y="94"/>
                    </a:lnTo>
                    <a:lnTo>
                      <a:pt x="3569" y="85"/>
                    </a:lnTo>
                    <a:lnTo>
                      <a:pt x="3574" y="76"/>
                    </a:lnTo>
                    <a:lnTo>
                      <a:pt x="3576" y="74"/>
                    </a:lnTo>
                    <a:lnTo>
                      <a:pt x="3576" y="72"/>
                    </a:lnTo>
                    <a:lnTo>
                      <a:pt x="3576" y="72"/>
                    </a:lnTo>
                    <a:lnTo>
                      <a:pt x="3578" y="72"/>
                    </a:lnTo>
                    <a:lnTo>
                      <a:pt x="3580" y="72"/>
                    </a:lnTo>
                    <a:lnTo>
                      <a:pt x="3582" y="71"/>
                    </a:lnTo>
                    <a:lnTo>
                      <a:pt x="3576" y="103"/>
                    </a:lnTo>
                    <a:lnTo>
                      <a:pt x="3569" y="140"/>
                    </a:lnTo>
                    <a:lnTo>
                      <a:pt x="3562" y="171"/>
                    </a:lnTo>
                    <a:lnTo>
                      <a:pt x="3562" y="196"/>
                    </a:lnTo>
                    <a:lnTo>
                      <a:pt x="3558" y="196"/>
                    </a:lnTo>
                    <a:lnTo>
                      <a:pt x="3558" y="254"/>
                    </a:lnTo>
                    <a:lnTo>
                      <a:pt x="3554" y="254"/>
                    </a:lnTo>
                    <a:lnTo>
                      <a:pt x="3554" y="271"/>
                    </a:lnTo>
                    <a:lnTo>
                      <a:pt x="3558" y="271"/>
                    </a:lnTo>
                    <a:lnTo>
                      <a:pt x="3560" y="285"/>
                    </a:lnTo>
                    <a:lnTo>
                      <a:pt x="3558" y="301"/>
                    </a:lnTo>
                    <a:lnTo>
                      <a:pt x="3556" y="318"/>
                    </a:lnTo>
                    <a:lnTo>
                      <a:pt x="3556" y="334"/>
                    </a:lnTo>
                    <a:lnTo>
                      <a:pt x="3558" y="349"/>
                    </a:lnTo>
                    <a:lnTo>
                      <a:pt x="3562" y="360"/>
                    </a:lnTo>
                    <a:lnTo>
                      <a:pt x="3562" y="320"/>
                    </a:lnTo>
                    <a:lnTo>
                      <a:pt x="3571" y="314"/>
                    </a:lnTo>
                    <a:lnTo>
                      <a:pt x="3582" y="263"/>
                    </a:lnTo>
                    <a:lnTo>
                      <a:pt x="3591" y="263"/>
                    </a:lnTo>
                    <a:lnTo>
                      <a:pt x="3589" y="271"/>
                    </a:lnTo>
                    <a:lnTo>
                      <a:pt x="3587" y="283"/>
                    </a:lnTo>
                    <a:lnTo>
                      <a:pt x="3583" y="296"/>
                    </a:lnTo>
                    <a:lnTo>
                      <a:pt x="3580" y="307"/>
                    </a:lnTo>
                    <a:lnTo>
                      <a:pt x="3578" y="311"/>
                    </a:lnTo>
                    <a:lnTo>
                      <a:pt x="3578" y="314"/>
                    </a:lnTo>
                    <a:lnTo>
                      <a:pt x="3585" y="314"/>
                    </a:lnTo>
                    <a:lnTo>
                      <a:pt x="3587" y="340"/>
                    </a:lnTo>
                    <a:lnTo>
                      <a:pt x="3587" y="367"/>
                    </a:lnTo>
                    <a:lnTo>
                      <a:pt x="3587" y="394"/>
                    </a:lnTo>
                    <a:lnTo>
                      <a:pt x="3582" y="416"/>
                    </a:lnTo>
                    <a:lnTo>
                      <a:pt x="3585" y="416"/>
                    </a:lnTo>
                    <a:lnTo>
                      <a:pt x="3585" y="411"/>
                    </a:lnTo>
                    <a:lnTo>
                      <a:pt x="3591" y="411"/>
                    </a:lnTo>
                    <a:lnTo>
                      <a:pt x="3598" y="351"/>
                    </a:lnTo>
                    <a:lnTo>
                      <a:pt x="3602" y="351"/>
                    </a:lnTo>
                    <a:lnTo>
                      <a:pt x="3602" y="327"/>
                    </a:lnTo>
                    <a:lnTo>
                      <a:pt x="3605" y="327"/>
                    </a:lnTo>
                    <a:lnTo>
                      <a:pt x="3605" y="314"/>
                    </a:lnTo>
                    <a:lnTo>
                      <a:pt x="3611" y="314"/>
                    </a:lnTo>
                    <a:lnTo>
                      <a:pt x="3611" y="247"/>
                    </a:lnTo>
                    <a:lnTo>
                      <a:pt x="3614" y="247"/>
                    </a:lnTo>
                    <a:lnTo>
                      <a:pt x="3611" y="240"/>
                    </a:lnTo>
                    <a:lnTo>
                      <a:pt x="3611" y="163"/>
                    </a:lnTo>
                    <a:lnTo>
                      <a:pt x="3605" y="163"/>
                    </a:lnTo>
                    <a:lnTo>
                      <a:pt x="3605" y="147"/>
                    </a:lnTo>
                    <a:lnTo>
                      <a:pt x="3618" y="147"/>
                    </a:lnTo>
                    <a:lnTo>
                      <a:pt x="3620" y="169"/>
                    </a:lnTo>
                    <a:lnTo>
                      <a:pt x="3625" y="187"/>
                    </a:lnTo>
                    <a:lnTo>
                      <a:pt x="3631" y="203"/>
                    </a:lnTo>
                    <a:lnTo>
                      <a:pt x="3633" y="218"/>
                    </a:lnTo>
                    <a:lnTo>
                      <a:pt x="3633" y="232"/>
                    </a:lnTo>
                    <a:lnTo>
                      <a:pt x="3638" y="243"/>
                    </a:lnTo>
                    <a:lnTo>
                      <a:pt x="3634" y="163"/>
                    </a:lnTo>
                    <a:lnTo>
                      <a:pt x="3642" y="163"/>
                    </a:lnTo>
                    <a:lnTo>
                      <a:pt x="3642" y="131"/>
                    </a:lnTo>
                    <a:lnTo>
                      <a:pt x="3645" y="131"/>
                    </a:lnTo>
                    <a:lnTo>
                      <a:pt x="3645" y="100"/>
                    </a:lnTo>
                    <a:lnTo>
                      <a:pt x="3647" y="69"/>
                    </a:lnTo>
                    <a:lnTo>
                      <a:pt x="3654" y="43"/>
                    </a:lnTo>
                    <a:lnTo>
                      <a:pt x="3658" y="43"/>
                    </a:lnTo>
                    <a:lnTo>
                      <a:pt x="3658" y="107"/>
                    </a:lnTo>
                    <a:lnTo>
                      <a:pt x="3654" y="118"/>
                    </a:lnTo>
                    <a:lnTo>
                      <a:pt x="3653" y="132"/>
                    </a:lnTo>
                    <a:lnTo>
                      <a:pt x="3654" y="149"/>
                    </a:lnTo>
                    <a:lnTo>
                      <a:pt x="3654" y="165"/>
                    </a:lnTo>
                    <a:lnTo>
                      <a:pt x="3654" y="180"/>
                    </a:lnTo>
                    <a:lnTo>
                      <a:pt x="3651" y="200"/>
                    </a:lnTo>
                    <a:lnTo>
                      <a:pt x="3654" y="223"/>
                    </a:lnTo>
                    <a:lnTo>
                      <a:pt x="3658" y="223"/>
                    </a:lnTo>
                    <a:lnTo>
                      <a:pt x="3658" y="240"/>
                    </a:lnTo>
                    <a:lnTo>
                      <a:pt x="3662" y="240"/>
                    </a:lnTo>
                    <a:lnTo>
                      <a:pt x="3671" y="314"/>
                    </a:lnTo>
                    <a:lnTo>
                      <a:pt x="3691" y="314"/>
                    </a:lnTo>
                    <a:lnTo>
                      <a:pt x="3687" y="258"/>
                    </a:lnTo>
                    <a:lnTo>
                      <a:pt x="3682" y="205"/>
                    </a:lnTo>
                    <a:lnTo>
                      <a:pt x="3673" y="156"/>
                    </a:lnTo>
                    <a:lnTo>
                      <a:pt x="3662" y="107"/>
                    </a:lnTo>
                    <a:lnTo>
                      <a:pt x="3674" y="111"/>
                    </a:lnTo>
                    <a:lnTo>
                      <a:pt x="3678" y="138"/>
                    </a:lnTo>
                    <a:lnTo>
                      <a:pt x="3685" y="163"/>
                    </a:lnTo>
                    <a:lnTo>
                      <a:pt x="3685" y="187"/>
                    </a:lnTo>
                    <a:lnTo>
                      <a:pt x="3691" y="187"/>
                    </a:lnTo>
                    <a:lnTo>
                      <a:pt x="3691" y="211"/>
                    </a:lnTo>
                    <a:lnTo>
                      <a:pt x="3694" y="211"/>
                    </a:lnTo>
                    <a:lnTo>
                      <a:pt x="3694" y="231"/>
                    </a:lnTo>
                    <a:lnTo>
                      <a:pt x="3698" y="231"/>
                    </a:lnTo>
                    <a:lnTo>
                      <a:pt x="3700" y="243"/>
                    </a:lnTo>
                    <a:lnTo>
                      <a:pt x="3700" y="258"/>
                    </a:lnTo>
                    <a:lnTo>
                      <a:pt x="3702" y="269"/>
                    </a:lnTo>
                    <a:lnTo>
                      <a:pt x="3705" y="280"/>
                    </a:lnTo>
                    <a:lnTo>
                      <a:pt x="37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0" dirty="0"/>
              </a:p>
            </p:txBody>
          </p: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1BA6D2DC-33CF-4C4D-9346-1DD45FAB3C0A}"/>
                  </a:ext>
                </a:extLst>
              </p:cNvPr>
              <p:cNvGrpSpPr/>
              <p:nvPr/>
            </p:nvGrpSpPr>
            <p:grpSpPr>
              <a:xfrm>
                <a:off x="6100204" y="1031874"/>
                <a:ext cx="647947" cy="647947"/>
                <a:chOff x="4266660" y="45289"/>
                <a:chExt cx="768290" cy="768290"/>
              </a:xfrm>
            </p:grpSpPr>
            <p:sp>
              <p:nvSpPr>
                <p:cNvPr id="447" name="Freeform: Shape 446">
                  <a:extLst>
                    <a:ext uri="{FF2B5EF4-FFF2-40B4-BE49-F238E27FC236}">
                      <a16:creationId xmlns:a16="http://schemas.microsoft.com/office/drawing/2014/main" id="{2315C271-5D7C-46A3-945B-E5B214A1D0AE}"/>
                    </a:ext>
                  </a:extLst>
                </p:cNvPr>
                <p:cNvSpPr/>
                <p:nvPr/>
              </p:nvSpPr>
              <p:spPr>
                <a:xfrm>
                  <a:off x="4266660" y="45289"/>
                  <a:ext cx="768290" cy="768290"/>
                </a:xfrm>
                <a:custGeom>
                  <a:avLst/>
                  <a:gdLst>
                    <a:gd name="connsiteX0" fmla="*/ 583092 w 768290"/>
                    <a:gd name="connsiteY0" fmla="*/ 51758 h 768290"/>
                    <a:gd name="connsiteX1" fmla="*/ 573387 w 768290"/>
                    <a:gd name="connsiteY1" fmla="*/ 131014 h 768290"/>
                    <a:gd name="connsiteX2" fmla="*/ 596031 w 768290"/>
                    <a:gd name="connsiteY2" fmla="*/ 164980 h 768290"/>
                    <a:gd name="connsiteX3" fmla="*/ 700357 w 768290"/>
                    <a:gd name="connsiteY3" fmla="*/ 188433 h 768290"/>
                    <a:gd name="connsiteX4" fmla="*/ 709253 w 768290"/>
                    <a:gd name="connsiteY4" fmla="*/ 215121 h 768290"/>
                    <a:gd name="connsiteX5" fmla="*/ 671243 w 768290"/>
                    <a:gd name="connsiteY5" fmla="*/ 265262 h 768290"/>
                    <a:gd name="connsiteX6" fmla="*/ 674478 w 768290"/>
                    <a:gd name="connsiteY6" fmla="*/ 293568 h 768290"/>
                    <a:gd name="connsiteX7" fmla="*/ 775569 w 768290"/>
                    <a:gd name="connsiteY7" fmla="*/ 388189 h 768290"/>
                    <a:gd name="connsiteX8" fmla="*/ 706827 w 768290"/>
                    <a:gd name="connsiteY8" fmla="*/ 417303 h 768290"/>
                    <a:gd name="connsiteX9" fmla="*/ 686609 w 768290"/>
                    <a:gd name="connsiteY9" fmla="*/ 463400 h 768290"/>
                    <a:gd name="connsiteX10" fmla="*/ 723002 w 768290"/>
                    <a:gd name="connsiteY10" fmla="*/ 580666 h 768290"/>
                    <a:gd name="connsiteX11" fmla="*/ 635659 w 768290"/>
                    <a:gd name="connsiteY11" fmla="*/ 571770 h 768290"/>
                    <a:gd name="connsiteX12" fmla="*/ 613015 w 768290"/>
                    <a:gd name="connsiteY12" fmla="*/ 587944 h 768290"/>
                    <a:gd name="connsiteX13" fmla="*/ 581474 w 768290"/>
                    <a:gd name="connsiteY13" fmla="*/ 719767 h 768290"/>
                    <a:gd name="connsiteX14" fmla="*/ 511115 w 768290"/>
                    <a:gd name="connsiteY14" fmla="*/ 670434 h 768290"/>
                    <a:gd name="connsiteX15" fmla="*/ 480384 w 768290"/>
                    <a:gd name="connsiteY15" fmla="*/ 673669 h 768290"/>
                    <a:gd name="connsiteX16" fmla="*/ 385762 w 768290"/>
                    <a:gd name="connsiteY16" fmla="*/ 773951 h 768290"/>
                    <a:gd name="connsiteX17" fmla="*/ 350179 w 768290"/>
                    <a:gd name="connsiteY17" fmla="*/ 692270 h 768290"/>
                    <a:gd name="connsiteX18" fmla="*/ 324299 w 768290"/>
                    <a:gd name="connsiteY18" fmla="*/ 680948 h 768290"/>
                    <a:gd name="connsiteX19" fmla="*/ 210269 w 768290"/>
                    <a:gd name="connsiteY19" fmla="*/ 716532 h 768290"/>
                    <a:gd name="connsiteX20" fmla="*/ 192477 w 768290"/>
                    <a:gd name="connsiteY20" fmla="*/ 701975 h 768290"/>
                    <a:gd name="connsiteX21" fmla="*/ 202182 w 768290"/>
                    <a:gd name="connsiteY21" fmla="*/ 637276 h 768290"/>
                    <a:gd name="connsiteX22" fmla="*/ 182772 w 768290"/>
                    <a:gd name="connsiteY22" fmla="*/ 609780 h 768290"/>
                    <a:gd name="connsiteX23" fmla="*/ 50950 w 768290"/>
                    <a:gd name="connsiteY23" fmla="*/ 579048 h 768290"/>
                    <a:gd name="connsiteX24" fmla="*/ 103517 w 768290"/>
                    <a:gd name="connsiteY24" fmla="*/ 508689 h 768290"/>
                    <a:gd name="connsiteX25" fmla="*/ 101091 w 768290"/>
                    <a:gd name="connsiteY25" fmla="*/ 480384 h 768290"/>
                    <a:gd name="connsiteX26" fmla="*/ 0 w 768290"/>
                    <a:gd name="connsiteY26" fmla="*/ 385763 h 768290"/>
                    <a:gd name="connsiteX27" fmla="*/ 73594 w 768290"/>
                    <a:gd name="connsiteY27" fmla="*/ 354222 h 768290"/>
                    <a:gd name="connsiteX28" fmla="*/ 91386 w 768290"/>
                    <a:gd name="connsiteY28" fmla="*/ 315403 h 768290"/>
                    <a:gd name="connsiteX29" fmla="*/ 53376 w 768290"/>
                    <a:gd name="connsiteY29" fmla="*/ 192477 h 768290"/>
                    <a:gd name="connsiteX30" fmla="*/ 140718 w 768290"/>
                    <a:gd name="connsiteY30" fmla="*/ 202182 h 768290"/>
                    <a:gd name="connsiteX31" fmla="*/ 164171 w 768290"/>
                    <a:gd name="connsiteY31" fmla="*/ 184390 h 768290"/>
                    <a:gd name="connsiteX32" fmla="*/ 195712 w 768290"/>
                    <a:gd name="connsiteY32" fmla="*/ 50950 h 768290"/>
                    <a:gd name="connsiteX33" fmla="*/ 257984 w 768290"/>
                    <a:gd name="connsiteY33" fmla="*/ 97856 h 768290"/>
                    <a:gd name="connsiteX34" fmla="*/ 303272 w 768290"/>
                    <a:gd name="connsiteY34" fmla="*/ 93004 h 768290"/>
                    <a:gd name="connsiteX35" fmla="*/ 389806 w 768290"/>
                    <a:gd name="connsiteY35" fmla="*/ 0 h 768290"/>
                    <a:gd name="connsiteX36" fmla="*/ 422155 w 768290"/>
                    <a:gd name="connsiteY36" fmla="*/ 74403 h 768290"/>
                    <a:gd name="connsiteX37" fmla="*/ 457739 w 768290"/>
                    <a:gd name="connsiteY37" fmla="*/ 91386 h 768290"/>
                    <a:gd name="connsiteX38" fmla="*/ 583092 w 768290"/>
                    <a:gd name="connsiteY38" fmla="*/ 51758 h 76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68290" h="768290">
                      <a:moveTo>
                        <a:pt x="583092" y="51758"/>
                      </a:moveTo>
                      <a:cubicBezTo>
                        <a:pt x="579857" y="80064"/>
                        <a:pt x="579048" y="105943"/>
                        <a:pt x="573387" y="131014"/>
                      </a:cubicBezTo>
                      <a:cubicBezTo>
                        <a:pt x="567726" y="153658"/>
                        <a:pt x="576622" y="160937"/>
                        <a:pt x="596031" y="164980"/>
                      </a:cubicBezTo>
                      <a:cubicBezTo>
                        <a:pt x="630807" y="172259"/>
                        <a:pt x="665582" y="183581"/>
                        <a:pt x="700357" y="188433"/>
                      </a:cubicBezTo>
                      <a:cubicBezTo>
                        <a:pt x="727854" y="192477"/>
                        <a:pt x="719766" y="202182"/>
                        <a:pt x="709253" y="215121"/>
                      </a:cubicBezTo>
                      <a:cubicBezTo>
                        <a:pt x="696313" y="232104"/>
                        <a:pt x="684991" y="249896"/>
                        <a:pt x="671243" y="265262"/>
                      </a:cubicBezTo>
                      <a:cubicBezTo>
                        <a:pt x="660729" y="277393"/>
                        <a:pt x="663156" y="283863"/>
                        <a:pt x="674478" y="293568"/>
                      </a:cubicBezTo>
                      <a:cubicBezTo>
                        <a:pt x="707636" y="323491"/>
                        <a:pt x="739985" y="355031"/>
                        <a:pt x="775569" y="388189"/>
                      </a:cubicBezTo>
                      <a:cubicBezTo>
                        <a:pt x="752115" y="398702"/>
                        <a:pt x="730280" y="410833"/>
                        <a:pt x="706827" y="417303"/>
                      </a:cubicBezTo>
                      <a:cubicBezTo>
                        <a:pt x="679330" y="425390"/>
                        <a:pt x="677713" y="439138"/>
                        <a:pt x="686609" y="463400"/>
                      </a:cubicBezTo>
                      <a:cubicBezTo>
                        <a:pt x="700357" y="500602"/>
                        <a:pt x="710062" y="539421"/>
                        <a:pt x="723002" y="580666"/>
                      </a:cubicBezTo>
                      <a:cubicBezTo>
                        <a:pt x="692270" y="577431"/>
                        <a:pt x="663156" y="576622"/>
                        <a:pt x="635659" y="571770"/>
                      </a:cubicBezTo>
                      <a:cubicBezTo>
                        <a:pt x="619484" y="569343"/>
                        <a:pt x="616250" y="572578"/>
                        <a:pt x="613015" y="587944"/>
                      </a:cubicBezTo>
                      <a:cubicBezTo>
                        <a:pt x="604119" y="631615"/>
                        <a:pt x="591988" y="675287"/>
                        <a:pt x="581474" y="719767"/>
                      </a:cubicBezTo>
                      <a:cubicBezTo>
                        <a:pt x="554786" y="707636"/>
                        <a:pt x="533759" y="687417"/>
                        <a:pt x="511115" y="670434"/>
                      </a:cubicBezTo>
                      <a:cubicBezTo>
                        <a:pt x="497367" y="659921"/>
                        <a:pt x="490897" y="661538"/>
                        <a:pt x="480384" y="673669"/>
                      </a:cubicBezTo>
                      <a:cubicBezTo>
                        <a:pt x="449652" y="706827"/>
                        <a:pt x="418112" y="739176"/>
                        <a:pt x="385762" y="773951"/>
                      </a:cubicBezTo>
                      <a:cubicBezTo>
                        <a:pt x="372823" y="744837"/>
                        <a:pt x="359883" y="719767"/>
                        <a:pt x="350179" y="692270"/>
                      </a:cubicBezTo>
                      <a:cubicBezTo>
                        <a:pt x="344517" y="676904"/>
                        <a:pt x="338048" y="676095"/>
                        <a:pt x="324299" y="680948"/>
                      </a:cubicBezTo>
                      <a:cubicBezTo>
                        <a:pt x="286289" y="693887"/>
                        <a:pt x="248279" y="704401"/>
                        <a:pt x="210269" y="716532"/>
                      </a:cubicBezTo>
                      <a:cubicBezTo>
                        <a:pt x="195712" y="720575"/>
                        <a:pt x="190051" y="718149"/>
                        <a:pt x="192477" y="701975"/>
                      </a:cubicBezTo>
                      <a:cubicBezTo>
                        <a:pt x="196521" y="680139"/>
                        <a:pt x="197329" y="658303"/>
                        <a:pt x="202182" y="637276"/>
                      </a:cubicBezTo>
                      <a:cubicBezTo>
                        <a:pt x="206225" y="619484"/>
                        <a:pt x="200564" y="613015"/>
                        <a:pt x="182772" y="609780"/>
                      </a:cubicBezTo>
                      <a:cubicBezTo>
                        <a:pt x="139910" y="601692"/>
                        <a:pt x="97856" y="590370"/>
                        <a:pt x="50950" y="579048"/>
                      </a:cubicBezTo>
                      <a:cubicBezTo>
                        <a:pt x="69550" y="553978"/>
                        <a:pt x="85725" y="530525"/>
                        <a:pt x="103517" y="508689"/>
                      </a:cubicBezTo>
                      <a:cubicBezTo>
                        <a:pt x="112413" y="497367"/>
                        <a:pt x="112413" y="490088"/>
                        <a:pt x="101091" y="480384"/>
                      </a:cubicBezTo>
                      <a:cubicBezTo>
                        <a:pt x="67124" y="449652"/>
                        <a:pt x="33966" y="418112"/>
                        <a:pt x="0" y="385763"/>
                      </a:cubicBezTo>
                      <a:cubicBezTo>
                        <a:pt x="25879" y="374440"/>
                        <a:pt x="48524" y="361501"/>
                        <a:pt x="73594" y="354222"/>
                      </a:cubicBezTo>
                      <a:cubicBezTo>
                        <a:pt x="96238" y="346944"/>
                        <a:pt x="98665" y="336430"/>
                        <a:pt x="91386" y="315403"/>
                      </a:cubicBezTo>
                      <a:cubicBezTo>
                        <a:pt x="77638" y="275776"/>
                        <a:pt x="66316" y="236148"/>
                        <a:pt x="53376" y="192477"/>
                      </a:cubicBezTo>
                      <a:cubicBezTo>
                        <a:pt x="84108" y="195712"/>
                        <a:pt x="112413" y="198947"/>
                        <a:pt x="140718" y="202182"/>
                      </a:cubicBezTo>
                      <a:cubicBezTo>
                        <a:pt x="154467" y="203799"/>
                        <a:pt x="160937" y="200564"/>
                        <a:pt x="164171" y="184390"/>
                      </a:cubicBezTo>
                      <a:cubicBezTo>
                        <a:pt x="173067" y="140718"/>
                        <a:pt x="184390" y="97047"/>
                        <a:pt x="195712" y="50950"/>
                      </a:cubicBezTo>
                      <a:cubicBezTo>
                        <a:pt x="217547" y="67124"/>
                        <a:pt x="239383" y="80064"/>
                        <a:pt x="257984" y="97856"/>
                      </a:cubicBezTo>
                      <a:cubicBezTo>
                        <a:pt x="277393" y="115648"/>
                        <a:pt x="287907" y="109987"/>
                        <a:pt x="303272" y="93004"/>
                      </a:cubicBezTo>
                      <a:cubicBezTo>
                        <a:pt x="329960" y="62272"/>
                        <a:pt x="359074" y="33158"/>
                        <a:pt x="389806" y="0"/>
                      </a:cubicBezTo>
                      <a:cubicBezTo>
                        <a:pt x="401128" y="25879"/>
                        <a:pt x="412450" y="50141"/>
                        <a:pt x="422155" y="74403"/>
                      </a:cubicBezTo>
                      <a:cubicBezTo>
                        <a:pt x="428625" y="92195"/>
                        <a:pt x="437521" y="97856"/>
                        <a:pt x="457739" y="91386"/>
                      </a:cubicBezTo>
                      <a:cubicBezTo>
                        <a:pt x="497367" y="75212"/>
                        <a:pt x="538612" y="64698"/>
                        <a:pt x="583092" y="5175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8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8" name="Freeform: Shape 447">
                  <a:extLst>
                    <a:ext uri="{FF2B5EF4-FFF2-40B4-BE49-F238E27FC236}">
                      <a16:creationId xmlns:a16="http://schemas.microsoft.com/office/drawing/2014/main" id="{6C4D300B-8297-422C-A66F-2D7BE29D3E6E}"/>
                    </a:ext>
                  </a:extLst>
                </p:cNvPr>
                <p:cNvSpPr/>
                <p:nvPr/>
              </p:nvSpPr>
              <p:spPr>
                <a:xfrm>
                  <a:off x="4418684" y="198118"/>
                  <a:ext cx="460974" cy="460974"/>
                </a:xfrm>
                <a:custGeom>
                  <a:avLst/>
                  <a:gdLst>
                    <a:gd name="connsiteX0" fmla="*/ 229695 w 460974"/>
                    <a:gd name="connsiteY0" fmla="*/ 463421 h 460974"/>
                    <a:gd name="connsiteX1" fmla="*/ 17 w 460974"/>
                    <a:gd name="connsiteY1" fmla="*/ 230507 h 460974"/>
                    <a:gd name="connsiteX2" fmla="*/ 240209 w 460974"/>
                    <a:gd name="connsiteY2" fmla="*/ 20 h 460974"/>
                    <a:gd name="connsiteX3" fmla="*/ 466652 w 460974"/>
                    <a:gd name="connsiteY3" fmla="*/ 235360 h 460974"/>
                    <a:gd name="connsiteX4" fmla="*/ 229695 w 460974"/>
                    <a:gd name="connsiteY4" fmla="*/ 463421 h 46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974" h="460974">
                      <a:moveTo>
                        <a:pt x="229695" y="463421"/>
                      </a:moveTo>
                      <a:cubicBezTo>
                        <a:pt x="112430" y="466655"/>
                        <a:pt x="-1601" y="369608"/>
                        <a:pt x="17" y="230507"/>
                      </a:cubicBezTo>
                      <a:cubicBezTo>
                        <a:pt x="1634" y="93833"/>
                        <a:pt x="110004" y="-1597"/>
                        <a:pt x="240209" y="20"/>
                      </a:cubicBezTo>
                      <a:cubicBezTo>
                        <a:pt x="363944" y="2446"/>
                        <a:pt x="469078" y="108390"/>
                        <a:pt x="466652" y="235360"/>
                      </a:cubicBezTo>
                      <a:cubicBezTo>
                        <a:pt x="462608" y="367991"/>
                        <a:pt x="354239" y="469082"/>
                        <a:pt x="229695" y="4634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8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</p:grpSp>
        <p:grpSp>
          <p:nvGrpSpPr>
            <p:cNvPr id="444" name="Group 443">
              <a:extLst>
                <a:ext uri="{FF2B5EF4-FFF2-40B4-BE49-F238E27FC236}">
                  <a16:creationId xmlns:a16="http://schemas.microsoft.com/office/drawing/2014/main" id="{F0297D4F-F4D6-4E3B-8DBD-1911B7017B03}"/>
                </a:ext>
              </a:extLst>
            </p:cNvPr>
            <p:cNvGrpSpPr/>
            <p:nvPr/>
          </p:nvGrpSpPr>
          <p:grpSpPr>
            <a:xfrm>
              <a:off x="5965311" y="2561066"/>
              <a:ext cx="3777367" cy="2936010"/>
              <a:chOff x="5965311" y="2561066"/>
              <a:chExt cx="3777367" cy="2936010"/>
            </a:xfrm>
          </p:grpSpPr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E79BECCE-A9C2-4C40-9AB6-D52E30421E8C}"/>
                  </a:ext>
                </a:extLst>
              </p:cNvPr>
              <p:cNvGrpSpPr/>
              <p:nvPr/>
            </p:nvGrpSpPr>
            <p:grpSpPr>
              <a:xfrm rot="5200220" flipH="1">
                <a:off x="6483191" y="2237588"/>
                <a:ext cx="2741608" cy="3777367"/>
                <a:chOff x="10544040" y="571910"/>
                <a:chExt cx="1744339" cy="2403337"/>
              </a:xfrm>
            </p:grpSpPr>
            <p:sp>
              <p:nvSpPr>
                <p:cNvPr id="368" name="Freeform: Shape 367">
                  <a:extLst>
                    <a:ext uri="{FF2B5EF4-FFF2-40B4-BE49-F238E27FC236}">
                      <a16:creationId xmlns:a16="http://schemas.microsoft.com/office/drawing/2014/main" id="{FD4FD325-67AC-4E52-8403-642F874C1904}"/>
                    </a:ext>
                  </a:extLst>
                </p:cNvPr>
                <p:cNvSpPr/>
                <p:nvPr/>
              </p:nvSpPr>
              <p:spPr>
                <a:xfrm>
                  <a:off x="11216947" y="1624559"/>
                  <a:ext cx="1067307" cy="384780"/>
                </a:xfrm>
                <a:custGeom>
                  <a:avLst/>
                  <a:gdLst>
                    <a:gd name="connsiteX0" fmla="*/ 76956 w 1067307"/>
                    <a:gd name="connsiteY0" fmla="*/ 336683 h 384780"/>
                    <a:gd name="connsiteX1" fmla="*/ 5039 w 1067307"/>
                    <a:gd name="connsiteY1" fmla="*/ 304618 h 384780"/>
                    <a:gd name="connsiteX2" fmla="*/ 0 w 1067307"/>
                    <a:gd name="connsiteY2" fmla="*/ 297747 h 384780"/>
                    <a:gd name="connsiteX3" fmla="*/ 32981 w 1067307"/>
                    <a:gd name="connsiteY3" fmla="*/ 284004 h 384780"/>
                    <a:gd name="connsiteX4" fmla="*/ 496092 w 1067307"/>
                    <a:gd name="connsiteY4" fmla="*/ 156202 h 384780"/>
                    <a:gd name="connsiteX5" fmla="*/ 862091 w 1067307"/>
                    <a:gd name="connsiteY5" fmla="*/ 55885 h 384780"/>
                    <a:gd name="connsiteX6" fmla="*/ 1059062 w 1067307"/>
                    <a:gd name="connsiteY6" fmla="*/ 916 h 384780"/>
                    <a:gd name="connsiteX7" fmla="*/ 1067766 w 1067307"/>
                    <a:gd name="connsiteY7" fmla="*/ 0 h 384780"/>
                    <a:gd name="connsiteX8" fmla="*/ 945460 w 1067307"/>
                    <a:gd name="connsiteY8" fmla="*/ 156661 h 384780"/>
                    <a:gd name="connsiteX9" fmla="*/ 453949 w 1067307"/>
                    <a:gd name="connsiteY9" fmla="*/ 386613 h 384780"/>
                    <a:gd name="connsiteX10" fmla="*/ 76956 w 1067307"/>
                    <a:gd name="connsiteY10" fmla="*/ 336683 h 38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7307" h="384780">
                      <a:moveTo>
                        <a:pt x="76956" y="336683"/>
                      </a:moveTo>
                      <a:cubicBezTo>
                        <a:pt x="52220" y="327521"/>
                        <a:pt x="27942" y="316986"/>
                        <a:pt x="5039" y="304618"/>
                      </a:cubicBezTo>
                      <a:cubicBezTo>
                        <a:pt x="2290" y="303244"/>
                        <a:pt x="458" y="300953"/>
                        <a:pt x="0" y="297747"/>
                      </a:cubicBezTo>
                      <a:cubicBezTo>
                        <a:pt x="8245" y="286295"/>
                        <a:pt x="21529" y="287211"/>
                        <a:pt x="32981" y="284004"/>
                      </a:cubicBezTo>
                      <a:cubicBezTo>
                        <a:pt x="187352" y="240946"/>
                        <a:pt x="341722" y="198345"/>
                        <a:pt x="496092" y="156202"/>
                      </a:cubicBezTo>
                      <a:cubicBezTo>
                        <a:pt x="617939" y="122763"/>
                        <a:pt x="740244" y="89782"/>
                        <a:pt x="862091" y="55885"/>
                      </a:cubicBezTo>
                      <a:cubicBezTo>
                        <a:pt x="928054" y="38020"/>
                        <a:pt x="993558" y="19239"/>
                        <a:pt x="1059062" y="916"/>
                      </a:cubicBezTo>
                      <a:cubicBezTo>
                        <a:pt x="1061811" y="0"/>
                        <a:pt x="1065017" y="0"/>
                        <a:pt x="1067766" y="0"/>
                      </a:cubicBezTo>
                      <a:cubicBezTo>
                        <a:pt x="1034784" y="58175"/>
                        <a:pt x="993100" y="109937"/>
                        <a:pt x="945460" y="156661"/>
                      </a:cubicBezTo>
                      <a:cubicBezTo>
                        <a:pt x="808497" y="290876"/>
                        <a:pt x="644049" y="366457"/>
                        <a:pt x="453949" y="386613"/>
                      </a:cubicBezTo>
                      <a:cubicBezTo>
                        <a:pt x="235449" y="402187"/>
                        <a:pt x="80621" y="337599"/>
                        <a:pt x="76956" y="336683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5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1" name="Freeform: Shape 370">
                  <a:extLst>
                    <a:ext uri="{FF2B5EF4-FFF2-40B4-BE49-F238E27FC236}">
                      <a16:creationId xmlns:a16="http://schemas.microsoft.com/office/drawing/2014/main" id="{64187B3F-4D25-4AEF-A3CA-876DE6AC23B0}"/>
                    </a:ext>
                  </a:extLst>
                </p:cNvPr>
                <p:cNvSpPr/>
                <p:nvPr/>
              </p:nvSpPr>
              <p:spPr>
                <a:xfrm>
                  <a:off x="10544040" y="571910"/>
                  <a:ext cx="1744339" cy="2403337"/>
                </a:xfrm>
                <a:custGeom>
                  <a:avLst/>
                  <a:gdLst>
                    <a:gd name="connsiteX0" fmla="*/ 529989 w 1740672"/>
                    <a:gd name="connsiteY0" fmla="*/ 0 h 2400296"/>
                    <a:gd name="connsiteX1" fmla="*/ 533196 w 1740672"/>
                    <a:gd name="connsiteY1" fmla="*/ 5955 h 2400296"/>
                    <a:gd name="connsiteX2" fmla="*/ 535028 w 1740672"/>
                    <a:gd name="connsiteY2" fmla="*/ 26568 h 2400296"/>
                    <a:gd name="connsiteX3" fmla="*/ 535028 w 1740672"/>
                    <a:gd name="connsiteY3" fmla="*/ 1082424 h 2400296"/>
                    <a:gd name="connsiteX4" fmla="*/ 532280 w 1740672"/>
                    <a:gd name="connsiteY4" fmla="*/ 1111740 h 2400296"/>
                    <a:gd name="connsiteX5" fmla="*/ 547854 w 1740672"/>
                    <a:gd name="connsiteY5" fmla="*/ 1193277 h 2400296"/>
                    <a:gd name="connsiteX6" fmla="*/ 561138 w 1740672"/>
                    <a:gd name="connsiteY6" fmla="*/ 1242291 h 2400296"/>
                    <a:gd name="connsiteX7" fmla="*/ 599158 w 1740672"/>
                    <a:gd name="connsiteY7" fmla="*/ 1193735 h 2400296"/>
                    <a:gd name="connsiteX8" fmla="*/ 632139 w 1740672"/>
                    <a:gd name="connsiteY8" fmla="*/ 1151593 h 2400296"/>
                    <a:gd name="connsiteX9" fmla="*/ 661914 w 1740672"/>
                    <a:gd name="connsiteY9" fmla="*/ 1144263 h 2400296"/>
                    <a:gd name="connsiteX10" fmla="*/ 671991 w 1740672"/>
                    <a:gd name="connsiteY10" fmla="*/ 1178161 h 2400296"/>
                    <a:gd name="connsiteX11" fmla="*/ 663746 w 1740672"/>
                    <a:gd name="connsiteY11" fmla="*/ 1190529 h 2400296"/>
                    <a:gd name="connsiteX12" fmla="*/ 539609 w 1740672"/>
                    <a:gd name="connsiteY12" fmla="*/ 1352228 h 2400296"/>
                    <a:gd name="connsiteX13" fmla="*/ 530905 w 1740672"/>
                    <a:gd name="connsiteY13" fmla="*/ 1364596 h 2400296"/>
                    <a:gd name="connsiteX14" fmla="*/ 547396 w 1740672"/>
                    <a:gd name="connsiteY14" fmla="*/ 1361847 h 2400296"/>
                    <a:gd name="connsiteX15" fmla="*/ 655043 w 1740672"/>
                    <a:gd name="connsiteY15" fmla="*/ 1341692 h 2400296"/>
                    <a:gd name="connsiteX16" fmla="*/ 681153 w 1740672"/>
                    <a:gd name="connsiteY16" fmla="*/ 1326576 h 2400296"/>
                    <a:gd name="connsiteX17" fmla="*/ 1252827 w 1740672"/>
                    <a:gd name="connsiteY17" fmla="*/ 962867 h 2400296"/>
                    <a:gd name="connsiteX18" fmla="*/ 1734718 w 1740672"/>
                    <a:gd name="connsiteY18" fmla="*/ 1045778 h 2400296"/>
                    <a:gd name="connsiteX19" fmla="*/ 1744338 w 1740672"/>
                    <a:gd name="connsiteY19" fmla="*/ 1049443 h 2400296"/>
                    <a:gd name="connsiteX20" fmla="*/ 1744338 w 1740672"/>
                    <a:gd name="connsiteY20" fmla="*/ 1052649 h 2400296"/>
                    <a:gd name="connsiteX21" fmla="*/ 1743422 w 1740672"/>
                    <a:gd name="connsiteY21" fmla="*/ 1053565 h 2400296"/>
                    <a:gd name="connsiteX22" fmla="*/ 1742047 w 1740672"/>
                    <a:gd name="connsiteY22" fmla="*/ 1053107 h 2400296"/>
                    <a:gd name="connsiteX23" fmla="*/ 1724641 w 1740672"/>
                    <a:gd name="connsiteY23" fmla="*/ 1061352 h 2400296"/>
                    <a:gd name="connsiteX24" fmla="*/ 1357267 w 1740672"/>
                    <a:gd name="connsiteY24" fmla="*/ 1162586 h 2400296"/>
                    <a:gd name="connsiteX25" fmla="*/ 1068682 w 1740672"/>
                    <a:gd name="connsiteY25" fmla="*/ 1242291 h 2400296"/>
                    <a:gd name="connsiteX26" fmla="*/ 693979 w 1740672"/>
                    <a:gd name="connsiteY26" fmla="*/ 1345815 h 2400296"/>
                    <a:gd name="connsiteX27" fmla="*/ 676114 w 1740672"/>
                    <a:gd name="connsiteY27" fmla="*/ 1353144 h 2400296"/>
                    <a:gd name="connsiteX28" fmla="*/ 629849 w 1740672"/>
                    <a:gd name="connsiteY28" fmla="*/ 1360931 h 2400296"/>
                    <a:gd name="connsiteX29" fmla="*/ 527241 w 1740672"/>
                    <a:gd name="connsiteY29" fmla="*/ 1385667 h 2400296"/>
                    <a:gd name="connsiteX30" fmla="*/ 516705 w 1740672"/>
                    <a:gd name="connsiteY30" fmla="*/ 1393454 h 2400296"/>
                    <a:gd name="connsiteX31" fmla="*/ 429213 w 1740672"/>
                    <a:gd name="connsiteY31" fmla="*/ 1521257 h 2400296"/>
                    <a:gd name="connsiteX32" fmla="*/ 510292 w 1740672"/>
                    <a:gd name="connsiteY32" fmla="*/ 1509347 h 2400296"/>
                    <a:gd name="connsiteX33" fmla="*/ 522202 w 1740672"/>
                    <a:gd name="connsiteY33" fmla="*/ 1503850 h 2400296"/>
                    <a:gd name="connsiteX34" fmla="*/ 767270 w 1740672"/>
                    <a:gd name="connsiteY34" fmla="*/ 1387958 h 2400296"/>
                    <a:gd name="connsiteX35" fmla="*/ 1080592 w 1740672"/>
                    <a:gd name="connsiteY35" fmla="*/ 1444300 h 2400296"/>
                    <a:gd name="connsiteX36" fmla="*/ 1167167 w 1740672"/>
                    <a:gd name="connsiteY36" fmla="*/ 1506140 h 2400296"/>
                    <a:gd name="connsiteX37" fmla="*/ 1182742 w 1740672"/>
                    <a:gd name="connsiteY37" fmla="*/ 1521715 h 2400296"/>
                    <a:gd name="connsiteX38" fmla="*/ 1168999 w 1740672"/>
                    <a:gd name="connsiteY38" fmla="*/ 1523547 h 2400296"/>
                    <a:gd name="connsiteX39" fmla="*/ 1074637 w 1740672"/>
                    <a:gd name="connsiteY39" fmla="*/ 1525837 h 2400296"/>
                    <a:gd name="connsiteX40" fmla="*/ 1049443 w 1740672"/>
                    <a:gd name="connsiteY40" fmla="*/ 1527211 h 2400296"/>
                    <a:gd name="connsiteX41" fmla="*/ 821323 w 1740672"/>
                    <a:gd name="connsiteY41" fmla="*/ 1527211 h 2400296"/>
                    <a:gd name="connsiteX42" fmla="*/ 529531 w 1740672"/>
                    <a:gd name="connsiteY42" fmla="*/ 1524005 h 2400296"/>
                    <a:gd name="connsiteX43" fmla="*/ 516247 w 1740672"/>
                    <a:gd name="connsiteY43" fmla="*/ 1523547 h 2400296"/>
                    <a:gd name="connsiteX44" fmla="*/ 485556 w 1740672"/>
                    <a:gd name="connsiteY44" fmla="*/ 1525837 h 2400296"/>
                    <a:gd name="connsiteX45" fmla="*/ 416387 w 1740672"/>
                    <a:gd name="connsiteY45" fmla="*/ 1542786 h 2400296"/>
                    <a:gd name="connsiteX46" fmla="*/ 404935 w 1740672"/>
                    <a:gd name="connsiteY46" fmla="*/ 1553322 h 2400296"/>
                    <a:gd name="connsiteX47" fmla="*/ 259727 w 1740672"/>
                    <a:gd name="connsiteY47" fmla="*/ 1858397 h 2400296"/>
                    <a:gd name="connsiteX48" fmla="*/ 272095 w 1740672"/>
                    <a:gd name="connsiteY48" fmla="*/ 1875346 h 2400296"/>
                    <a:gd name="connsiteX49" fmla="*/ 298663 w 1740672"/>
                    <a:gd name="connsiteY49" fmla="*/ 1876262 h 2400296"/>
                    <a:gd name="connsiteX50" fmla="*/ 301869 w 1740672"/>
                    <a:gd name="connsiteY50" fmla="*/ 1877636 h 2400296"/>
                    <a:gd name="connsiteX51" fmla="*/ 250107 w 1740672"/>
                    <a:gd name="connsiteY51" fmla="*/ 1914740 h 2400296"/>
                    <a:gd name="connsiteX52" fmla="*/ 238197 w 1740672"/>
                    <a:gd name="connsiteY52" fmla="*/ 1930773 h 2400296"/>
                    <a:gd name="connsiteX53" fmla="*/ 206590 w 1740672"/>
                    <a:gd name="connsiteY53" fmla="*/ 2211113 h 2400296"/>
                    <a:gd name="connsiteX54" fmla="*/ 207965 w 1740672"/>
                    <a:gd name="connsiteY54" fmla="*/ 2215235 h 2400296"/>
                    <a:gd name="connsiteX55" fmla="*/ 244610 w 1740672"/>
                    <a:gd name="connsiteY55" fmla="*/ 2193248 h 2400296"/>
                    <a:gd name="connsiteX56" fmla="*/ 213003 w 1740672"/>
                    <a:gd name="connsiteY56" fmla="*/ 2275243 h 2400296"/>
                    <a:gd name="connsiteX57" fmla="*/ 207049 w 1740672"/>
                    <a:gd name="connsiteY57" fmla="*/ 2310056 h 2400296"/>
                    <a:gd name="connsiteX58" fmla="*/ 208423 w 1740672"/>
                    <a:gd name="connsiteY58" fmla="*/ 2393425 h 2400296"/>
                    <a:gd name="connsiteX59" fmla="*/ 197887 w 1740672"/>
                    <a:gd name="connsiteY59" fmla="*/ 2402587 h 2400296"/>
                    <a:gd name="connsiteX60" fmla="*/ 162616 w 1740672"/>
                    <a:gd name="connsiteY60" fmla="*/ 2401670 h 2400296"/>
                    <a:gd name="connsiteX61" fmla="*/ 158493 w 1740672"/>
                    <a:gd name="connsiteY61" fmla="*/ 2398922 h 2400296"/>
                    <a:gd name="connsiteX62" fmla="*/ 155744 w 1740672"/>
                    <a:gd name="connsiteY62" fmla="*/ 2387470 h 2400296"/>
                    <a:gd name="connsiteX63" fmla="*/ 152538 w 1740672"/>
                    <a:gd name="connsiteY63" fmla="*/ 2183628 h 2400296"/>
                    <a:gd name="connsiteX64" fmla="*/ 208881 w 1740672"/>
                    <a:gd name="connsiteY64" fmla="*/ 1846946 h 2400296"/>
                    <a:gd name="connsiteX65" fmla="*/ 301411 w 1740672"/>
                    <a:gd name="connsiteY65" fmla="*/ 1630736 h 2400296"/>
                    <a:gd name="connsiteX66" fmla="*/ 305076 w 1740672"/>
                    <a:gd name="connsiteY66" fmla="*/ 1595006 h 2400296"/>
                    <a:gd name="connsiteX67" fmla="*/ 290876 w 1740672"/>
                    <a:gd name="connsiteY67" fmla="*/ 1528128 h 2400296"/>
                    <a:gd name="connsiteX68" fmla="*/ 278508 w 1740672"/>
                    <a:gd name="connsiteY68" fmla="*/ 1505224 h 2400296"/>
                    <a:gd name="connsiteX69" fmla="*/ 127802 w 1740672"/>
                    <a:gd name="connsiteY69" fmla="*/ 1332989 h 2400296"/>
                    <a:gd name="connsiteX70" fmla="*/ 65046 w 1740672"/>
                    <a:gd name="connsiteY70" fmla="*/ 1218013 h 2400296"/>
                    <a:gd name="connsiteX71" fmla="*/ 0 w 1740672"/>
                    <a:gd name="connsiteY71" fmla="*/ 870336 h 2400296"/>
                    <a:gd name="connsiteX72" fmla="*/ 149790 w 1740672"/>
                    <a:gd name="connsiteY72" fmla="*/ 418678 h 2400296"/>
                    <a:gd name="connsiteX73" fmla="*/ 161699 w 1740672"/>
                    <a:gd name="connsiteY73" fmla="*/ 410890 h 2400296"/>
                    <a:gd name="connsiteX74" fmla="*/ 178190 w 1740672"/>
                    <a:gd name="connsiteY74" fmla="*/ 534570 h 2400296"/>
                    <a:gd name="connsiteX75" fmla="*/ 259269 w 1740672"/>
                    <a:gd name="connsiteY75" fmla="*/ 1182741 h 2400296"/>
                    <a:gd name="connsiteX76" fmla="*/ 297289 w 1740672"/>
                    <a:gd name="connsiteY76" fmla="*/ 1486901 h 2400296"/>
                    <a:gd name="connsiteX77" fmla="*/ 301869 w 1740672"/>
                    <a:gd name="connsiteY77" fmla="*/ 1502476 h 2400296"/>
                    <a:gd name="connsiteX78" fmla="*/ 310573 w 1740672"/>
                    <a:gd name="connsiteY78" fmla="*/ 1532250 h 2400296"/>
                    <a:gd name="connsiteX79" fmla="*/ 322483 w 1740672"/>
                    <a:gd name="connsiteY79" fmla="*/ 1587677 h 2400296"/>
                    <a:gd name="connsiteX80" fmla="*/ 352715 w 1740672"/>
                    <a:gd name="connsiteY80" fmla="*/ 1536831 h 2400296"/>
                    <a:gd name="connsiteX81" fmla="*/ 534570 w 1740672"/>
                    <a:gd name="connsiteY81" fmla="*/ 1275272 h 2400296"/>
                    <a:gd name="connsiteX82" fmla="*/ 542815 w 1740672"/>
                    <a:gd name="connsiteY82" fmla="*/ 1234045 h 2400296"/>
                    <a:gd name="connsiteX83" fmla="*/ 523576 w 1740672"/>
                    <a:gd name="connsiteY83" fmla="*/ 1148386 h 2400296"/>
                    <a:gd name="connsiteX84" fmla="*/ 490595 w 1740672"/>
                    <a:gd name="connsiteY84" fmla="*/ 1080133 h 2400296"/>
                    <a:gd name="connsiteX85" fmla="*/ 450743 w 1740672"/>
                    <a:gd name="connsiteY85" fmla="*/ 1026539 h 2400296"/>
                    <a:gd name="connsiteX86" fmla="*/ 306450 w 1740672"/>
                    <a:gd name="connsiteY86" fmla="*/ 553809 h 2400296"/>
                    <a:gd name="connsiteX87" fmla="*/ 522660 w 1740672"/>
                    <a:gd name="connsiteY87" fmla="*/ 9161 h 2400296"/>
                    <a:gd name="connsiteX88" fmla="*/ 527699 w 1740672"/>
                    <a:gd name="connsiteY88" fmla="*/ 2290 h 2400296"/>
                    <a:gd name="connsiteX89" fmla="*/ 529989 w 1740672"/>
                    <a:gd name="connsiteY89" fmla="*/ 0 h 2400296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847236 w 1744338"/>
                    <a:gd name="connsiteY9" fmla="*/ 87206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080592 w 1744338"/>
                    <a:gd name="connsiteY35" fmla="*/ 1444300 h 2403337"/>
                    <a:gd name="connsiteX36" fmla="*/ 1167167 w 1744338"/>
                    <a:gd name="connsiteY36" fmla="*/ 1506140 h 2403337"/>
                    <a:gd name="connsiteX37" fmla="*/ 1182742 w 1744338"/>
                    <a:gd name="connsiteY37" fmla="*/ 1521715 h 2403337"/>
                    <a:gd name="connsiteX38" fmla="*/ 1168999 w 1744338"/>
                    <a:gd name="connsiteY38" fmla="*/ 1523547 h 2403337"/>
                    <a:gd name="connsiteX39" fmla="*/ 1074637 w 1744338"/>
                    <a:gd name="connsiteY39" fmla="*/ 1525837 h 2403337"/>
                    <a:gd name="connsiteX40" fmla="*/ 1049443 w 1744338"/>
                    <a:gd name="connsiteY40" fmla="*/ 1527211 h 2403337"/>
                    <a:gd name="connsiteX41" fmla="*/ 821323 w 1744338"/>
                    <a:gd name="connsiteY41" fmla="*/ 1527211 h 2403337"/>
                    <a:gd name="connsiteX42" fmla="*/ 529531 w 1744338"/>
                    <a:gd name="connsiteY42" fmla="*/ 1524005 h 2403337"/>
                    <a:gd name="connsiteX43" fmla="*/ 516247 w 1744338"/>
                    <a:gd name="connsiteY43" fmla="*/ 1523547 h 2403337"/>
                    <a:gd name="connsiteX44" fmla="*/ 485556 w 1744338"/>
                    <a:gd name="connsiteY44" fmla="*/ 1525837 h 2403337"/>
                    <a:gd name="connsiteX45" fmla="*/ 416387 w 1744338"/>
                    <a:gd name="connsiteY45" fmla="*/ 1542786 h 2403337"/>
                    <a:gd name="connsiteX46" fmla="*/ 404935 w 1744338"/>
                    <a:gd name="connsiteY46" fmla="*/ 1553322 h 2403337"/>
                    <a:gd name="connsiteX47" fmla="*/ 259727 w 1744338"/>
                    <a:gd name="connsiteY47" fmla="*/ 1858397 h 2403337"/>
                    <a:gd name="connsiteX48" fmla="*/ 272095 w 1744338"/>
                    <a:gd name="connsiteY48" fmla="*/ 1875346 h 2403337"/>
                    <a:gd name="connsiteX49" fmla="*/ 298663 w 1744338"/>
                    <a:gd name="connsiteY49" fmla="*/ 1876262 h 2403337"/>
                    <a:gd name="connsiteX50" fmla="*/ 301869 w 1744338"/>
                    <a:gd name="connsiteY50" fmla="*/ 1877636 h 2403337"/>
                    <a:gd name="connsiteX51" fmla="*/ 250107 w 1744338"/>
                    <a:gd name="connsiteY51" fmla="*/ 1914740 h 2403337"/>
                    <a:gd name="connsiteX52" fmla="*/ 238197 w 1744338"/>
                    <a:gd name="connsiteY52" fmla="*/ 1930773 h 2403337"/>
                    <a:gd name="connsiteX53" fmla="*/ 206590 w 1744338"/>
                    <a:gd name="connsiteY53" fmla="*/ 2211113 h 2403337"/>
                    <a:gd name="connsiteX54" fmla="*/ 207965 w 1744338"/>
                    <a:gd name="connsiteY54" fmla="*/ 2215235 h 2403337"/>
                    <a:gd name="connsiteX55" fmla="*/ 244610 w 1744338"/>
                    <a:gd name="connsiteY55" fmla="*/ 2193248 h 2403337"/>
                    <a:gd name="connsiteX56" fmla="*/ 213003 w 1744338"/>
                    <a:gd name="connsiteY56" fmla="*/ 2275243 h 2403337"/>
                    <a:gd name="connsiteX57" fmla="*/ 207049 w 1744338"/>
                    <a:gd name="connsiteY57" fmla="*/ 2310056 h 2403337"/>
                    <a:gd name="connsiteX58" fmla="*/ 208423 w 1744338"/>
                    <a:gd name="connsiteY58" fmla="*/ 2393425 h 2403337"/>
                    <a:gd name="connsiteX59" fmla="*/ 197887 w 1744338"/>
                    <a:gd name="connsiteY59" fmla="*/ 2402587 h 2403337"/>
                    <a:gd name="connsiteX60" fmla="*/ 162616 w 1744338"/>
                    <a:gd name="connsiteY60" fmla="*/ 2401670 h 2403337"/>
                    <a:gd name="connsiteX61" fmla="*/ 158493 w 1744338"/>
                    <a:gd name="connsiteY61" fmla="*/ 2398922 h 2403337"/>
                    <a:gd name="connsiteX62" fmla="*/ 155744 w 1744338"/>
                    <a:gd name="connsiteY62" fmla="*/ 2387470 h 2403337"/>
                    <a:gd name="connsiteX63" fmla="*/ 152538 w 1744338"/>
                    <a:gd name="connsiteY63" fmla="*/ 2183628 h 2403337"/>
                    <a:gd name="connsiteX64" fmla="*/ 208881 w 1744338"/>
                    <a:gd name="connsiteY64" fmla="*/ 1846946 h 2403337"/>
                    <a:gd name="connsiteX65" fmla="*/ 301411 w 1744338"/>
                    <a:gd name="connsiteY65" fmla="*/ 1630736 h 2403337"/>
                    <a:gd name="connsiteX66" fmla="*/ 305076 w 1744338"/>
                    <a:gd name="connsiteY66" fmla="*/ 1595006 h 2403337"/>
                    <a:gd name="connsiteX67" fmla="*/ 290876 w 1744338"/>
                    <a:gd name="connsiteY67" fmla="*/ 1528128 h 2403337"/>
                    <a:gd name="connsiteX68" fmla="*/ 278508 w 1744338"/>
                    <a:gd name="connsiteY68" fmla="*/ 1505224 h 2403337"/>
                    <a:gd name="connsiteX69" fmla="*/ 127802 w 1744338"/>
                    <a:gd name="connsiteY69" fmla="*/ 1332989 h 2403337"/>
                    <a:gd name="connsiteX70" fmla="*/ 65046 w 1744338"/>
                    <a:gd name="connsiteY70" fmla="*/ 1218013 h 2403337"/>
                    <a:gd name="connsiteX71" fmla="*/ 0 w 1744338"/>
                    <a:gd name="connsiteY71" fmla="*/ 870336 h 2403337"/>
                    <a:gd name="connsiteX72" fmla="*/ 149790 w 1744338"/>
                    <a:gd name="connsiteY72" fmla="*/ 418678 h 2403337"/>
                    <a:gd name="connsiteX73" fmla="*/ 161699 w 1744338"/>
                    <a:gd name="connsiteY73" fmla="*/ 410890 h 2403337"/>
                    <a:gd name="connsiteX74" fmla="*/ 178190 w 1744338"/>
                    <a:gd name="connsiteY74" fmla="*/ 534570 h 2403337"/>
                    <a:gd name="connsiteX75" fmla="*/ 259269 w 1744338"/>
                    <a:gd name="connsiteY75" fmla="*/ 1182741 h 2403337"/>
                    <a:gd name="connsiteX76" fmla="*/ 297289 w 1744338"/>
                    <a:gd name="connsiteY76" fmla="*/ 1486901 h 2403337"/>
                    <a:gd name="connsiteX77" fmla="*/ 301869 w 1744338"/>
                    <a:gd name="connsiteY77" fmla="*/ 1502476 h 2403337"/>
                    <a:gd name="connsiteX78" fmla="*/ 310573 w 1744338"/>
                    <a:gd name="connsiteY78" fmla="*/ 1532250 h 2403337"/>
                    <a:gd name="connsiteX79" fmla="*/ 322483 w 1744338"/>
                    <a:gd name="connsiteY79" fmla="*/ 1587677 h 2403337"/>
                    <a:gd name="connsiteX80" fmla="*/ 352715 w 1744338"/>
                    <a:gd name="connsiteY80" fmla="*/ 1536831 h 2403337"/>
                    <a:gd name="connsiteX81" fmla="*/ 534570 w 1744338"/>
                    <a:gd name="connsiteY81" fmla="*/ 1275272 h 2403337"/>
                    <a:gd name="connsiteX82" fmla="*/ 542815 w 1744338"/>
                    <a:gd name="connsiteY82" fmla="*/ 1234045 h 2403337"/>
                    <a:gd name="connsiteX83" fmla="*/ 523576 w 1744338"/>
                    <a:gd name="connsiteY83" fmla="*/ 1148386 h 2403337"/>
                    <a:gd name="connsiteX84" fmla="*/ 490595 w 1744338"/>
                    <a:gd name="connsiteY84" fmla="*/ 1080133 h 2403337"/>
                    <a:gd name="connsiteX85" fmla="*/ 450743 w 1744338"/>
                    <a:gd name="connsiteY85" fmla="*/ 1026539 h 2403337"/>
                    <a:gd name="connsiteX86" fmla="*/ 306450 w 1744338"/>
                    <a:gd name="connsiteY86" fmla="*/ 553809 h 2403337"/>
                    <a:gd name="connsiteX87" fmla="*/ 522660 w 1744338"/>
                    <a:gd name="connsiteY87" fmla="*/ 9161 h 2403337"/>
                    <a:gd name="connsiteX88" fmla="*/ 527699 w 1744338"/>
                    <a:gd name="connsiteY88" fmla="*/ 2290 h 2403337"/>
                    <a:gd name="connsiteX89" fmla="*/ 529989 w 1744338"/>
                    <a:gd name="connsiteY89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080592 w 1744338"/>
                    <a:gd name="connsiteY35" fmla="*/ 1444300 h 2403337"/>
                    <a:gd name="connsiteX36" fmla="*/ 1167167 w 1744338"/>
                    <a:gd name="connsiteY36" fmla="*/ 1506140 h 2403337"/>
                    <a:gd name="connsiteX37" fmla="*/ 1182742 w 1744338"/>
                    <a:gd name="connsiteY37" fmla="*/ 1521715 h 2403337"/>
                    <a:gd name="connsiteX38" fmla="*/ 1168999 w 1744338"/>
                    <a:gd name="connsiteY38" fmla="*/ 1523547 h 2403337"/>
                    <a:gd name="connsiteX39" fmla="*/ 1074637 w 1744338"/>
                    <a:gd name="connsiteY39" fmla="*/ 1525837 h 2403337"/>
                    <a:gd name="connsiteX40" fmla="*/ 1049443 w 1744338"/>
                    <a:gd name="connsiteY40" fmla="*/ 1527211 h 2403337"/>
                    <a:gd name="connsiteX41" fmla="*/ 821323 w 1744338"/>
                    <a:gd name="connsiteY41" fmla="*/ 1527211 h 2403337"/>
                    <a:gd name="connsiteX42" fmla="*/ 529531 w 1744338"/>
                    <a:gd name="connsiteY42" fmla="*/ 1524005 h 2403337"/>
                    <a:gd name="connsiteX43" fmla="*/ 516247 w 1744338"/>
                    <a:gd name="connsiteY43" fmla="*/ 1523547 h 2403337"/>
                    <a:gd name="connsiteX44" fmla="*/ 485556 w 1744338"/>
                    <a:gd name="connsiteY44" fmla="*/ 1525837 h 2403337"/>
                    <a:gd name="connsiteX45" fmla="*/ 416387 w 1744338"/>
                    <a:gd name="connsiteY45" fmla="*/ 1542786 h 2403337"/>
                    <a:gd name="connsiteX46" fmla="*/ 404935 w 1744338"/>
                    <a:gd name="connsiteY46" fmla="*/ 1553322 h 2403337"/>
                    <a:gd name="connsiteX47" fmla="*/ 259727 w 1744338"/>
                    <a:gd name="connsiteY47" fmla="*/ 1858397 h 2403337"/>
                    <a:gd name="connsiteX48" fmla="*/ 272095 w 1744338"/>
                    <a:gd name="connsiteY48" fmla="*/ 1875346 h 2403337"/>
                    <a:gd name="connsiteX49" fmla="*/ 298663 w 1744338"/>
                    <a:gd name="connsiteY49" fmla="*/ 1876262 h 2403337"/>
                    <a:gd name="connsiteX50" fmla="*/ 301869 w 1744338"/>
                    <a:gd name="connsiteY50" fmla="*/ 1877636 h 2403337"/>
                    <a:gd name="connsiteX51" fmla="*/ 250107 w 1744338"/>
                    <a:gd name="connsiteY51" fmla="*/ 1914740 h 2403337"/>
                    <a:gd name="connsiteX52" fmla="*/ 238197 w 1744338"/>
                    <a:gd name="connsiteY52" fmla="*/ 1930773 h 2403337"/>
                    <a:gd name="connsiteX53" fmla="*/ 206590 w 1744338"/>
                    <a:gd name="connsiteY53" fmla="*/ 2211113 h 2403337"/>
                    <a:gd name="connsiteX54" fmla="*/ 207965 w 1744338"/>
                    <a:gd name="connsiteY54" fmla="*/ 2215235 h 2403337"/>
                    <a:gd name="connsiteX55" fmla="*/ 244610 w 1744338"/>
                    <a:gd name="connsiteY55" fmla="*/ 2193248 h 2403337"/>
                    <a:gd name="connsiteX56" fmla="*/ 213003 w 1744338"/>
                    <a:gd name="connsiteY56" fmla="*/ 2275243 h 2403337"/>
                    <a:gd name="connsiteX57" fmla="*/ 207049 w 1744338"/>
                    <a:gd name="connsiteY57" fmla="*/ 2310056 h 2403337"/>
                    <a:gd name="connsiteX58" fmla="*/ 208423 w 1744338"/>
                    <a:gd name="connsiteY58" fmla="*/ 2393425 h 2403337"/>
                    <a:gd name="connsiteX59" fmla="*/ 197887 w 1744338"/>
                    <a:gd name="connsiteY59" fmla="*/ 2402587 h 2403337"/>
                    <a:gd name="connsiteX60" fmla="*/ 162616 w 1744338"/>
                    <a:gd name="connsiteY60" fmla="*/ 2401670 h 2403337"/>
                    <a:gd name="connsiteX61" fmla="*/ 158493 w 1744338"/>
                    <a:gd name="connsiteY61" fmla="*/ 2398922 h 2403337"/>
                    <a:gd name="connsiteX62" fmla="*/ 155744 w 1744338"/>
                    <a:gd name="connsiteY62" fmla="*/ 2387470 h 2403337"/>
                    <a:gd name="connsiteX63" fmla="*/ 152538 w 1744338"/>
                    <a:gd name="connsiteY63" fmla="*/ 2183628 h 2403337"/>
                    <a:gd name="connsiteX64" fmla="*/ 208881 w 1744338"/>
                    <a:gd name="connsiteY64" fmla="*/ 1846946 h 2403337"/>
                    <a:gd name="connsiteX65" fmla="*/ 301411 w 1744338"/>
                    <a:gd name="connsiteY65" fmla="*/ 1630736 h 2403337"/>
                    <a:gd name="connsiteX66" fmla="*/ 305076 w 1744338"/>
                    <a:gd name="connsiteY66" fmla="*/ 1595006 h 2403337"/>
                    <a:gd name="connsiteX67" fmla="*/ 290876 w 1744338"/>
                    <a:gd name="connsiteY67" fmla="*/ 1528128 h 2403337"/>
                    <a:gd name="connsiteX68" fmla="*/ 278508 w 1744338"/>
                    <a:gd name="connsiteY68" fmla="*/ 1505224 h 2403337"/>
                    <a:gd name="connsiteX69" fmla="*/ 127802 w 1744338"/>
                    <a:gd name="connsiteY69" fmla="*/ 1332989 h 2403337"/>
                    <a:gd name="connsiteX70" fmla="*/ 65046 w 1744338"/>
                    <a:gd name="connsiteY70" fmla="*/ 1218013 h 2403337"/>
                    <a:gd name="connsiteX71" fmla="*/ 0 w 1744338"/>
                    <a:gd name="connsiteY71" fmla="*/ 870336 h 2403337"/>
                    <a:gd name="connsiteX72" fmla="*/ 149790 w 1744338"/>
                    <a:gd name="connsiteY72" fmla="*/ 418678 h 2403337"/>
                    <a:gd name="connsiteX73" fmla="*/ 161699 w 1744338"/>
                    <a:gd name="connsiteY73" fmla="*/ 410890 h 2403337"/>
                    <a:gd name="connsiteX74" fmla="*/ 178190 w 1744338"/>
                    <a:gd name="connsiteY74" fmla="*/ 534570 h 2403337"/>
                    <a:gd name="connsiteX75" fmla="*/ 259269 w 1744338"/>
                    <a:gd name="connsiteY75" fmla="*/ 1182741 h 2403337"/>
                    <a:gd name="connsiteX76" fmla="*/ 297289 w 1744338"/>
                    <a:gd name="connsiteY76" fmla="*/ 1486901 h 2403337"/>
                    <a:gd name="connsiteX77" fmla="*/ 301869 w 1744338"/>
                    <a:gd name="connsiteY77" fmla="*/ 1502476 h 2403337"/>
                    <a:gd name="connsiteX78" fmla="*/ 310573 w 1744338"/>
                    <a:gd name="connsiteY78" fmla="*/ 1532250 h 2403337"/>
                    <a:gd name="connsiteX79" fmla="*/ 322483 w 1744338"/>
                    <a:gd name="connsiteY79" fmla="*/ 1587677 h 2403337"/>
                    <a:gd name="connsiteX80" fmla="*/ 352715 w 1744338"/>
                    <a:gd name="connsiteY80" fmla="*/ 1536831 h 2403337"/>
                    <a:gd name="connsiteX81" fmla="*/ 534570 w 1744338"/>
                    <a:gd name="connsiteY81" fmla="*/ 1275272 h 2403337"/>
                    <a:gd name="connsiteX82" fmla="*/ 542815 w 1744338"/>
                    <a:gd name="connsiteY82" fmla="*/ 1234045 h 2403337"/>
                    <a:gd name="connsiteX83" fmla="*/ 523576 w 1744338"/>
                    <a:gd name="connsiteY83" fmla="*/ 1148386 h 2403337"/>
                    <a:gd name="connsiteX84" fmla="*/ 490595 w 1744338"/>
                    <a:gd name="connsiteY84" fmla="*/ 1080133 h 2403337"/>
                    <a:gd name="connsiteX85" fmla="*/ 450743 w 1744338"/>
                    <a:gd name="connsiteY85" fmla="*/ 1026539 h 2403337"/>
                    <a:gd name="connsiteX86" fmla="*/ 306450 w 1744338"/>
                    <a:gd name="connsiteY86" fmla="*/ 553809 h 2403337"/>
                    <a:gd name="connsiteX87" fmla="*/ 522660 w 1744338"/>
                    <a:gd name="connsiteY87" fmla="*/ 9161 h 2403337"/>
                    <a:gd name="connsiteX88" fmla="*/ 527699 w 1744338"/>
                    <a:gd name="connsiteY88" fmla="*/ 2290 h 2403337"/>
                    <a:gd name="connsiteX89" fmla="*/ 529989 w 1744338"/>
                    <a:gd name="connsiteY89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080592 w 1744338"/>
                    <a:gd name="connsiteY35" fmla="*/ 1444300 h 2403337"/>
                    <a:gd name="connsiteX36" fmla="*/ 1167167 w 1744338"/>
                    <a:gd name="connsiteY36" fmla="*/ 1506140 h 2403337"/>
                    <a:gd name="connsiteX37" fmla="*/ 1182742 w 1744338"/>
                    <a:gd name="connsiteY37" fmla="*/ 1521715 h 2403337"/>
                    <a:gd name="connsiteX38" fmla="*/ 1168999 w 1744338"/>
                    <a:gd name="connsiteY38" fmla="*/ 1523547 h 2403337"/>
                    <a:gd name="connsiteX39" fmla="*/ 1074637 w 1744338"/>
                    <a:gd name="connsiteY39" fmla="*/ 1525837 h 2403337"/>
                    <a:gd name="connsiteX40" fmla="*/ 1049443 w 1744338"/>
                    <a:gd name="connsiteY40" fmla="*/ 1527211 h 2403337"/>
                    <a:gd name="connsiteX41" fmla="*/ 821323 w 1744338"/>
                    <a:gd name="connsiteY41" fmla="*/ 1527211 h 2403337"/>
                    <a:gd name="connsiteX42" fmla="*/ 529531 w 1744338"/>
                    <a:gd name="connsiteY42" fmla="*/ 1524005 h 2403337"/>
                    <a:gd name="connsiteX43" fmla="*/ 516247 w 1744338"/>
                    <a:gd name="connsiteY43" fmla="*/ 1523547 h 2403337"/>
                    <a:gd name="connsiteX44" fmla="*/ 485556 w 1744338"/>
                    <a:gd name="connsiteY44" fmla="*/ 1525837 h 2403337"/>
                    <a:gd name="connsiteX45" fmla="*/ 416387 w 1744338"/>
                    <a:gd name="connsiteY45" fmla="*/ 1542786 h 2403337"/>
                    <a:gd name="connsiteX46" fmla="*/ 404935 w 1744338"/>
                    <a:gd name="connsiteY46" fmla="*/ 1553322 h 2403337"/>
                    <a:gd name="connsiteX47" fmla="*/ 259727 w 1744338"/>
                    <a:gd name="connsiteY47" fmla="*/ 1858397 h 2403337"/>
                    <a:gd name="connsiteX48" fmla="*/ 272095 w 1744338"/>
                    <a:gd name="connsiteY48" fmla="*/ 1875346 h 2403337"/>
                    <a:gd name="connsiteX49" fmla="*/ 298663 w 1744338"/>
                    <a:gd name="connsiteY49" fmla="*/ 1876262 h 2403337"/>
                    <a:gd name="connsiteX50" fmla="*/ 301869 w 1744338"/>
                    <a:gd name="connsiteY50" fmla="*/ 1877636 h 2403337"/>
                    <a:gd name="connsiteX51" fmla="*/ 250107 w 1744338"/>
                    <a:gd name="connsiteY51" fmla="*/ 1914740 h 2403337"/>
                    <a:gd name="connsiteX52" fmla="*/ 238197 w 1744338"/>
                    <a:gd name="connsiteY52" fmla="*/ 1930773 h 2403337"/>
                    <a:gd name="connsiteX53" fmla="*/ 206590 w 1744338"/>
                    <a:gd name="connsiteY53" fmla="*/ 2211113 h 2403337"/>
                    <a:gd name="connsiteX54" fmla="*/ 207965 w 1744338"/>
                    <a:gd name="connsiteY54" fmla="*/ 2215235 h 2403337"/>
                    <a:gd name="connsiteX55" fmla="*/ 244610 w 1744338"/>
                    <a:gd name="connsiteY55" fmla="*/ 2193248 h 2403337"/>
                    <a:gd name="connsiteX56" fmla="*/ 213003 w 1744338"/>
                    <a:gd name="connsiteY56" fmla="*/ 2275243 h 2403337"/>
                    <a:gd name="connsiteX57" fmla="*/ 207049 w 1744338"/>
                    <a:gd name="connsiteY57" fmla="*/ 2310056 h 2403337"/>
                    <a:gd name="connsiteX58" fmla="*/ 208423 w 1744338"/>
                    <a:gd name="connsiteY58" fmla="*/ 2393425 h 2403337"/>
                    <a:gd name="connsiteX59" fmla="*/ 197887 w 1744338"/>
                    <a:gd name="connsiteY59" fmla="*/ 2402587 h 2403337"/>
                    <a:gd name="connsiteX60" fmla="*/ 162616 w 1744338"/>
                    <a:gd name="connsiteY60" fmla="*/ 2401670 h 2403337"/>
                    <a:gd name="connsiteX61" fmla="*/ 158493 w 1744338"/>
                    <a:gd name="connsiteY61" fmla="*/ 2398922 h 2403337"/>
                    <a:gd name="connsiteX62" fmla="*/ 155744 w 1744338"/>
                    <a:gd name="connsiteY62" fmla="*/ 2387470 h 2403337"/>
                    <a:gd name="connsiteX63" fmla="*/ 152538 w 1744338"/>
                    <a:gd name="connsiteY63" fmla="*/ 2183628 h 2403337"/>
                    <a:gd name="connsiteX64" fmla="*/ 208881 w 1744338"/>
                    <a:gd name="connsiteY64" fmla="*/ 1846946 h 2403337"/>
                    <a:gd name="connsiteX65" fmla="*/ 301411 w 1744338"/>
                    <a:gd name="connsiteY65" fmla="*/ 1630736 h 2403337"/>
                    <a:gd name="connsiteX66" fmla="*/ 305076 w 1744338"/>
                    <a:gd name="connsiteY66" fmla="*/ 1595006 h 2403337"/>
                    <a:gd name="connsiteX67" fmla="*/ 290876 w 1744338"/>
                    <a:gd name="connsiteY67" fmla="*/ 1528128 h 2403337"/>
                    <a:gd name="connsiteX68" fmla="*/ 278508 w 1744338"/>
                    <a:gd name="connsiteY68" fmla="*/ 1505224 h 2403337"/>
                    <a:gd name="connsiteX69" fmla="*/ 127802 w 1744338"/>
                    <a:gd name="connsiteY69" fmla="*/ 1332989 h 2403337"/>
                    <a:gd name="connsiteX70" fmla="*/ 65046 w 1744338"/>
                    <a:gd name="connsiteY70" fmla="*/ 1218013 h 2403337"/>
                    <a:gd name="connsiteX71" fmla="*/ 0 w 1744338"/>
                    <a:gd name="connsiteY71" fmla="*/ 870336 h 2403337"/>
                    <a:gd name="connsiteX72" fmla="*/ 149790 w 1744338"/>
                    <a:gd name="connsiteY72" fmla="*/ 418678 h 2403337"/>
                    <a:gd name="connsiteX73" fmla="*/ 161699 w 1744338"/>
                    <a:gd name="connsiteY73" fmla="*/ 410890 h 2403337"/>
                    <a:gd name="connsiteX74" fmla="*/ 178190 w 1744338"/>
                    <a:gd name="connsiteY74" fmla="*/ 534570 h 2403337"/>
                    <a:gd name="connsiteX75" fmla="*/ 259269 w 1744338"/>
                    <a:gd name="connsiteY75" fmla="*/ 1182741 h 2403337"/>
                    <a:gd name="connsiteX76" fmla="*/ 297289 w 1744338"/>
                    <a:gd name="connsiteY76" fmla="*/ 1486901 h 2403337"/>
                    <a:gd name="connsiteX77" fmla="*/ 301869 w 1744338"/>
                    <a:gd name="connsiteY77" fmla="*/ 1502476 h 2403337"/>
                    <a:gd name="connsiteX78" fmla="*/ 310573 w 1744338"/>
                    <a:gd name="connsiteY78" fmla="*/ 1532250 h 2403337"/>
                    <a:gd name="connsiteX79" fmla="*/ 322483 w 1744338"/>
                    <a:gd name="connsiteY79" fmla="*/ 1587677 h 2403337"/>
                    <a:gd name="connsiteX80" fmla="*/ 352715 w 1744338"/>
                    <a:gd name="connsiteY80" fmla="*/ 1536831 h 2403337"/>
                    <a:gd name="connsiteX81" fmla="*/ 534570 w 1744338"/>
                    <a:gd name="connsiteY81" fmla="*/ 1275272 h 2403337"/>
                    <a:gd name="connsiteX82" fmla="*/ 542815 w 1744338"/>
                    <a:gd name="connsiteY82" fmla="*/ 1234045 h 2403337"/>
                    <a:gd name="connsiteX83" fmla="*/ 523576 w 1744338"/>
                    <a:gd name="connsiteY83" fmla="*/ 1148386 h 2403337"/>
                    <a:gd name="connsiteX84" fmla="*/ 490595 w 1744338"/>
                    <a:gd name="connsiteY84" fmla="*/ 1080133 h 2403337"/>
                    <a:gd name="connsiteX85" fmla="*/ 450743 w 1744338"/>
                    <a:gd name="connsiteY85" fmla="*/ 1026539 h 2403337"/>
                    <a:gd name="connsiteX86" fmla="*/ 306450 w 1744338"/>
                    <a:gd name="connsiteY86" fmla="*/ 553809 h 2403337"/>
                    <a:gd name="connsiteX87" fmla="*/ 522660 w 1744338"/>
                    <a:gd name="connsiteY87" fmla="*/ 9161 h 2403337"/>
                    <a:gd name="connsiteX88" fmla="*/ 527699 w 1744338"/>
                    <a:gd name="connsiteY88" fmla="*/ 2290 h 2403337"/>
                    <a:gd name="connsiteX89" fmla="*/ 529989 w 1744338"/>
                    <a:gd name="connsiteY89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167167 w 1744338"/>
                    <a:gd name="connsiteY35" fmla="*/ 1506140 h 2403337"/>
                    <a:gd name="connsiteX36" fmla="*/ 1182742 w 1744338"/>
                    <a:gd name="connsiteY36" fmla="*/ 1521715 h 2403337"/>
                    <a:gd name="connsiteX37" fmla="*/ 1168999 w 1744338"/>
                    <a:gd name="connsiteY37" fmla="*/ 1523547 h 2403337"/>
                    <a:gd name="connsiteX38" fmla="*/ 1074637 w 1744338"/>
                    <a:gd name="connsiteY38" fmla="*/ 1525837 h 2403337"/>
                    <a:gd name="connsiteX39" fmla="*/ 1049443 w 1744338"/>
                    <a:gd name="connsiteY39" fmla="*/ 1527211 h 2403337"/>
                    <a:gd name="connsiteX40" fmla="*/ 821323 w 1744338"/>
                    <a:gd name="connsiteY40" fmla="*/ 1527211 h 2403337"/>
                    <a:gd name="connsiteX41" fmla="*/ 529531 w 1744338"/>
                    <a:gd name="connsiteY41" fmla="*/ 1524005 h 2403337"/>
                    <a:gd name="connsiteX42" fmla="*/ 516247 w 1744338"/>
                    <a:gd name="connsiteY42" fmla="*/ 1523547 h 2403337"/>
                    <a:gd name="connsiteX43" fmla="*/ 485556 w 1744338"/>
                    <a:gd name="connsiteY43" fmla="*/ 1525837 h 2403337"/>
                    <a:gd name="connsiteX44" fmla="*/ 416387 w 1744338"/>
                    <a:gd name="connsiteY44" fmla="*/ 1542786 h 2403337"/>
                    <a:gd name="connsiteX45" fmla="*/ 404935 w 1744338"/>
                    <a:gd name="connsiteY45" fmla="*/ 1553322 h 2403337"/>
                    <a:gd name="connsiteX46" fmla="*/ 259727 w 1744338"/>
                    <a:gd name="connsiteY46" fmla="*/ 1858397 h 2403337"/>
                    <a:gd name="connsiteX47" fmla="*/ 272095 w 1744338"/>
                    <a:gd name="connsiteY47" fmla="*/ 1875346 h 2403337"/>
                    <a:gd name="connsiteX48" fmla="*/ 298663 w 1744338"/>
                    <a:gd name="connsiteY48" fmla="*/ 1876262 h 2403337"/>
                    <a:gd name="connsiteX49" fmla="*/ 301869 w 1744338"/>
                    <a:gd name="connsiteY49" fmla="*/ 1877636 h 2403337"/>
                    <a:gd name="connsiteX50" fmla="*/ 250107 w 1744338"/>
                    <a:gd name="connsiteY50" fmla="*/ 1914740 h 2403337"/>
                    <a:gd name="connsiteX51" fmla="*/ 238197 w 1744338"/>
                    <a:gd name="connsiteY51" fmla="*/ 1930773 h 2403337"/>
                    <a:gd name="connsiteX52" fmla="*/ 206590 w 1744338"/>
                    <a:gd name="connsiteY52" fmla="*/ 2211113 h 2403337"/>
                    <a:gd name="connsiteX53" fmla="*/ 207965 w 1744338"/>
                    <a:gd name="connsiteY53" fmla="*/ 2215235 h 2403337"/>
                    <a:gd name="connsiteX54" fmla="*/ 244610 w 1744338"/>
                    <a:gd name="connsiteY54" fmla="*/ 2193248 h 2403337"/>
                    <a:gd name="connsiteX55" fmla="*/ 213003 w 1744338"/>
                    <a:gd name="connsiteY55" fmla="*/ 2275243 h 2403337"/>
                    <a:gd name="connsiteX56" fmla="*/ 207049 w 1744338"/>
                    <a:gd name="connsiteY56" fmla="*/ 2310056 h 2403337"/>
                    <a:gd name="connsiteX57" fmla="*/ 208423 w 1744338"/>
                    <a:gd name="connsiteY57" fmla="*/ 2393425 h 2403337"/>
                    <a:gd name="connsiteX58" fmla="*/ 197887 w 1744338"/>
                    <a:gd name="connsiteY58" fmla="*/ 2402587 h 2403337"/>
                    <a:gd name="connsiteX59" fmla="*/ 162616 w 1744338"/>
                    <a:gd name="connsiteY59" fmla="*/ 2401670 h 2403337"/>
                    <a:gd name="connsiteX60" fmla="*/ 158493 w 1744338"/>
                    <a:gd name="connsiteY60" fmla="*/ 2398922 h 2403337"/>
                    <a:gd name="connsiteX61" fmla="*/ 155744 w 1744338"/>
                    <a:gd name="connsiteY61" fmla="*/ 2387470 h 2403337"/>
                    <a:gd name="connsiteX62" fmla="*/ 152538 w 1744338"/>
                    <a:gd name="connsiteY62" fmla="*/ 2183628 h 2403337"/>
                    <a:gd name="connsiteX63" fmla="*/ 208881 w 1744338"/>
                    <a:gd name="connsiteY63" fmla="*/ 1846946 h 2403337"/>
                    <a:gd name="connsiteX64" fmla="*/ 301411 w 1744338"/>
                    <a:gd name="connsiteY64" fmla="*/ 1630736 h 2403337"/>
                    <a:gd name="connsiteX65" fmla="*/ 305076 w 1744338"/>
                    <a:gd name="connsiteY65" fmla="*/ 1595006 h 2403337"/>
                    <a:gd name="connsiteX66" fmla="*/ 290876 w 1744338"/>
                    <a:gd name="connsiteY66" fmla="*/ 1528128 h 2403337"/>
                    <a:gd name="connsiteX67" fmla="*/ 278508 w 1744338"/>
                    <a:gd name="connsiteY67" fmla="*/ 1505224 h 2403337"/>
                    <a:gd name="connsiteX68" fmla="*/ 127802 w 1744338"/>
                    <a:gd name="connsiteY68" fmla="*/ 1332989 h 2403337"/>
                    <a:gd name="connsiteX69" fmla="*/ 65046 w 1744338"/>
                    <a:gd name="connsiteY69" fmla="*/ 1218013 h 2403337"/>
                    <a:gd name="connsiteX70" fmla="*/ 0 w 1744338"/>
                    <a:gd name="connsiteY70" fmla="*/ 870336 h 2403337"/>
                    <a:gd name="connsiteX71" fmla="*/ 149790 w 1744338"/>
                    <a:gd name="connsiteY71" fmla="*/ 418678 h 2403337"/>
                    <a:gd name="connsiteX72" fmla="*/ 161699 w 1744338"/>
                    <a:gd name="connsiteY72" fmla="*/ 410890 h 2403337"/>
                    <a:gd name="connsiteX73" fmla="*/ 178190 w 1744338"/>
                    <a:gd name="connsiteY73" fmla="*/ 534570 h 2403337"/>
                    <a:gd name="connsiteX74" fmla="*/ 259269 w 1744338"/>
                    <a:gd name="connsiteY74" fmla="*/ 1182741 h 2403337"/>
                    <a:gd name="connsiteX75" fmla="*/ 297289 w 1744338"/>
                    <a:gd name="connsiteY75" fmla="*/ 1486901 h 2403337"/>
                    <a:gd name="connsiteX76" fmla="*/ 301869 w 1744338"/>
                    <a:gd name="connsiteY76" fmla="*/ 1502476 h 2403337"/>
                    <a:gd name="connsiteX77" fmla="*/ 310573 w 1744338"/>
                    <a:gd name="connsiteY77" fmla="*/ 1532250 h 2403337"/>
                    <a:gd name="connsiteX78" fmla="*/ 322483 w 1744338"/>
                    <a:gd name="connsiteY78" fmla="*/ 1587677 h 2403337"/>
                    <a:gd name="connsiteX79" fmla="*/ 352715 w 1744338"/>
                    <a:gd name="connsiteY79" fmla="*/ 1536831 h 2403337"/>
                    <a:gd name="connsiteX80" fmla="*/ 534570 w 1744338"/>
                    <a:gd name="connsiteY80" fmla="*/ 1275272 h 2403337"/>
                    <a:gd name="connsiteX81" fmla="*/ 542815 w 1744338"/>
                    <a:gd name="connsiteY81" fmla="*/ 1234045 h 2403337"/>
                    <a:gd name="connsiteX82" fmla="*/ 523576 w 1744338"/>
                    <a:gd name="connsiteY82" fmla="*/ 1148386 h 2403337"/>
                    <a:gd name="connsiteX83" fmla="*/ 490595 w 1744338"/>
                    <a:gd name="connsiteY83" fmla="*/ 1080133 h 2403337"/>
                    <a:gd name="connsiteX84" fmla="*/ 450743 w 1744338"/>
                    <a:gd name="connsiteY84" fmla="*/ 1026539 h 2403337"/>
                    <a:gd name="connsiteX85" fmla="*/ 306450 w 1744338"/>
                    <a:gd name="connsiteY85" fmla="*/ 553809 h 2403337"/>
                    <a:gd name="connsiteX86" fmla="*/ 522660 w 1744338"/>
                    <a:gd name="connsiteY86" fmla="*/ 9161 h 2403337"/>
                    <a:gd name="connsiteX87" fmla="*/ 527699 w 1744338"/>
                    <a:gd name="connsiteY87" fmla="*/ 2290 h 2403337"/>
                    <a:gd name="connsiteX88" fmla="*/ 529989 w 1744338"/>
                    <a:gd name="connsiteY88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167167 w 1744338"/>
                    <a:gd name="connsiteY35" fmla="*/ 1506140 h 2403337"/>
                    <a:gd name="connsiteX36" fmla="*/ 1182742 w 1744338"/>
                    <a:gd name="connsiteY36" fmla="*/ 1521715 h 2403337"/>
                    <a:gd name="connsiteX37" fmla="*/ 1168999 w 1744338"/>
                    <a:gd name="connsiteY37" fmla="*/ 1523547 h 2403337"/>
                    <a:gd name="connsiteX38" fmla="*/ 1074637 w 1744338"/>
                    <a:gd name="connsiteY38" fmla="*/ 1525837 h 2403337"/>
                    <a:gd name="connsiteX39" fmla="*/ 821323 w 1744338"/>
                    <a:gd name="connsiteY39" fmla="*/ 1527211 h 2403337"/>
                    <a:gd name="connsiteX40" fmla="*/ 529531 w 1744338"/>
                    <a:gd name="connsiteY40" fmla="*/ 1524005 h 2403337"/>
                    <a:gd name="connsiteX41" fmla="*/ 516247 w 1744338"/>
                    <a:gd name="connsiteY41" fmla="*/ 1523547 h 2403337"/>
                    <a:gd name="connsiteX42" fmla="*/ 485556 w 1744338"/>
                    <a:gd name="connsiteY42" fmla="*/ 1525837 h 2403337"/>
                    <a:gd name="connsiteX43" fmla="*/ 416387 w 1744338"/>
                    <a:gd name="connsiteY43" fmla="*/ 1542786 h 2403337"/>
                    <a:gd name="connsiteX44" fmla="*/ 404935 w 1744338"/>
                    <a:gd name="connsiteY44" fmla="*/ 1553322 h 2403337"/>
                    <a:gd name="connsiteX45" fmla="*/ 259727 w 1744338"/>
                    <a:gd name="connsiteY45" fmla="*/ 1858397 h 2403337"/>
                    <a:gd name="connsiteX46" fmla="*/ 272095 w 1744338"/>
                    <a:gd name="connsiteY46" fmla="*/ 1875346 h 2403337"/>
                    <a:gd name="connsiteX47" fmla="*/ 298663 w 1744338"/>
                    <a:gd name="connsiteY47" fmla="*/ 1876262 h 2403337"/>
                    <a:gd name="connsiteX48" fmla="*/ 301869 w 1744338"/>
                    <a:gd name="connsiteY48" fmla="*/ 1877636 h 2403337"/>
                    <a:gd name="connsiteX49" fmla="*/ 250107 w 1744338"/>
                    <a:gd name="connsiteY49" fmla="*/ 1914740 h 2403337"/>
                    <a:gd name="connsiteX50" fmla="*/ 238197 w 1744338"/>
                    <a:gd name="connsiteY50" fmla="*/ 1930773 h 2403337"/>
                    <a:gd name="connsiteX51" fmla="*/ 206590 w 1744338"/>
                    <a:gd name="connsiteY51" fmla="*/ 2211113 h 2403337"/>
                    <a:gd name="connsiteX52" fmla="*/ 207965 w 1744338"/>
                    <a:gd name="connsiteY52" fmla="*/ 2215235 h 2403337"/>
                    <a:gd name="connsiteX53" fmla="*/ 244610 w 1744338"/>
                    <a:gd name="connsiteY53" fmla="*/ 2193248 h 2403337"/>
                    <a:gd name="connsiteX54" fmla="*/ 213003 w 1744338"/>
                    <a:gd name="connsiteY54" fmla="*/ 2275243 h 2403337"/>
                    <a:gd name="connsiteX55" fmla="*/ 207049 w 1744338"/>
                    <a:gd name="connsiteY55" fmla="*/ 2310056 h 2403337"/>
                    <a:gd name="connsiteX56" fmla="*/ 208423 w 1744338"/>
                    <a:gd name="connsiteY56" fmla="*/ 2393425 h 2403337"/>
                    <a:gd name="connsiteX57" fmla="*/ 197887 w 1744338"/>
                    <a:gd name="connsiteY57" fmla="*/ 2402587 h 2403337"/>
                    <a:gd name="connsiteX58" fmla="*/ 162616 w 1744338"/>
                    <a:gd name="connsiteY58" fmla="*/ 2401670 h 2403337"/>
                    <a:gd name="connsiteX59" fmla="*/ 158493 w 1744338"/>
                    <a:gd name="connsiteY59" fmla="*/ 2398922 h 2403337"/>
                    <a:gd name="connsiteX60" fmla="*/ 155744 w 1744338"/>
                    <a:gd name="connsiteY60" fmla="*/ 2387470 h 2403337"/>
                    <a:gd name="connsiteX61" fmla="*/ 152538 w 1744338"/>
                    <a:gd name="connsiteY61" fmla="*/ 2183628 h 2403337"/>
                    <a:gd name="connsiteX62" fmla="*/ 208881 w 1744338"/>
                    <a:gd name="connsiteY62" fmla="*/ 1846946 h 2403337"/>
                    <a:gd name="connsiteX63" fmla="*/ 301411 w 1744338"/>
                    <a:gd name="connsiteY63" fmla="*/ 1630736 h 2403337"/>
                    <a:gd name="connsiteX64" fmla="*/ 305076 w 1744338"/>
                    <a:gd name="connsiteY64" fmla="*/ 1595006 h 2403337"/>
                    <a:gd name="connsiteX65" fmla="*/ 290876 w 1744338"/>
                    <a:gd name="connsiteY65" fmla="*/ 1528128 h 2403337"/>
                    <a:gd name="connsiteX66" fmla="*/ 278508 w 1744338"/>
                    <a:gd name="connsiteY66" fmla="*/ 1505224 h 2403337"/>
                    <a:gd name="connsiteX67" fmla="*/ 127802 w 1744338"/>
                    <a:gd name="connsiteY67" fmla="*/ 1332989 h 2403337"/>
                    <a:gd name="connsiteX68" fmla="*/ 65046 w 1744338"/>
                    <a:gd name="connsiteY68" fmla="*/ 1218013 h 2403337"/>
                    <a:gd name="connsiteX69" fmla="*/ 0 w 1744338"/>
                    <a:gd name="connsiteY69" fmla="*/ 870336 h 2403337"/>
                    <a:gd name="connsiteX70" fmla="*/ 149790 w 1744338"/>
                    <a:gd name="connsiteY70" fmla="*/ 418678 h 2403337"/>
                    <a:gd name="connsiteX71" fmla="*/ 161699 w 1744338"/>
                    <a:gd name="connsiteY71" fmla="*/ 410890 h 2403337"/>
                    <a:gd name="connsiteX72" fmla="*/ 178190 w 1744338"/>
                    <a:gd name="connsiteY72" fmla="*/ 534570 h 2403337"/>
                    <a:gd name="connsiteX73" fmla="*/ 259269 w 1744338"/>
                    <a:gd name="connsiteY73" fmla="*/ 1182741 h 2403337"/>
                    <a:gd name="connsiteX74" fmla="*/ 297289 w 1744338"/>
                    <a:gd name="connsiteY74" fmla="*/ 1486901 h 2403337"/>
                    <a:gd name="connsiteX75" fmla="*/ 301869 w 1744338"/>
                    <a:gd name="connsiteY75" fmla="*/ 1502476 h 2403337"/>
                    <a:gd name="connsiteX76" fmla="*/ 310573 w 1744338"/>
                    <a:gd name="connsiteY76" fmla="*/ 1532250 h 2403337"/>
                    <a:gd name="connsiteX77" fmla="*/ 322483 w 1744338"/>
                    <a:gd name="connsiteY77" fmla="*/ 1587677 h 2403337"/>
                    <a:gd name="connsiteX78" fmla="*/ 352715 w 1744338"/>
                    <a:gd name="connsiteY78" fmla="*/ 1536831 h 2403337"/>
                    <a:gd name="connsiteX79" fmla="*/ 534570 w 1744338"/>
                    <a:gd name="connsiteY79" fmla="*/ 1275272 h 2403337"/>
                    <a:gd name="connsiteX80" fmla="*/ 542815 w 1744338"/>
                    <a:gd name="connsiteY80" fmla="*/ 1234045 h 2403337"/>
                    <a:gd name="connsiteX81" fmla="*/ 523576 w 1744338"/>
                    <a:gd name="connsiteY81" fmla="*/ 1148386 h 2403337"/>
                    <a:gd name="connsiteX82" fmla="*/ 490595 w 1744338"/>
                    <a:gd name="connsiteY82" fmla="*/ 1080133 h 2403337"/>
                    <a:gd name="connsiteX83" fmla="*/ 450743 w 1744338"/>
                    <a:gd name="connsiteY83" fmla="*/ 1026539 h 2403337"/>
                    <a:gd name="connsiteX84" fmla="*/ 306450 w 1744338"/>
                    <a:gd name="connsiteY84" fmla="*/ 553809 h 2403337"/>
                    <a:gd name="connsiteX85" fmla="*/ 522660 w 1744338"/>
                    <a:gd name="connsiteY85" fmla="*/ 9161 h 2403337"/>
                    <a:gd name="connsiteX86" fmla="*/ 527699 w 1744338"/>
                    <a:gd name="connsiteY86" fmla="*/ 2290 h 2403337"/>
                    <a:gd name="connsiteX87" fmla="*/ 529989 w 1744338"/>
                    <a:gd name="connsiteY87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167167 w 1744338"/>
                    <a:gd name="connsiteY35" fmla="*/ 1506140 h 2403337"/>
                    <a:gd name="connsiteX36" fmla="*/ 1182742 w 1744338"/>
                    <a:gd name="connsiteY36" fmla="*/ 1521715 h 2403337"/>
                    <a:gd name="connsiteX37" fmla="*/ 1168999 w 1744338"/>
                    <a:gd name="connsiteY37" fmla="*/ 1523547 h 2403337"/>
                    <a:gd name="connsiteX38" fmla="*/ 821323 w 1744338"/>
                    <a:gd name="connsiteY38" fmla="*/ 1527211 h 2403337"/>
                    <a:gd name="connsiteX39" fmla="*/ 529531 w 1744338"/>
                    <a:gd name="connsiteY39" fmla="*/ 1524005 h 2403337"/>
                    <a:gd name="connsiteX40" fmla="*/ 516247 w 1744338"/>
                    <a:gd name="connsiteY40" fmla="*/ 1523547 h 2403337"/>
                    <a:gd name="connsiteX41" fmla="*/ 485556 w 1744338"/>
                    <a:gd name="connsiteY41" fmla="*/ 1525837 h 2403337"/>
                    <a:gd name="connsiteX42" fmla="*/ 416387 w 1744338"/>
                    <a:gd name="connsiteY42" fmla="*/ 1542786 h 2403337"/>
                    <a:gd name="connsiteX43" fmla="*/ 404935 w 1744338"/>
                    <a:gd name="connsiteY43" fmla="*/ 1553322 h 2403337"/>
                    <a:gd name="connsiteX44" fmla="*/ 259727 w 1744338"/>
                    <a:gd name="connsiteY44" fmla="*/ 1858397 h 2403337"/>
                    <a:gd name="connsiteX45" fmla="*/ 272095 w 1744338"/>
                    <a:gd name="connsiteY45" fmla="*/ 1875346 h 2403337"/>
                    <a:gd name="connsiteX46" fmla="*/ 298663 w 1744338"/>
                    <a:gd name="connsiteY46" fmla="*/ 1876262 h 2403337"/>
                    <a:gd name="connsiteX47" fmla="*/ 301869 w 1744338"/>
                    <a:gd name="connsiteY47" fmla="*/ 1877636 h 2403337"/>
                    <a:gd name="connsiteX48" fmla="*/ 250107 w 1744338"/>
                    <a:gd name="connsiteY48" fmla="*/ 1914740 h 2403337"/>
                    <a:gd name="connsiteX49" fmla="*/ 238197 w 1744338"/>
                    <a:gd name="connsiteY49" fmla="*/ 1930773 h 2403337"/>
                    <a:gd name="connsiteX50" fmla="*/ 206590 w 1744338"/>
                    <a:gd name="connsiteY50" fmla="*/ 2211113 h 2403337"/>
                    <a:gd name="connsiteX51" fmla="*/ 207965 w 1744338"/>
                    <a:gd name="connsiteY51" fmla="*/ 2215235 h 2403337"/>
                    <a:gd name="connsiteX52" fmla="*/ 244610 w 1744338"/>
                    <a:gd name="connsiteY52" fmla="*/ 2193248 h 2403337"/>
                    <a:gd name="connsiteX53" fmla="*/ 213003 w 1744338"/>
                    <a:gd name="connsiteY53" fmla="*/ 2275243 h 2403337"/>
                    <a:gd name="connsiteX54" fmla="*/ 207049 w 1744338"/>
                    <a:gd name="connsiteY54" fmla="*/ 2310056 h 2403337"/>
                    <a:gd name="connsiteX55" fmla="*/ 208423 w 1744338"/>
                    <a:gd name="connsiteY55" fmla="*/ 2393425 h 2403337"/>
                    <a:gd name="connsiteX56" fmla="*/ 197887 w 1744338"/>
                    <a:gd name="connsiteY56" fmla="*/ 2402587 h 2403337"/>
                    <a:gd name="connsiteX57" fmla="*/ 162616 w 1744338"/>
                    <a:gd name="connsiteY57" fmla="*/ 2401670 h 2403337"/>
                    <a:gd name="connsiteX58" fmla="*/ 158493 w 1744338"/>
                    <a:gd name="connsiteY58" fmla="*/ 2398922 h 2403337"/>
                    <a:gd name="connsiteX59" fmla="*/ 155744 w 1744338"/>
                    <a:gd name="connsiteY59" fmla="*/ 2387470 h 2403337"/>
                    <a:gd name="connsiteX60" fmla="*/ 152538 w 1744338"/>
                    <a:gd name="connsiteY60" fmla="*/ 2183628 h 2403337"/>
                    <a:gd name="connsiteX61" fmla="*/ 208881 w 1744338"/>
                    <a:gd name="connsiteY61" fmla="*/ 1846946 h 2403337"/>
                    <a:gd name="connsiteX62" fmla="*/ 301411 w 1744338"/>
                    <a:gd name="connsiteY62" fmla="*/ 1630736 h 2403337"/>
                    <a:gd name="connsiteX63" fmla="*/ 305076 w 1744338"/>
                    <a:gd name="connsiteY63" fmla="*/ 1595006 h 2403337"/>
                    <a:gd name="connsiteX64" fmla="*/ 290876 w 1744338"/>
                    <a:gd name="connsiteY64" fmla="*/ 1528128 h 2403337"/>
                    <a:gd name="connsiteX65" fmla="*/ 278508 w 1744338"/>
                    <a:gd name="connsiteY65" fmla="*/ 1505224 h 2403337"/>
                    <a:gd name="connsiteX66" fmla="*/ 127802 w 1744338"/>
                    <a:gd name="connsiteY66" fmla="*/ 1332989 h 2403337"/>
                    <a:gd name="connsiteX67" fmla="*/ 65046 w 1744338"/>
                    <a:gd name="connsiteY67" fmla="*/ 1218013 h 2403337"/>
                    <a:gd name="connsiteX68" fmla="*/ 0 w 1744338"/>
                    <a:gd name="connsiteY68" fmla="*/ 870336 h 2403337"/>
                    <a:gd name="connsiteX69" fmla="*/ 149790 w 1744338"/>
                    <a:gd name="connsiteY69" fmla="*/ 418678 h 2403337"/>
                    <a:gd name="connsiteX70" fmla="*/ 161699 w 1744338"/>
                    <a:gd name="connsiteY70" fmla="*/ 410890 h 2403337"/>
                    <a:gd name="connsiteX71" fmla="*/ 178190 w 1744338"/>
                    <a:gd name="connsiteY71" fmla="*/ 534570 h 2403337"/>
                    <a:gd name="connsiteX72" fmla="*/ 259269 w 1744338"/>
                    <a:gd name="connsiteY72" fmla="*/ 1182741 h 2403337"/>
                    <a:gd name="connsiteX73" fmla="*/ 297289 w 1744338"/>
                    <a:gd name="connsiteY73" fmla="*/ 1486901 h 2403337"/>
                    <a:gd name="connsiteX74" fmla="*/ 301869 w 1744338"/>
                    <a:gd name="connsiteY74" fmla="*/ 1502476 h 2403337"/>
                    <a:gd name="connsiteX75" fmla="*/ 310573 w 1744338"/>
                    <a:gd name="connsiteY75" fmla="*/ 1532250 h 2403337"/>
                    <a:gd name="connsiteX76" fmla="*/ 322483 w 1744338"/>
                    <a:gd name="connsiteY76" fmla="*/ 1587677 h 2403337"/>
                    <a:gd name="connsiteX77" fmla="*/ 352715 w 1744338"/>
                    <a:gd name="connsiteY77" fmla="*/ 1536831 h 2403337"/>
                    <a:gd name="connsiteX78" fmla="*/ 534570 w 1744338"/>
                    <a:gd name="connsiteY78" fmla="*/ 1275272 h 2403337"/>
                    <a:gd name="connsiteX79" fmla="*/ 542815 w 1744338"/>
                    <a:gd name="connsiteY79" fmla="*/ 1234045 h 2403337"/>
                    <a:gd name="connsiteX80" fmla="*/ 523576 w 1744338"/>
                    <a:gd name="connsiteY80" fmla="*/ 1148386 h 2403337"/>
                    <a:gd name="connsiteX81" fmla="*/ 490595 w 1744338"/>
                    <a:gd name="connsiteY81" fmla="*/ 1080133 h 2403337"/>
                    <a:gd name="connsiteX82" fmla="*/ 450743 w 1744338"/>
                    <a:gd name="connsiteY82" fmla="*/ 1026539 h 2403337"/>
                    <a:gd name="connsiteX83" fmla="*/ 306450 w 1744338"/>
                    <a:gd name="connsiteY83" fmla="*/ 553809 h 2403337"/>
                    <a:gd name="connsiteX84" fmla="*/ 522660 w 1744338"/>
                    <a:gd name="connsiteY84" fmla="*/ 9161 h 2403337"/>
                    <a:gd name="connsiteX85" fmla="*/ 527699 w 1744338"/>
                    <a:gd name="connsiteY85" fmla="*/ 2290 h 2403337"/>
                    <a:gd name="connsiteX86" fmla="*/ 529989 w 1744338"/>
                    <a:gd name="connsiteY86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167167 w 1744338"/>
                    <a:gd name="connsiteY35" fmla="*/ 1506140 h 2403337"/>
                    <a:gd name="connsiteX36" fmla="*/ 1182742 w 1744338"/>
                    <a:gd name="connsiteY36" fmla="*/ 1521715 h 2403337"/>
                    <a:gd name="connsiteX37" fmla="*/ 821323 w 1744338"/>
                    <a:gd name="connsiteY37" fmla="*/ 1527211 h 2403337"/>
                    <a:gd name="connsiteX38" fmla="*/ 529531 w 1744338"/>
                    <a:gd name="connsiteY38" fmla="*/ 1524005 h 2403337"/>
                    <a:gd name="connsiteX39" fmla="*/ 516247 w 1744338"/>
                    <a:gd name="connsiteY39" fmla="*/ 1523547 h 2403337"/>
                    <a:gd name="connsiteX40" fmla="*/ 485556 w 1744338"/>
                    <a:gd name="connsiteY40" fmla="*/ 1525837 h 2403337"/>
                    <a:gd name="connsiteX41" fmla="*/ 416387 w 1744338"/>
                    <a:gd name="connsiteY41" fmla="*/ 1542786 h 2403337"/>
                    <a:gd name="connsiteX42" fmla="*/ 404935 w 1744338"/>
                    <a:gd name="connsiteY42" fmla="*/ 1553322 h 2403337"/>
                    <a:gd name="connsiteX43" fmla="*/ 259727 w 1744338"/>
                    <a:gd name="connsiteY43" fmla="*/ 1858397 h 2403337"/>
                    <a:gd name="connsiteX44" fmla="*/ 272095 w 1744338"/>
                    <a:gd name="connsiteY44" fmla="*/ 1875346 h 2403337"/>
                    <a:gd name="connsiteX45" fmla="*/ 298663 w 1744338"/>
                    <a:gd name="connsiteY45" fmla="*/ 1876262 h 2403337"/>
                    <a:gd name="connsiteX46" fmla="*/ 301869 w 1744338"/>
                    <a:gd name="connsiteY46" fmla="*/ 1877636 h 2403337"/>
                    <a:gd name="connsiteX47" fmla="*/ 250107 w 1744338"/>
                    <a:gd name="connsiteY47" fmla="*/ 1914740 h 2403337"/>
                    <a:gd name="connsiteX48" fmla="*/ 238197 w 1744338"/>
                    <a:gd name="connsiteY48" fmla="*/ 1930773 h 2403337"/>
                    <a:gd name="connsiteX49" fmla="*/ 206590 w 1744338"/>
                    <a:gd name="connsiteY49" fmla="*/ 2211113 h 2403337"/>
                    <a:gd name="connsiteX50" fmla="*/ 207965 w 1744338"/>
                    <a:gd name="connsiteY50" fmla="*/ 2215235 h 2403337"/>
                    <a:gd name="connsiteX51" fmla="*/ 244610 w 1744338"/>
                    <a:gd name="connsiteY51" fmla="*/ 2193248 h 2403337"/>
                    <a:gd name="connsiteX52" fmla="*/ 213003 w 1744338"/>
                    <a:gd name="connsiteY52" fmla="*/ 2275243 h 2403337"/>
                    <a:gd name="connsiteX53" fmla="*/ 207049 w 1744338"/>
                    <a:gd name="connsiteY53" fmla="*/ 2310056 h 2403337"/>
                    <a:gd name="connsiteX54" fmla="*/ 208423 w 1744338"/>
                    <a:gd name="connsiteY54" fmla="*/ 2393425 h 2403337"/>
                    <a:gd name="connsiteX55" fmla="*/ 197887 w 1744338"/>
                    <a:gd name="connsiteY55" fmla="*/ 2402587 h 2403337"/>
                    <a:gd name="connsiteX56" fmla="*/ 162616 w 1744338"/>
                    <a:gd name="connsiteY56" fmla="*/ 2401670 h 2403337"/>
                    <a:gd name="connsiteX57" fmla="*/ 158493 w 1744338"/>
                    <a:gd name="connsiteY57" fmla="*/ 2398922 h 2403337"/>
                    <a:gd name="connsiteX58" fmla="*/ 155744 w 1744338"/>
                    <a:gd name="connsiteY58" fmla="*/ 2387470 h 2403337"/>
                    <a:gd name="connsiteX59" fmla="*/ 152538 w 1744338"/>
                    <a:gd name="connsiteY59" fmla="*/ 2183628 h 2403337"/>
                    <a:gd name="connsiteX60" fmla="*/ 208881 w 1744338"/>
                    <a:gd name="connsiteY60" fmla="*/ 1846946 h 2403337"/>
                    <a:gd name="connsiteX61" fmla="*/ 301411 w 1744338"/>
                    <a:gd name="connsiteY61" fmla="*/ 1630736 h 2403337"/>
                    <a:gd name="connsiteX62" fmla="*/ 305076 w 1744338"/>
                    <a:gd name="connsiteY62" fmla="*/ 1595006 h 2403337"/>
                    <a:gd name="connsiteX63" fmla="*/ 290876 w 1744338"/>
                    <a:gd name="connsiteY63" fmla="*/ 1528128 h 2403337"/>
                    <a:gd name="connsiteX64" fmla="*/ 278508 w 1744338"/>
                    <a:gd name="connsiteY64" fmla="*/ 1505224 h 2403337"/>
                    <a:gd name="connsiteX65" fmla="*/ 127802 w 1744338"/>
                    <a:gd name="connsiteY65" fmla="*/ 1332989 h 2403337"/>
                    <a:gd name="connsiteX66" fmla="*/ 65046 w 1744338"/>
                    <a:gd name="connsiteY66" fmla="*/ 1218013 h 2403337"/>
                    <a:gd name="connsiteX67" fmla="*/ 0 w 1744338"/>
                    <a:gd name="connsiteY67" fmla="*/ 870336 h 2403337"/>
                    <a:gd name="connsiteX68" fmla="*/ 149790 w 1744338"/>
                    <a:gd name="connsiteY68" fmla="*/ 418678 h 2403337"/>
                    <a:gd name="connsiteX69" fmla="*/ 161699 w 1744338"/>
                    <a:gd name="connsiteY69" fmla="*/ 410890 h 2403337"/>
                    <a:gd name="connsiteX70" fmla="*/ 178190 w 1744338"/>
                    <a:gd name="connsiteY70" fmla="*/ 534570 h 2403337"/>
                    <a:gd name="connsiteX71" fmla="*/ 259269 w 1744338"/>
                    <a:gd name="connsiteY71" fmla="*/ 1182741 h 2403337"/>
                    <a:gd name="connsiteX72" fmla="*/ 297289 w 1744338"/>
                    <a:gd name="connsiteY72" fmla="*/ 1486901 h 2403337"/>
                    <a:gd name="connsiteX73" fmla="*/ 301869 w 1744338"/>
                    <a:gd name="connsiteY73" fmla="*/ 1502476 h 2403337"/>
                    <a:gd name="connsiteX74" fmla="*/ 310573 w 1744338"/>
                    <a:gd name="connsiteY74" fmla="*/ 1532250 h 2403337"/>
                    <a:gd name="connsiteX75" fmla="*/ 322483 w 1744338"/>
                    <a:gd name="connsiteY75" fmla="*/ 1587677 h 2403337"/>
                    <a:gd name="connsiteX76" fmla="*/ 352715 w 1744338"/>
                    <a:gd name="connsiteY76" fmla="*/ 1536831 h 2403337"/>
                    <a:gd name="connsiteX77" fmla="*/ 534570 w 1744338"/>
                    <a:gd name="connsiteY77" fmla="*/ 1275272 h 2403337"/>
                    <a:gd name="connsiteX78" fmla="*/ 542815 w 1744338"/>
                    <a:gd name="connsiteY78" fmla="*/ 1234045 h 2403337"/>
                    <a:gd name="connsiteX79" fmla="*/ 523576 w 1744338"/>
                    <a:gd name="connsiteY79" fmla="*/ 1148386 h 2403337"/>
                    <a:gd name="connsiteX80" fmla="*/ 490595 w 1744338"/>
                    <a:gd name="connsiteY80" fmla="*/ 1080133 h 2403337"/>
                    <a:gd name="connsiteX81" fmla="*/ 450743 w 1744338"/>
                    <a:gd name="connsiteY81" fmla="*/ 1026539 h 2403337"/>
                    <a:gd name="connsiteX82" fmla="*/ 306450 w 1744338"/>
                    <a:gd name="connsiteY82" fmla="*/ 553809 h 2403337"/>
                    <a:gd name="connsiteX83" fmla="*/ 522660 w 1744338"/>
                    <a:gd name="connsiteY83" fmla="*/ 9161 h 2403337"/>
                    <a:gd name="connsiteX84" fmla="*/ 527699 w 1744338"/>
                    <a:gd name="connsiteY84" fmla="*/ 2290 h 2403337"/>
                    <a:gd name="connsiteX85" fmla="*/ 529989 w 1744338"/>
                    <a:gd name="connsiteY85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767270 w 1744338"/>
                    <a:gd name="connsiteY34" fmla="*/ 1387958 h 2403337"/>
                    <a:gd name="connsiteX35" fmla="*/ 1167167 w 1744338"/>
                    <a:gd name="connsiteY35" fmla="*/ 1506140 h 2403337"/>
                    <a:gd name="connsiteX36" fmla="*/ 821323 w 1744338"/>
                    <a:gd name="connsiteY36" fmla="*/ 1527211 h 2403337"/>
                    <a:gd name="connsiteX37" fmla="*/ 529531 w 1744338"/>
                    <a:gd name="connsiteY37" fmla="*/ 1524005 h 2403337"/>
                    <a:gd name="connsiteX38" fmla="*/ 516247 w 1744338"/>
                    <a:gd name="connsiteY38" fmla="*/ 1523547 h 2403337"/>
                    <a:gd name="connsiteX39" fmla="*/ 485556 w 1744338"/>
                    <a:gd name="connsiteY39" fmla="*/ 1525837 h 2403337"/>
                    <a:gd name="connsiteX40" fmla="*/ 416387 w 1744338"/>
                    <a:gd name="connsiteY40" fmla="*/ 1542786 h 2403337"/>
                    <a:gd name="connsiteX41" fmla="*/ 404935 w 1744338"/>
                    <a:gd name="connsiteY41" fmla="*/ 1553322 h 2403337"/>
                    <a:gd name="connsiteX42" fmla="*/ 259727 w 1744338"/>
                    <a:gd name="connsiteY42" fmla="*/ 1858397 h 2403337"/>
                    <a:gd name="connsiteX43" fmla="*/ 272095 w 1744338"/>
                    <a:gd name="connsiteY43" fmla="*/ 1875346 h 2403337"/>
                    <a:gd name="connsiteX44" fmla="*/ 298663 w 1744338"/>
                    <a:gd name="connsiteY44" fmla="*/ 1876262 h 2403337"/>
                    <a:gd name="connsiteX45" fmla="*/ 301869 w 1744338"/>
                    <a:gd name="connsiteY45" fmla="*/ 1877636 h 2403337"/>
                    <a:gd name="connsiteX46" fmla="*/ 250107 w 1744338"/>
                    <a:gd name="connsiteY46" fmla="*/ 1914740 h 2403337"/>
                    <a:gd name="connsiteX47" fmla="*/ 238197 w 1744338"/>
                    <a:gd name="connsiteY47" fmla="*/ 1930773 h 2403337"/>
                    <a:gd name="connsiteX48" fmla="*/ 206590 w 1744338"/>
                    <a:gd name="connsiteY48" fmla="*/ 2211113 h 2403337"/>
                    <a:gd name="connsiteX49" fmla="*/ 207965 w 1744338"/>
                    <a:gd name="connsiteY49" fmla="*/ 2215235 h 2403337"/>
                    <a:gd name="connsiteX50" fmla="*/ 244610 w 1744338"/>
                    <a:gd name="connsiteY50" fmla="*/ 2193248 h 2403337"/>
                    <a:gd name="connsiteX51" fmla="*/ 213003 w 1744338"/>
                    <a:gd name="connsiteY51" fmla="*/ 2275243 h 2403337"/>
                    <a:gd name="connsiteX52" fmla="*/ 207049 w 1744338"/>
                    <a:gd name="connsiteY52" fmla="*/ 2310056 h 2403337"/>
                    <a:gd name="connsiteX53" fmla="*/ 208423 w 1744338"/>
                    <a:gd name="connsiteY53" fmla="*/ 2393425 h 2403337"/>
                    <a:gd name="connsiteX54" fmla="*/ 197887 w 1744338"/>
                    <a:gd name="connsiteY54" fmla="*/ 2402587 h 2403337"/>
                    <a:gd name="connsiteX55" fmla="*/ 162616 w 1744338"/>
                    <a:gd name="connsiteY55" fmla="*/ 2401670 h 2403337"/>
                    <a:gd name="connsiteX56" fmla="*/ 158493 w 1744338"/>
                    <a:gd name="connsiteY56" fmla="*/ 2398922 h 2403337"/>
                    <a:gd name="connsiteX57" fmla="*/ 155744 w 1744338"/>
                    <a:gd name="connsiteY57" fmla="*/ 2387470 h 2403337"/>
                    <a:gd name="connsiteX58" fmla="*/ 152538 w 1744338"/>
                    <a:gd name="connsiteY58" fmla="*/ 2183628 h 2403337"/>
                    <a:gd name="connsiteX59" fmla="*/ 208881 w 1744338"/>
                    <a:gd name="connsiteY59" fmla="*/ 1846946 h 2403337"/>
                    <a:gd name="connsiteX60" fmla="*/ 301411 w 1744338"/>
                    <a:gd name="connsiteY60" fmla="*/ 1630736 h 2403337"/>
                    <a:gd name="connsiteX61" fmla="*/ 305076 w 1744338"/>
                    <a:gd name="connsiteY61" fmla="*/ 1595006 h 2403337"/>
                    <a:gd name="connsiteX62" fmla="*/ 290876 w 1744338"/>
                    <a:gd name="connsiteY62" fmla="*/ 1528128 h 2403337"/>
                    <a:gd name="connsiteX63" fmla="*/ 278508 w 1744338"/>
                    <a:gd name="connsiteY63" fmla="*/ 1505224 h 2403337"/>
                    <a:gd name="connsiteX64" fmla="*/ 127802 w 1744338"/>
                    <a:gd name="connsiteY64" fmla="*/ 1332989 h 2403337"/>
                    <a:gd name="connsiteX65" fmla="*/ 65046 w 1744338"/>
                    <a:gd name="connsiteY65" fmla="*/ 1218013 h 2403337"/>
                    <a:gd name="connsiteX66" fmla="*/ 0 w 1744338"/>
                    <a:gd name="connsiteY66" fmla="*/ 870336 h 2403337"/>
                    <a:gd name="connsiteX67" fmla="*/ 149790 w 1744338"/>
                    <a:gd name="connsiteY67" fmla="*/ 418678 h 2403337"/>
                    <a:gd name="connsiteX68" fmla="*/ 161699 w 1744338"/>
                    <a:gd name="connsiteY68" fmla="*/ 410890 h 2403337"/>
                    <a:gd name="connsiteX69" fmla="*/ 178190 w 1744338"/>
                    <a:gd name="connsiteY69" fmla="*/ 534570 h 2403337"/>
                    <a:gd name="connsiteX70" fmla="*/ 259269 w 1744338"/>
                    <a:gd name="connsiteY70" fmla="*/ 1182741 h 2403337"/>
                    <a:gd name="connsiteX71" fmla="*/ 297289 w 1744338"/>
                    <a:gd name="connsiteY71" fmla="*/ 1486901 h 2403337"/>
                    <a:gd name="connsiteX72" fmla="*/ 301869 w 1744338"/>
                    <a:gd name="connsiteY72" fmla="*/ 1502476 h 2403337"/>
                    <a:gd name="connsiteX73" fmla="*/ 310573 w 1744338"/>
                    <a:gd name="connsiteY73" fmla="*/ 1532250 h 2403337"/>
                    <a:gd name="connsiteX74" fmla="*/ 322483 w 1744338"/>
                    <a:gd name="connsiteY74" fmla="*/ 1587677 h 2403337"/>
                    <a:gd name="connsiteX75" fmla="*/ 352715 w 1744338"/>
                    <a:gd name="connsiteY75" fmla="*/ 1536831 h 2403337"/>
                    <a:gd name="connsiteX76" fmla="*/ 534570 w 1744338"/>
                    <a:gd name="connsiteY76" fmla="*/ 1275272 h 2403337"/>
                    <a:gd name="connsiteX77" fmla="*/ 542815 w 1744338"/>
                    <a:gd name="connsiteY77" fmla="*/ 1234045 h 2403337"/>
                    <a:gd name="connsiteX78" fmla="*/ 523576 w 1744338"/>
                    <a:gd name="connsiteY78" fmla="*/ 1148386 h 2403337"/>
                    <a:gd name="connsiteX79" fmla="*/ 490595 w 1744338"/>
                    <a:gd name="connsiteY79" fmla="*/ 1080133 h 2403337"/>
                    <a:gd name="connsiteX80" fmla="*/ 450743 w 1744338"/>
                    <a:gd name="connsiteY80" fmla="*/ 1026539 h 2403337"/>
                    <a:gd name="connsiteX81" fmla="*/ 306450 w 1744338"/>
                    <a:gd name="connsiteY81" fmla="*/ 553809 h 2403337"/>
                    <a:gd name="connsiteX82" fmla="*/ 522660 w 1744338"/>
                    <a:gd name="connsiteY82" fmla="*/ 9161 h 2403337"/>
                    <a:gd name="connsiteX83" fmla="*/ 527699 w 1744338"/>
                    <a:gd name="connsiteY83" fmla="*/ 2290 h 2403337"/>
                    <a:gd name="connsiteX84" fmla="*/ 529989 w 1744338"/>
                    <a:gd name="connsiteY84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1167167 w 1744338"/>
                    <a:gd name="connsiteY34" fmla="*/ 1506140 h 2403337"/>
                    <a:gd name="connsiteX35" fmla="*/ 821323 w 1744338"/>
                    <a:gd name="connsiteY35" fmla="*/ 1527211 h 2403337"/>
                    <a:gd name="connsiteX36" fmla="*/ 529531 w 1744338"/>
                    <a:gd name="connsiteY36" fmla="*/ 1524005 h 2403337"/>
                    <a:gd name="connsiteX37" fmla="*/ 516247 w 1744338"/>
                    <a:gd name="connsiteY37" fmla="*/ 1523547 h 2403337"/>
                    <a:gd name="connsiteX38" fmla="*/ 485556 w 1744338"/>
                    <a:gd name="connsiteY38" fmla="*/ 1525837 h 2403337"/>
                    <a:gd name="connsiteX39" fmla="*/ 416387 w 1744338"/>
                    <a:gd name="connsiteY39" fmla="*/ 1542786 h 2403337"/>
                    <a:gd name="connsiteX40" fmla="*/ 404935 w 1744338"/>
                    <a:gd name="connsiteY40" fmla="*/ 1553322 h 2403337"/>
                    <a:gd name="connsiteX41" fmla="*/ 259727 w 1744338"/>
                    <a:gd name="connsiteY41" fmla="*/ 1858397 h 2403337"/>
                    <a:gd name="connsiteX42" fmla="*/ 272095 w 1744338"/>
                    <a:gd name="connsiteY42" fmla="*/ 1875346 h 2403337"/>
                    <a:gd name="connsiteX43" fmla="*/ 298663 w 1744338"/>
                    <a:gd name="connsiteY43" fmla="*/ 1876262 h 2403337"/>
                    <a:gd name="connsiteX44" fmla="*/ 301869 w 1744338"/>
                    <a:gd name="connsiteY44" fmla="*/ 1877636 h 2403337"/>
                    <a:gd name="connsiteX45" fmla="*/ 250107 w 1744338"/>
                    <a:gd name="connsiteY45" fmla="*/ 1914740 h 2403337"/>
                    <a:gd name="connsiteX46" fmla="*/ 238197 w 1744338"/>
                    <a:gd name="connsiteY46" fmla="*/ 1930773 h 2403337"/>
                    <a:gd name="connsiteX47" fmla="*/ 206590 w 1744338"/>
                    <a:gd name="connsiteY47" fmla="*/ 2211113 h 2403337"/>
                    <a:gd name="connsiteX48" fmla="*/ 207965 w 1744338"/>
                    <a:gd name="connsiteY48" fmla="*/ 2215235 h 2403337"/>
                    <a:gd name="connsiteX49" fmla="*/ 244610 w 1744338"/>
                    <a:gd name="connsiteY49" fmla="*/ 2193248 h 2403337"/>
                    <a:gd name="connsiteX50" fmla="*/ 213003 w 1744338"/>
                    <a:gd name="connsiteY50" fmla="*/ 2275243 h 2403337"/>
                    <a:gd name="connsiteX51" fmla="*/ 207049 w 1744338"/>
                    <a:gd name="connsiteY51" fmla="*/ 2310056 h 2403337"/>
                    <a:gd name="connsiteX52" fmla="*/ 208423 w 1744338"/>
                    <a:gd name="connsiteY52" fmla="*/ 2393425 h 2403337"/>
                    <a:gd name="connsiteX53" fmla="*/ 197887 w 1744338"/>
                    <a:gd name="connsiteY53" fmla="*/ 2402587 h 2403337"/>
                    <a:gd name="connsiteX54" fmla="*/ 162616 w 1744338"/>
                    <a:gd name="connsiteY54" fmla="*/ 2401670 h 2403337"/>
                    <a:gd name="connsiteX55" fmla="*/ 158493 w 1744338"/>
                    <a:gd name="connsiteY55" fmla="*/ 2398922 h 2403337"/>
                    <a:gd name="connsiteX56" fmla="*/ 155744 w 1744338"/>
                    <a:gd name="connsiteY56" fmla="*/ 2387470 h 2403337"/>
                    <a:gd name="connsiteX57" fmla="*/ 152538 w 1744338"/>
                    <a:gd name="connsiteY57" fmla="*/ 2183628 h 2403337"/>
                    <a:gd name="connsiteX58" fmla="*/ 208881 w 1744338"/>
                    <a:gd name="connsiteY58" fmla="*/ 1846946 h 2403337"/>
                    <a:gd name="connsiteX59" fmla="*/ 301411 w 1744338"/>
                    <a:gd name="connsiteY59" fmla="*/ 1630736 h 2403337"/>
                    <a:gd name="connsiteX60" fmla="*/ 305076 w 1744338"/>
                    <a:gd name="connsiteY60" fmla="*/ 1595006 h 2403337"/>
                    <a:gd name="connsiteX61" fmla="*/ 290876 w 1744338"/>
                    <a:gd name="connsiteY61" fmla="*/ 1528128 h 2403337"/>
                    <a:gd name="connsiteX62" fmla="*/ 278508 w 1744338"/>
                    <a:gd name="connsiteY62" fmla="*/ 1505224 h 2403337"/>
                    <a:gd name="connsiteX63" fmla="*/ 127802 w 1744338"/>
                    <a:gd name="connsiteY63" fmla="*/ 1332989 h 2403337"/>
                    <a:gd name="connsiteX64" fmla="*/ 65046 w 1744338"/>
                    <a:gd name="connsiteY64" fmla="*/ 1218013 h 2403337"/>
                    <a:gd name="connsiteX65" fmla="*/ 0 w 1744338"/>
                    <a:gd name="connsiteY65" fmla="*/ 870336 h 2403337"/>
                    <a:gd name="connsiteX66" fmla="*/ 149790 w 1744338"/>
                    <a:gd name="connsiteY66" fmla="*/ 418678 h 2403337"/>
                    <a:gd name="connsiteX67" fmla="*/ 161699 w 1744338"/>
                    <a:gd name="connsiteY67" fmla="*/ 410890 h 2403337"/>
                    <a:gd name="connsiteX68" fmla="*/ 178190 w 1744338"/>
                    <a:gd name="connsiteY68" fmla="*/ 534570 h 2403337"/>
                    <a:gd name="connsiteX69" fmla="*/ 259269 w 1744338"/>
                    <a:gd name="connsiteY69" fmla="*/ 1182741 h 2403337"/>
                    <a:gd name="connsiteX70" fmla="*/ 297289 w 1744338"/>
                    <a:gd name="connsiteY70" fmla="*/ 1486901 h 2403337"/>
                    <a:gd name="connsiteX71" fmla="*/ 301869 w 1744338"/>
                    <a:gd name="connsiteY71" fmla="*/ 1502476 h 2403337"/>
                    <a:gd name="connsiteX72" fmla="*/ 310573 w 1744338"/>
                    <a:gd name="connsiteY72" fmla="*/ 1532250 h 2403337"/>
                    <a:gd name="connsiteX73" fmla="*/ 322483 w 1744338"/>
                    <a:gd name="connsiteY73" fmla="*/ 1587677 h 2403337"/>
                    <a:gd name="connsiteX74" fmla="*/ 352715 w 1744338"/>
                    <a:gd name="connsiteY74" fmla="*/ 1536831 h 2403337"/>
                    <a:gd name="connsiteX75" fmla="*/ 534570 w 1744338"/>
                    <a:gd name="connsiteY75" fmla="*/ 1275272 h 2403337"/>
                    <a:gd name="connsiteX76" fmla="*/ 542815 w 1744338"/>
                    <a:gd name="connsiteY76" fmla="*/ 1234045 h 2403337"/>
                    <a:gd name="connsiteX77" fmla="*/ 523576 w 1744338"/>
                    <a:gd name="connsiteY77" fmla="*/ 1148386 h 2403337"/>
                    <a:gd name="connsiteX78" fmla="*/ 490595 w 1744338"/>
                    <a:gd name="connsiteY78" fmla="*/ 1080133 h 2403337"/>
                    <a:gd name="connsiteX79" fmla="*/ 450743 w 1744338"/>
                    <a:gd name="connsiteY79" fmla="*/ 1026539 h 2403337"/>
                    <a:gd name="connsiteX80" fmla="*/ 306450 w 1744338"/>
                    <a:gd name="connsiteY80" fmla="*/ 553809 h 2403337"/>
                    <a:gd name="connsiteX81" fmla="*/ 522660 w 1744338"/>
                    <a:gd name="connsiteY81" fmla="*/ 9161 h 2403337"/>
                    <a:gd name="connsiteX82" fmla="*/ 527699 w 1744338"/>
                    <a:gd name="connsiteY82" fmla="*/ 2290 h 2403337"/>
                    <a:gd name="connsiteX83" fmla="*/ 529989 w 1744338"/>
                    <a:gd name="connsiteY83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1167167 w 1744338"/>
                    <a:gd name="connsiteY34" fmla="*/ 1506140 h 2403337"/>
                    <a:gd name="connsiteX35" fmla="*/ 529531 w 1744338"/>
                    <a:gd name="connsiteY35" fmla="*/ 1524005 h 2403337"/>
                    <a:gd name="connsiteX36" fmla="*/ 516247 w 1744338"/>
                    <a:gd name="connsiteY36" fmla="*/ 1523547 h 2403337"/>
                    <a:gd name="connsiteX37" fmla="*/ 485556 w 1744338"/>
                    <a:gd name="connsiteY37" fmla="*/ 1525837 h 2403337"/>
                    <a:gd name="connsiteX38" fmla="*/ 416387 w 1744338"/>
                    <a:gd name="connsiteY38" fmla="*/ 1542786 h 2403337"/>
                    <a:gd name="connsiteX39" fmla="*/ 404935 w 1744338"/>
                    <a:gd name="connsiteY39" fmla="*/ 1553322 h 2403337"/>
                    <a:gd name="connsiteX40" fmla="*/ 259727 w 1744338"/>
                    <a:gd name="connsiteY40" fmla="*/ 1858397 h 2403337"/>
                    <a:gd name="connsiteX41" fmla="*/ 272095 w 1744338"/>
                    <a:gd name="connsiteY41" fmla="*/ 1875346 h 2403337"/>
                    <a:gd name="connsiteX42" fmla="*/ 298663 w 1744338"/>
                    <a:gd name="connsiteY42" fmla="*/ 1876262 h 2403337"/>
                    <a:gd name="connsiteX43" fmla="*/ 301869 w 1744338"/>
                    <a:gd name="connsiteY43" fmla="*/ 1877636 h 2403337"/>
                    <a:gd name="connsiteX44" fmla="*/ 250107 w 1744338"/>
                    <a:gd name="connsiteY44" fmla="*/ 1914740 h 2403337"/>
                    <a:gd name="connsiteX45" fmla="*/ 238197 w 1744338"/>
                    <a:gd name="connsiteY45" fmla="*/ 1930773 h 2403337"/>
                    <a:gd name="connsiteX46" fmla="*/ 206590 w 1744338"/>
                    <a:gd name="connsiteY46" fmla="*/ 2211113 h 2403337"/>
                    <a:gd name="connsiteX47" fmla="*/ 207965 w 1744338"/>
                    <a:gd name="connsiteY47" fmla="*/ 2215235 h 2403337"/>
                    <a:gd name="connsiteX48" fmla="*/ 244610 w 1744338"/>
                    <a:gd name="connsiteY48" fmla="*/ 2193248 h 2403337"/>
                    <a:gd name="connsiteX49" fmla="*/ 213003 w 1744338"/>
                    <a:gd name="connsiteY49" fmla="*/ 2275243 h 2403337"/>
                    <a:gd name="connsiteX50" fmla="*/ 207049 w 1744338"/>
                    <a:gd name="connsiteY50" fmla="*/ 2310056 h 2403337"/>
                    <a:gd name="connsiteX51" fmla="*/ 208423 w 1744338"/>
                    <a:gd name="connsiteY51" fmla="*/ 2393425 h 2403337"/>
                    <a:gd name="connsiteX52" fmla="*/ 197887 w 1744338"/>
                    <a:gd name="connsiteY52" fmla="*/ 2402587 h 2403337"/>
                    <a:gd name="connsiteX53" fmla="*/ 162616 w 1744338"/>
                    <a:gd name="connsiteY53" fmla="*/ 2401670 h 2403337"/>
                    <a:gd name="connsiteX54" fmla="*/ 158493 w 1744338"/>
                    <a:gd name="connsiteY54" fmla="*/ 2398922 h 2403337"/>
                    <a:gd name="connsiteX55" fmla="*/ 155744 w 1744338"/>
                    <a:gd name="connsiteY55" fmla="*/ 2387470 h 2403337"/>
                    <a:gd name="connsiteX56" fmla="*/ 152538 w 1744338"/>
                    <a:gd name="connsiteY56" fmla="*/ 2183628 h 2403337"/>
                    <a:gd name="connsiteX57" fmla="*/ 208881 w 1744338"/>
                    <a:gd name="connsiteY57" fmla="*/ 1846946 h 2403337"/>
                    <a:gd name="connsiteX58" fmla="*/ 301411 w 1744338"/>
                    <a:gd name="connsiteY58" fmla="*/ 1630736 h 2403337"/>
                    <a:gd name="connsiteX59" fmla="*/ 305076 w 1744338"/>
                    <a:gd name="connsiteY59" fmla="*/ 1595006 h 2403337"/>
                    <a:gd name="connsiteX60" fmla="*/ 290876 w 1744338"/>
                    <a:gd name="connsiteY60" fmla="*/ 1528128 h 2403337"/>
                    <a:gd name="connsiteX61" fmla="*/ 278508 w 1744338"/>
                    <a:gd name="connsiteY61" fmla="*/ 1505224 h 2403337"/>
                    <a:gd name="connsiteX62" fmla="*/ 127802 w 1744338"/>
                    <a:gd name="connsiteY62" fmla="*/ 1332989 h 2403337"/>
                    <a:gd name="connsiteX63" fmla="*/ 65046 w 1744338"/>
                    <a:gd name="connsiteY63" fmla="*/ 1218013 h 2403337"/>
                    <a:gd name="connsiteX64" fmla="*/ 0 w 1744338"/>
                    <a:gd name="connsiteY64" fmla="*/ 870336 h 2403337"/>
                    <a:gd name="connsiteX65" fmla="*/ 149790 w 1744338"/>
                    <a:gd name="connsiteY65" fmla="*/ 418678 h 2403337"/>
                    <a:gd name="connsiteX66" fmla="*/ 161699 w 1744338"/>
                    <a:gd name="connsiteY66" fmla="*/ 410890 h 2403337"/>
                    <a:gd name="connsiteX67" fmla="*/ 178190 w 1744338"/>
                    <a:gd name="connsiteY67" fmla="*/ 534570 h 2403337"/>
                    <a:gd name="connsiteX68" fmla="*/ 259269 w 1744338"/>
                    <a:gd name="connsiteY68" fmla="*/ 1182741 h 2403337"/>
                    <a:gd name="connsiteX69" fmla="*/ 297289 w 1744338"/>
                    <a:gd name="connsiteY69" fmla="*/ 1486901 h 2403337"/>
                    <a:gd name="connsiteX70" fmla="*/ 301869 w 1744338"/>
                    <a:gd name="connsiteY70" fmla="*/ 1502476 h 2403337"/>
                    <a:gd name="connsiteX71" fmla="*/ 310573 w 1744338"/>
                    <a:gd name="connsiteY71" fmla="*/ 1532250 h 2403337"/>
                    <a:gd name="connsiteX72" fmla="*/ 322483 w 1744338"/>
                    <a:gd name="connsiteY72" fmla="*/ 1587677 h 2403337"/>
                    <a:gd name="connsiteX73" fmla="*/ 352715 w 1744338"/>
                    <a:gd name="connsiteY73" fmla="*/ 1536831 h 2403337"/>
                    <a:gd name="connsiteX74" fmla="*/ 534570 w 1744338"/>
                    <a:gd name="connsiteY74" fmla="*/ 1275272 h 2403337"/>
                    <a:gd name="connsiteX75" fmla="*/ 542815 w 1744338"/>
                    <a:gd name="connsiteY75" fmla="*/ 1234045 h 2403337"/>
                    <a:gd name="connsiteX76" fmla="*/ 523576 w 1744338"/>
                    <a:gd name="connsiteY76" fmla="*/ 1148386 h 2403337"/>
                    <a:gd name="connsiteX77" fmla="*/ 490595 w 1744338"/>
                    <a:gd name="connsiteY77" fmla="*/ 1080133 h 2403337"/>
                    <a:gd name="connsiteX78" fmla="*/ 450743 w 1744338"/>
                    <a:gd name="connsiteY78" fmla="*/ 1026539 h 2403337"/>
                    <a:gd name="connsiteX79" fmla="*/ 306450 w 1744338"/>
                    <a:gd name="connsiteY79" fmla="*/ 553809 h 2403337"/>
                    <a:gd name="connsiteX80" fmla="*/ 522660 w 1744338"/>
                    <a:gd name="connsiteY80" fmla="*/ 9161 h 2403337"/>
                    <a:gd name="connsiteX81" fmla="*/ 527699 w 1744338"/>
                    <a:gd name="connsiteY81" fmla="*/ 2290 h 2403337"/>
                    <a:gd name="connsiteX82" fmla="*/ 529989 w 1744338"/>
                    <a:gd name="connsiteY82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529531 w 1744338"/>
                    <a:gd name="connsiteY34" fmla="*/ 1524005 h 2403337"/>
                    <a:gd name="connsiteX35" fmla="*/ 516247 w 1744338"/>
                    <a:gd name="connsiteY35" fmla="*/ 1523547 h 2403337"/>
                    <a:gd name="connsiteX36" fmla="*/ 485556 w 1744338"/>
                    <a:gd name="connsiteY36" fmla="*/ 1525837 h 2403337"/>
                    <a:gd name="connsiteX37" fmla="*/ 416387 w 1744338"/>
                    <a:gd name="connsiteY37" fmla="*/ 1542786 h 2403337"/>
                    <a:gd name="connsiteX38" fmla="*/ 404935 w 1744338"/>
                    <a:gd name="connsiteY38" fmla="*/ 1553322 h 2403337"/>
                    <a:gd name="connsiteX39" fmla="*/ 259727 w 1744338"/>
                    <a:gd name="connsiteY39" fmla="*/ 1858397 h 2403337"/>
                    <a:gd name="connsiteX40" fmla="*/ 272095 w 1744338"/>
                    <a:gd name="connsiteY40" fmla="*/ 1875346 h 2403337"/>
                    <a:gd name="connsiteX41" fmla="*/ 298663 w 1744338"/>
                    <a:gd name="connsiteY41" fmla="*/ 1876262 h 2403337"/>
                    <a:gd name="connsiteX42" fmla="*/ 301869 w 1744338"/>
                    <a:gd name="connsiteY42" fmla="*/ 1877636 h 2403337"/>
                    <a:gd name="connsiteX43" fmla="*/ 250107 w 1744338"/>
                    <a:gd name="connsiteY43" fmla="*/ 1914740 h 2403337"/>
                    <a:gd name="connsiteX44" fmla="*/ 238197 w 1744338"/>
                    <a:gd name="connsiteY44" fmla="*/ 1930773 h 2403337"/>
                    <a:gd name="connsiteX45" fmla="*/ 206590 w 1744338"/>
                    <a:gd name="connsiteY45" fmla="*/ 2211113 h 2403337"/>
                    <a:gd name="connsiteX46" fmla="*/ 207965 w 1744338"/>
                    <a:gd name="connsiteY46" fmla="*/ 2215235 h 2403337"/>
                    <a:gd name="connsiteX47" fmla="*/ 244610 w 1744338"/>
                    <a:gd name="connsiteY47" fmla="*/ 2193248 h 2403337"/>
                    <a:gd name="connsiteX48" fmla="*/ 213003 w 1744338"/>
                    <a:gd name="connsiteY48" fmla="*/ 2275243 h 2403337"/>
                    <a:gd name="connsiteX49" fmla="*/ 207049 w 1744338"/>
                    <a:gd name="connsiteY49" fmla="*/ 2310056 h 2403337"/>
                    <a:gd name="connsiteX50" fmla="*/ 208423 w 1744338"/>
                    <a:gd name="connsiteY50" fmla="*/ 2393425 h 2403337"/>
                    <a:gd name="connsiteX51" fmla="*/ 197887 w 1744338"/>
                    <a:gd name="connsiteY51" fmla="*/ 2402587 h 2403337"/>
                    <a:gd name="connsiteX52" fmla="*/ 162616 w 1744338"/>
                    <a:gd name="connsiteY52" fmla="*/ 2401670 h 2403337"/>
                    <a:gd name="connsiteX53" fmla="*/ 158493 w 1744338"/>
                    <a:gd name="connsiteY53" fmla="*/ 2398922 h 2403337"/>
                    <a:gd name="connsiteX54" fmla="*/ 155744 w 1744338"/>
                    <a:gd name="connsiteY54" fmla="*/ 2387470 h 2403337"/>
                    <a:gd name="connsiteX55" fmla="*/ 152538 w 1744338"/>
                    <a:gd name="connsiteY55" fmla="*/ 2183628 h 2403337"/>
                    <a:gd name="connsiteX56" fmla="*/ 208881 w 1744338"/>
                    <a:gd name="connsiteY56" fmla="*/ 1846946 h 2403337"/>
                    <a:gd name="connsiteX57" fmla="*/ 301411 w 1744338"/>
                    <a:gd name="connsiteY57" fmla="*/ 1630736 h 2403337"/>
                    <a:gd name="connsiteX58" fmla="*/ 305076 w 1744338"/>
                    <a:gd name="connsiteY58" fmla="*/ 1595006 h 2403337"/>
                    <a:gd name="connsiteX59" fmla="*/ 290876 w 1744338"/>
                    <a:gd name="connsiteY59" fmla="*/ 1528128 h 2403337"/>
                    <a:gd name="connsiteX60" fmla="*/ 278508 w 1744338"/>
                    <a:gd name="connsiteY60" fmla="*/ 1505224 h 2403337"/>
                    <a:gd name="connsiteX61" fmla="*/ 127802 w 1744338"/>
                    <a:gd name="connsiteY61" fmla="*/ 1332989 h 2403337"/>
                    <a:gd name="connsiteX62" fmla="*/ 65046 w 1744338"/>
                    <a:gd name="connsiteY62" fmla="*/ 1218013 h 2403337"/>
                    <a:gd name="connsiteX63" fmla="*/ 0 w 1744338"/>
                    <a:gd name="connsiteY63" fmla="*/ 870336 h 2403337"/>
                    <a:gd name="connsiteX64" fmla="*/ 149790 w 1744338"/>
                    <a:gd name="connsiteY64" fmla="*/ 418678 h 2403337"/>
                    <a:gd name="connsiteX65" fmla="*/ 161699 w 1744338"/>
                    <a:gd name="connsiteY65" fmla="*/ 410890 h 2403337"/>
                    <a:gd name="connsiteX66" fmla="*/ 178190 w 1744338"/>
                    <a:gd name="connsiteY66" fmla="*/ 534570 h 2403337"/>
                    <a:gd name="connsiteX67" fmla="*/ 259269 w 1744338"/>
                    <a:gd name="connsiteY67" fmla="*/ 1182741 h 2403337"/>
                    <a:gd name="connsiteX68" fmla="*/ 297289 w 1744338"/>
                    <a:gd name="connsiteY68" fmla="*/ 1486901 h 2403337"/>
                    <a:gd name="connsiteX69" fmla="*/ 301869 w 1744338"/>
                    <a:gd name="connsiteY69" fmla="*/ 1502476 h 2403337"/>
                    <a:gd name="connsiteX70" fmla="*/ 310573 w 1744338"/>
                    <a:gd name="connsiteY70" fmla="*/ 1532250 h 2403337"/>
                    <a:gd name="connsiteX71" fmla="*/ 322483 w 1744338"/>
                    <a:gd name="connsiteY71" fmla="*/ 1587677 h 2403337"/>
                    <a:gd name="connsiteX72" fmla="*/ 352715 w 1744338"/>
                    <a:gd name="connsiteY72" fmla="*/ 1536831 h 2403337"/>
                    <a:gd name="connsiteX73" fmla="*/ 534570 w 1744338"/>
                    <a:gd name="connsiteY73" fmla="*/ 1275272 h 2403337"/>
                    <a:gd name="connsiteX74" fmla="*/ 542815 w 1744338"/>
                    <a:gd name="connsiteY74" fmla="*/ 1234045 h 2403337"/>
                    <a:gd name="connsiteX75" fmla="*/ 523576 w 1744338"/>
                    <a:gd name="connsiteY75" fmla="*/ 1148386 h 2403337"/>
                    <a:gd name="connsiteX76" fmla="*/ 490595 w 1744338"/>
                    <a:gd name="connsiteY76" fmla="*/ 1080133 h 2403337"/>
                    <a:gd name="connsiteX77" fmla="*/ 450743 w 1744338"/>
                    <a:gd name="connsiteY77" fmla="*/ 1026539 h 2403337"/>
                    <a:gd name="connsiteX78" fmla="*/ 306450 w 1744338"/>
                    <a:gd name="connsiteY78" fmla="*/ 553809 h 2403337"/>
                    <a:gd name="connsiteX79" fmla="*/ 522660 w 1744338"/>
                    <a:gd name="connsiteY79" fmla="*/ 9161 h 2403337"/>
                    <a:gd name="connsiteX80" fmla="*/ 527699 w 1744338"/>
                    <a:gd name="connsiteY80" fmla="*/ 2290 h 2403337"/>
                    <a:gd name="connsiteX81" fmla="*/ 529989 w 1744338"/>
                    <a:gd name="connsiteY81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529531 w 1744338"/>
                    <a:gd name="connsiteY34" fmla="*/ 1524005 h 2403337"/>
                    <a:gd name="connsiteX35" fmla="*/ 516247 w 1744338"/>
                    <a:gd name="connsiteY35" fmla="*/ 1523547 h 2403337"/>
                    <a:gd name="connsiteX36" fmla="*/ 416387 w 1744338"/>
                    <a:gd name="connsiteY36" fmla="*/ 1542786 h 2403337"/>
                    <a:gd name="connsiteX37" fmla="*/ 404935 w 1744338"/>
                    <a:gd name="connsiteY37" fmla="*/ 1553322 h 2403337"/>
                    <a:gd name="connsiteX38" fmla="*/ 259727 w 1744338"/>
                    <a:gd name="connsiteY38" fmla="*/ 1858397 h 2403337"/>
                    <a:gd name="connsiteX39" fmla="*/ 272095 w 1744338"/>
                    <a:gd name="connsiteY39" fmla="*/ 1875346 h 2403337"/>
                    <a:gd name="connsiteX40" fmla="*/ 298663 w 1744338"/>
                    <a:gd name="connsiteY40" fmla="*/ 1876262 h 2403337"/>
                    <a:gd name="connsiteX41" fmla="*/ 301869 w 1744338"/>
                    <a:gd name="connsiteY41" fmla="*/ 1877636 h 2403337"/>
                    <a:gd name="connsiteX42" fmla="*/ 250107 w 1744338"/>
                    <a:gd name="connsiteY42" fmla="*/ 1914740 h 2403337"/>
                    <a:gd name="connsiteX43" fmla="*/ 238197 w 1744338"/>
                    <a:gd name="connsiteY43" fmla="*/ 1930773 h 2403337"/>
                    <a:gd name="connsiteX44" fmla="*/ 206590 w 1744338"/>
                    <a:gd name="connsiteY44" fmla="*/ 2211113 h 2403337"/>
                    <a:gd name="connsiteX45" fmla="*/ 207965 w 1744338"/>
                    <a:gd name="connsiteY45" fmla="*/ 2215235 h 2403337"/>
                    <a:gd name="connsiteX46" fmla="*/ 244610 w 1744338"/>
                    <a:gd name="connsiteY46" fmla="*/ 2193248 h 2403337"/>
                    <a:gd name="connsiteX47" fmla="*/ 213003 w 1744338"/>
                    <a:gd name="connsiteY47" fmla="*/ 2275243 h 2403337"/>
                    <a:gd name="connsiteX48" fmla="*/ 207049 w 1744338"/>
                    <a:gd name="connsiteY48" fmla="*/ 2310056 h 2403337"/>
                    <a:gd name="connsiteX49" fmla="*/ 208423 w 1744338"/>
                    <a:gd name="connsiteY49" fmla="*/ 2393425 h 2403337"/>
                    <a:gd name="connsiteX50" fmla="*/ 197887 w 1744338"/>
                    <a:gd name="connsiteY50" fmla="*/ 2402587 h 2403337"/>
                    <a:gd name="connsiteX51" fmla="*/ 162616 w 1744338"/>
                    <a:gd name="connsiteY51" fmla="*/ 2401670 h 2403337"/>
                    <a:gd name="connsiteX52" fmla="*/ 158493 w 1744338"/>
                    <a:gd name="connsiteY52" fmla="*/ 2398922 h 2403337"/>
                    <a:gd name="connsiteX53" fmla="*/ 155744 w 1744338"/>
                    <a:gd name="connsiteY53" fmla="*/ 2387470 h 2403337"/>
                    <a:gd name="connsiteX54" fmla="*/ 152538 w 1744338"/>
                    <a:gd name="connsiteY54" fmla="*/ 2183628 h 2403337"/>
                    <a:gd name="connsiteX55" fmla="*/ 208881 w 1744338"/>
                    <a:gd name="connsiteY55" fmla="*/ 1846946 h 2403337"/>
                    <a:gd name="connsiteX56" fmla="*/ 301411 w 1744338"/>
                    <a:gd name="connsiteY56" fmla="*/ 1630736 h 2403337"/>
                    <a:gd name="connsiteX57" fmla="*/ 305076 w 1744338"/>
                    <a:gd name="connsiteY57" fmla="*/ 1595006 h 2403337"/>
                    <a:gd name="connsiteX58" fmla="*/ 290876 w 1744338"/>
                    <a:gd name="connsiteY58" fmla="*/ 1528128 h 2403337"/>
                    <a:gd name="connsiteX59" fmla="*/ 278508 w 1744338"/>
                    <a:gd name="connsiteY59" fmla="*/ 1505224 h 2403337"/>
                    <a:gd name="connsiteX60" fmla="*/ 127802 w 1744338"/>
                    <a:gd name="connsiteY60" fmla="*/ 1332989 h 2403337"/>
                    <a:gd name="connsiteX61" fmla="*/ 65046 w 1744338"/>
                    <a:gd name="connsiteY61" fmla="*/ 1218013 h 2403337"/>
                    <a:gd name="connsiteX62" fmla="*/ 0 w 1744338"/>
                    <a:gd name="connsiteY62" fmla="*/ 870336 h 2403337"/>
                    <a:gd name="connsiteX63" fmla="*/ 149790 w 1744338"/>
                    <a:gd name="connsiteY63" fmla="*/ 418678 h 2403337"/>
                    <a:gd name="connsiteX64" fmla="*/ 161699 w 1744338"/>
                    <a:gd name="connsiteY64" fmla="*/ 410890 h 2403337"/>
                    <a:gd name="connsiteX65" fmla="*/ 178190 w 1744338"/>
                    <a:gd name="connsiteY65" fmla="*/ 534570 h 2403337"/>
                    <a:gd name="connsiteX66" fmla="*/ 259269 w 1744338"/>
                    <a:gd name="connsiteY66" fmla="*/ 1182741 h 2403337"/>
                    <a:gd name="connsiteX67" fmla="*/ 297289 w 1744338"/>
                    <a:gd name="connsiteY67" fmla="*/ 1486901 h 2403337"/>
                    <a:gd name="connsiteX68" fmla="*/ 301869 w 1744338"/>
                    <a:gd name="connsiteY68" fmla="*/ 1502476 h 2403337"/>
                    <a:gd name="connsiteX69" fmla="*/ 310573 w 1744338"/>
                    <a:gd name="connsiteY69" fmla="*/ 1532250 h 2403337"/>
                    <a:gd name="connsiteX70" fmla="*/ 322483 w 1744338"/>
                    <a:gd name="connsiteY70" fmla="*/ 1587677 h 2403337"/>
                    <a:gd name="connsiteX71" fmla="*/ 352715 w 1744338"/>
                    <a:gd name="connsiteY71" fmla="*/ 1536831 h 2403337"/>
                    <a:gd name="connsiteX72" fmla="*/ 534570 w 1744338"/>
                    <a:gd name="connsiteY72" fmla="*/ 1275272 h 2403337"/>
                    <a:gd name="connsiteX73" fmla="*/ 542815 w 1744338"/>
                    <a:gd name="connsiteY73" fmla="*/ 1234045 h 2403337"/>
                    <a:gd name="connsiteX74" fmla="*/ 523576 w 1744338"/>
                    <a:gd name="connsiteY74" fmla="*/ 1148386 h 2403337"/>
                    <a:gd name="connsiteX75" fmla="*/ 490595 w 1744338"/>
                    <a:gd name="connsiteY75" fmla="*/ 1080133 h 2403337"/>
                    <a:gd name="connsiteX76" fmla="*/ 450743 w 1744338"/>
                    <a:gd name="connsiteY76" fmla="*/ 1026539 h 2403337"/>
                    <a:gd name="connsiteX77" fmla="*/ 306450 w 1744338"/>
                    <a:gd name="connsiteY77" fmla="*/ 553809 h 2403337"/>
                    <a:gd name="connsiteX78" fmla="*/ 522660 w 1744338"/>
                    <a:gd name="connsiteY78" fmla="*/ 9161 h 2403337"/>
                    <a:gd name="connsiteX79" fmla="*/ 527699 w 1744338"/>
                    <a:gd name="connsiteY79" fmla="*/ 2290 h 2403337"/>
                    <a:gd name="connsiteX80" fmla="*/ 529989 w 1744338"/>
                    <a:gd name="connsiteY80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529531 w 1744338"/>
                    <a:gd name="connsiteY34" fmla="*/ 1524005 h 2403337"/>
                    <a:gd name="connsiteX35" fmla="*/ 416387 w 1744338"/>
                    <a:gd name="connsiteY35" fmla="*/ 1542786 h 2403337"/>
                    <a:gd name="connsiteX36" fmla="*/ 404935 w 1744338"/>
                    <a:gd name="connsiteY36" fmla="*/ 1553322 h 2403337"/>
                    <a:gd name="connsiteX37" fmla="*/ 259727 w 1744338"/>
                    <a:gd name="connsiteY37" fmla="*/ 1858397 h 2403337"/>
                    <a:gd name="connsiteX38" fmla="*/ 272095 w 1744338"/>
                    <a:gd name="connsiteY38" fmla="*/ 1875346 h 2403337"/>
                    <a:gd name="connsiteX39" fmla="*/ 298663 w 1744338"/>
                    <a:gd name="connsiteY39" fmla="*/ 1876262 h 2403337"/>
                    <a:gd name="connsiteX40" fmla="*/ 301869 w 1744338"/>
                    <a:gd name="connsiteY40" fmla="*/ 1877636 h 2403337"/>
                    <a:gd name="connsiteX41" fmla="*/ 250107 w 1744338"/>
                    <a:gd name="connsiteY41" fmla="*/ 1914740 h 2403337"/>
                    <a:gd name="connsiteX42" fmla="*/ 238197 w 1744338"/>
                    <a:gd name="connsiteY42" fmla="*/ 1930773 h 2403337"/>
                    <a:gd name="connsiteX43" fmla="*/ 206590 w 1744338"/>
                    <a:gd name="connsiteY43" fmla="*/ 2211113 h 2403337"/>
                    <a:gd name="connsiteX44" fmla="*/ 207965 w 1744338"/>
                    <a:gd name="connsiteY44" fmla="*/ 2215235 h 2403337"/>
                    <a:gd name="connsiteX45" fmla="*/ 244610 w 1744338"/>
                    <a:gd name="connsiteY45" fmla="*/ 2193248 h 2403337"/>
                    <a:gd name="connsiteX46" fmla="*/ 213003 w 1744338"/>
                    <a:gd name="connsiteY46" fmla="*/ 2275243 h 2403337"/>
                    <a:gd name="connsiteX47" fmla="*/ 207049 w 1744338"/>
                    <a:gd name="connsiteY47" fmla="*/ 2310056 h 2403337"/>
                    <a:gd name="connsiteX48" fmla="*/ 208423 w 1744338"/>
                    <a:gd name="connsiteY48" fmla="*/ 2393425 h 2403337"/>
                    <a:gd name="connsiteX49" fmla="*/ 197887 w 1744338"/>
                    <a:gd name="connsiteY49" fmla="*/ 2402587 h 2403337"/>
                    <a:gd name="connsiteX50" fmla="*/ 162616 w 1744338"/>
                    <a:gd name="connsiteY50" fmla="*/ 2401670 h 2403337"/>
                    <a:gd name="connsiteX51" fmla="*/ 158493 w 1744338"/>
                    <a:gd name="connsiteY51" fmla="*/ 2398922 h 2403337"/>
                    <a:gd name="connsiteX52" fmla="*/ 155744 w 1744338"/>
                    <a:gd name="connsiteY52" fmla="*/ 2387470 h 2403337"/>
                    <a:gd name="connsiteX53" fmla="*/ 152538 w 1744338"/>
                    <a:gd name="connsiteY53" fmla="*/ 2183628 h 2403337"/>
                    <a:gd name="connsiteX54" fmla="*/ 208881 w 1744338"/>
                    <a:gd name="connsiteY54" fmla="*/ 1846946 h 2403337"/>
                    <a:gd name="connsiteX55" fmla="*/ 301411 w 1744338"/>
                    <a:gd name="connsiteY55" fmla="*/ 1630736 h 2403337"/>
                    <a:gd name="connsiteX56" fmla="*/ 305076 w 1744338"/>
                    <a:gd name="connsiteY56" fmla="*/ 1595006 h 2403337"/>
                    <a:gd name="connsiteX57" fmla="*/ 290876 w 1744338"/>
                    <a:gd name="connsiteY57" fmla="*/ 1528128 h 2403337"/>
                    <a:gd name="connsiteX58" fmla="*/ 278508 w 1744338"/>
                    <a:gd name="connsiteY58" fmla="*/ 1505224 h 2403337"/>
                    <a:gd name="connsiteX59" fmla="*/ 127802 w 1744338"/>
                    <a:gd name="connsiteY59" fmla="*/ 1332989 h 2403337"/>
                    <a:gd name="connsiteX60" fmla="*/ 65046 w 1744338"/>
                    <a:gd name="connsiteY60" fmla="*/ 1218013 h 2403337"/>
                    <a:gd name="connsiteX61" fmla="*/ 0 w 1744338"/>
                    <a:gd name="connsiteY61" fmla="*/ 870336 h 2403337"/>
                    <a:gd name="connsiteX62" fmla="*/ 149790 w 1744338"/>
                    <a:gd name="connsiteY62" fmla="*/ 418678 h 2403337"/>
                    <a:gd name="connsiteX63" fmla="*/ 161699 w 1744338"/>
                    <a:gd name="connsiteY63" fmla="*/ 410890 h 2403337"/>
                    <a:gd name="connsiteX64" fmla="*/ 178190 w 1744338"/>
                    <a:gd name="connsiteY64" fmla="*/ 534570 h 2403337"/>
                    <a:gd name="connsiteX65" fmla="*/ 259269 w 1744338"/>
                    <a:gd name="connsiteY65" fmla="*/ 1182741 h 2403337"/>
                    <a:gd name="connsiteX66" fmla="*/ 297289 w 1744338"/>
                    <a:gd name="connsiteY66" fmla="*/ 1486901 h 2403337"/>
                    <a:gd name="connsiteX67" fmla="*/ 301869 w 1744338"/>
                    <a:gd name="connsiteY67" fmla="*/ 1502476 h 2403337"/>
                    <a:gd name="connsiteX68" fmla="*/ 310573 w 1744338"/>
                    <a:gd name="connsiteY68" fmla="*/ 1532250 h 2403337"/>
                    <a:gd name="connsiteX69" fmla="*/ 322483 w 1744338"/>
                    <a:gd name="connsiteY69" fmla="*/ 1587677 h 2403337"/>
                    <a:gd name="connsiteX70" fmla="*/ 352715 w 1744338"/>
                    <a:gd name="connsiteY70" fmla="*/ 1536831 h 2403337"/>
                    <a:gd name="connsiteX71" fmla="*/ 534570 w 1744338"/>
                    <a:gd name="connsiteY71" fmla="*/ 1275272 h 2403337"/>
                    <a:gd name="connsiteX72" fmla="*/ 542815 w 1744338"/>
                    <a:gd name="connsiteY72" fmla="*/ 1234045 h 2403337"/>
                    <a:gd name="connsiteX73" fmla="*/ 523576 w 1744338"/>
                    <a:gd name="connsiteY73" fmla="*/ 1148386 h 2403337"/>
                    <a:gd name="connsiteX74" fmla="*/ 490595 w 1744338"/>
                    <a:gd name="connsiteY74" fmla="*/ 1080133 h 2403337"/>
                    <a:gd name="connsiteX75" fmla="*/ 450743 w 1744338"/>
                    <a:gd name="connsiteY75" fmla="*/ 1026539 h 2403337"/>
                    <a:gd name="connsiteX76" fmla="*/ 306450 w 1744338"/>
                    <a:gd name="connsiteY76" fmla="*/ 553809 h 2403337"/>
                    <a:gd name="connsiteX77" fmla="*/ 522660 w 1744338"/>
                    <a:gd name="connsiteY77" fmla="*/ 9161 h 2403337"/>
                    <a:gd name="connsiteX78" fmla="*/ 527699 w 1744338"/>
                    <a:gd name="connsiteY78" fmla="*/ 2290 h 2403337"/>
                    <a:gd name="connsiteX79" fmla="*/ 529989 w 1744338"/>
                    <a:gd name="connsiteY79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522202 w 1744338"/>
                    <a:gd name="connsiteY33" fmla="*/ 1503850 h 2403337"/>
                    <a:gd name="connsiteX34" fmla="*/ 416387 w 1744338"/>
                    <a:gd name="connsiteY34" fmla="*/ 1542786 h 2403337"/>
                    <a:gd name="connsiteX35" fmla="*/ 404935 w 1744338"/>
                    <a:gd name="connsiteY35" fmla="*/ 1553322 h 2403337"/>
                    <a:gd name="connsiteX36" fmla="*/ 259727 w 1744338"/>
                    <a:gd name="connsiteY36" fmla="*/ 1858397 h 2403337"/>
                    <a:gd name="connsiteX37" fmla="*/ 272095 w 1744338"/>
                    <a:gd name="connsiteY37" fmla="*/ 1875346 h 2403337"/>
                    <a:gd name="connsiteX38" fmla="*/ 298663 w 1744338"/>
                    <a:gd name="connsiteY38" fmla="*/ 1876262 h 2403337"/>
                    <a:gd name="connsiteX39" fmla="*/ 301869 w 1744338"/>
                    <a:gd name="connsiteY39" fmla="*/ 1877636 h 2403337"/>
                    <a:gd name="connsiteX40" fmla="*/ 250107 w 1744338"/>
                    <a:gd name="connsiteY40" fmla="*/ 1914740 h 2403337"/>
                    <a:gd name="connsiteX41" fmla="*/ 238197 w 1744338"/>
                    <a:gd name="connsiteY41" fmla="*/ 1930773 h 2403337"/>
                    <a:gd name="connsiteX42" fmla="*/ 206590 w 1744338"/>
                    <a:gd name="connsiteY42" fmla="*/ 2211113 h 2403337"/>
                    <a:gd name="connsiteX43" fmla="*/ 207965 w 1744338"/>
                    <a:gd name="connsiteY43" fmla="*/ 2215235 h 2403337"/>
                    <a:gd name="connsiteX44" fmla="*/ 244610 w 1744338"/>
                    <a:gd name="connsiteY44" fmla="*/ 2193248 h 2403337"/>
                    <a:gd name="connsiteX45" fmla="*/ 213003 w 1744338"/>
                    <a:gd name="connsiteY45" fmla="*/ 2275243 h 2403337"/>
                    <a:gd name="connsiteX46" fmla="*/ 207049 w 1744338"/>
                    <a:gd name="connsiteY46" fmla="*/ 2310056 h 2403337"/>
                    <a:gd name="connsiteX47" fmla="*/ 208423 w 1744338"/>
                    <a:gd name="connsiteY47" fmla="*/ 2393425 h 2403337"/>
                    <a:gd name="connsiteX48" fmla="*/ 197887 w 1744338"/>
                    <a:gd name="connsiteY48" fmla="*/ 2402587 h 2403337"/>
                    <a:gd name="connsiteX49" fmla="*/ 162616 w 1744338"/>
                    <a:gd name="connsiteY49" fmla="*/ 2401670 h 2403337"/>
                    <a:gd name="connsiteX50" fmla="*/ 158493 w 1744338"/>
                    <a:gd name="connsiteY50" fmla="*/ 2398922 h 2403337"/>
                    <a:gd name="connsiteX51" fmla="*/ 155744 w 1744338"/>
                    <a:gd name="connsiteY51" fmla="*/ 2387470 h 2403337"/>
                    <a:gd name="connsiteX52" fmla="*/ 152538 w 1744338"/>
                    <a:gd name="connsiteY52" fmla="*/ 2183628 h 2403337"/>
                    <a:gd name="connsiteX53" fmla="*/ 208881 w 1744338"/>
                    <a:gd name="connsiteY53" fmla="*/ 1846946 h 2403337"/>
                    <a:gd name="connsiteX54" fmla="*/ 301411 w 1744338"/>
                    <a:gd name="connsiteY54" fmla="*/ 1630736 h 2403337"/>
                    <a:gd name="connsiteX55" fmla="*/ 305076 w 1744338"/>
                    <a:gd name="connsiteY55" fmla="*/ 1595006 h 2403337"/>
                    <a:gd name="connsiteX56" fmla="*/ 290876 w 1744338"/>
                    <a:gd name="connsiteY56" fmla="*/ 1528128 h 2403337"/>
                    <a:gd name="connsiteX57" fmla="*/ 278508 w 1744338"/>
                    <a:gd name="connsiteY57" fmla="*/ 1505224 h 2403337"/>
                    <a:gd name="connsiteX58" fmla="*/ 127802 w 1744338"/>
                    <a:gd name="connsiteY58" fmla="*/ 1332989 h 2403337"/>
                    <a:gd name="connsiteX59" fmla="*/ 65046 w 1744338"/>
                    <a:gd name="connsiteY59" fmla="*/ 1218013 h 2403337"/>
                    <a:gd name="connsiteX60" fmla="*/ 0 w 1744338"/>
                    <a:gd name="connsiteY60" fmla="*/ 870336 h 2403337"/>
                    <a:gd name="connsiteX61" fmla="*/ 149790 w 1744338"/>
                    <a:gd name="connsiteY61" fmla="*/ 418678 h 2403337"/>
                    <a:gd name="connsiteX62" fmla="*/ 161699 w 1744338"/>
                    <a:gd name="connsiteY62" fmla="*/ 410890 h 2403337"/>
                    <a:gd name="connsiteX63" fmla="*/ 178190 w 1744338"/>
                    <a:gd name="connsiteY63" fmla="*/ 534570 h 2403337"/>
                    <a:gd name="connsiteX64" fmla="*/ 259269 w 1744338"/>
                    <a:gd name="connsiteY64" fmla="*/ 1182741 h 2403337"/>
                    <a:gd name="connsiteX65" fmla="*/ 297289 w 1744338"/>
                    <a:gd name="connsiteY65" fmla="*/ 1486901 h 2403337"/>
                    <a:gd name="connsiteX66" fmla="*/ 301869 w 1744338"/>
                    <a:gd name="connsiteY66" fmla="*/ 1502476 h 2403337"/>
                    <a:gd name="connsiteX67" fmla="*/ 310573 w 1744338"/>
                    <a:gd name="connsiteY67" fmla="*/ 1532250 h 2403337"/>
                    <a:gd name="connsiteX68" fmla="*/ 322483 w 1744338"/>
                    <a:gd name="connsiteY68" fmla="*/ 1587677 h 2403337"/>
                    <a:gd name="connsiteX69" fmla="*/ 352715 w 1744338"/>
                    <a:gd name="connsiteY69" fmla="*/ 1536831 h 2403337"/>
                    <a:gd name="connsiteX70" fmla="*/ 534570 w 1744338"/>
                    <a:gd name="connsiteY70" fmla="*/ 1275272 h 2403337"/>
                    <a:gd name="connsiteX71" fmla="*/ 542815 w 1744338"/>
                    <a:gd name="connsiteY71" fmla="*/ 1234045 h 2403337"/>
                    <a:gd name="connsiteX72" fmla="*/ 523576 w 1744338"/>
                    <a:gd name="connsiteY72" fmla="*/ 1148386 h 2403337"/>
                    <a:gd name="connsiteX73" fmla="*/ 490595 w 1744338"/>
                    <a:gd name="connsiteY73" fmla="*/ 1080133 h 2403337"/>
                    <a:gd name="connsiteX74" fmla="*/ 450743 w 1744338"/>
                    <a:gd name="connsiteY74" fmla="*/ 1026539 h 2403337"/>
                    <a:gd name="connsiteX75" fmla="*/ 306450 w 1744338"/>
                    <a:gd name="connsiteY75" fmla="*/ 553809 h 2403337"/>
                    <a:gd name="connsiteX76" fmla="*/ 522660 w 1744338"/>
                    <a:gd name="connsiteY76" fmla="*/ 9161 h 2403337"/>
                    <a:gd name="connsiteX77" fmla="*/ 527699 w 1744338"/>
                    <a:gd name="connsiteY77" fmla="*/ 2290 h 2403337"/>
                    <a:gd name="connsiteX78" fmla="*/ 529989 w 1744338"/>
                    <a:gd name="connsiteY78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510292 w 1744338"/>
                    <a:gd name="connsiteY32" fmla="*/ 1509347 h 2403337"/>
                    <a:gd name="connsiteX33" fmla="*/ 416387 w 1744338"/>
                    <a:gd name="connsiteY33" fmla="*/ 1542786 h 2403337"/>
                    <a:gd name="connsiteX34" fmla="*/ 404935 w 1744338"/>
                    <a:gd name="connsiteY34" fmla="*/ 1553322 h 2403337"/>
                    <a:gd name="connsiteX35" fmla="*/ 259727 w 1744338"/>
                    <a:gd name="connsiteY35" fmla="*/ 1858397 h 2403337"/>
                    <a:gd name="connsiteX36" fmla="*/ 272095 w 1744338"/>
                    <a:gd name="connsiteY36" fmla="*/ 1875346 h 2403337"/>
                    <a:gd name="connsiteX37" fmla="*/ 298663 w 1744338"/>
                    <a:gd name="connsiteY37" fmla="*/ 1876262 h 2403337"/>
                    <a:gd name="connsiteX38" fmla="*/ 301869 w 1744338"/>
                    <a:gd name="connsiteY38" fmla="*/ 1877636 h 2403337"/>
                    <a:gd name="connsiteX39" fmla="*/ 250107 w 1744338"/>
                    <a:gd name="connsiteY39" fmla="*/ 1914740 h 2403337"/>
                    <a:gd name="connsiteX40" fmla="*/ 238197 w 1744338"/>
                    <a:gd name="connsiteY40" fmla="*/ 1930773 h 2403337"/>
                    <a:gd name="connsiteX41" fmla="*/ 206590 w 1744338"/>
                    <a:gd name="connsiteY41" fmla="*/ 2211113 h 2403337"/>
                    <a:gd name="connsiteX42" fmla="*/ 207965 w 1744338"/>
                    <a:gd name="connsiteY42" fmla="*/ 2215235 h 2403337"/>
                    <a:gd name="connsiteX43" fmla="*/ 244610 w 1744338"/>
                    <a:gd name="connsiteY43" fmla="*/ 2193248 h 2403337"/>
                    <a:gd name="connsiteX44" fmla="*/ 213003 w 1744338"/>
                    <a:gd name="connsiteY44" fmla="*/ 2275243 h 2403337"/>
                    <a:gd name="connsiteX45" fmla="*/ 207049 w 1744338"/>
                    <a:gd name="connsiteY45" fmla="*/ 2310056 h 2403337"/>
                    <a:gd name="connsiteX46" fmla="*/ 208423 w 1744338"/>
                    <a:gd name="connsiteY46" fmla="*/ 2393425 h 2403337"/>
                    <a:gd name="connsiteX47" fmla="*/ 197887 w 1744338"/>
                    <a:gd name="connsiteY47" fmla="*/ 2402587 h 2403337"/>
                    <a:gd name="connsiteX48" fmla="*/ 162616 w 1744338"/>
                    <a:gd name="connsiteY48" fmla="*/ 2401670 h 2403337"/>
                    <a:gd name="connsiteX49" fmla="*/ 158493 w 1744338"/>
                    <a:gd name="connsiteY49" fmla="*/ 2398922 h 2403337"/>
                    <a:gd name="connsiteX50" fmla="*/ 155744 w 1744338"/>
                    <a:gd name="connsiteY50" fmla="*/ 2387470 h 2403337"/>
                    <a:gd name="connsiteX51" fmla="*/ 152538 w 1744338"/>
                    <a:gd name="connsiteY51" fmla="*/ 2183628 h 2403337"/>
                    <a:gd name="connsiteX52" fmla="*/ 208881 w 1744338"/>
                    <a:gd name="connsiteY52" fmla="*/ 1846946 h 2403337"/>
                    <a:gd name="connsiteX53" fmla="*/ 301411 w 1744338"/>
                    <a:gd name="connsiteY53" fmla="*/ 1630736 h 2403337"/>
                    <a:gd name="connsiteX54" fmla="*/ 305076 w 1744338"/>
                    <a:gd name="connsiteY54" fmla="*/ 1595006 h 2403337"/>
                    <a:gd name="connsiteX55" fmla="*/ 290876 w 1744338"/>
                    <a:gd name="connsiteY55" fmla="*/ 1528128 h 2403337"/>
                    <a:gd name="connsiteX56" fmla="*/ 278508 w 1744338"/>
                    <a:gd name="connsiteY56" fmla="*/ 1505224 h 2403337"/>
                    <a:gd name="connsiteX57" fmla="*/ 127802 w 1744338"/>
                    <a:gd name="connsiteY57" fmla="*/ 1332989 h 2403337"/>
                    <a:gd name="connsiteX58" fmla="*/ 65046 w 1744338"/>
                    <a:gd name="connsiteY58" fmla="*/ 1218013 h 2403337"/>
                    <a:gd name="connsiteX59" fmla="*/ 0 w 1744338"/>
                    <a:gd name="connsiteY59" fmla="*/ 870336 h 2403337"/>
                    <a:gd name="connsiteX60" fmla="*/ 149790 w 1744338"/>
                    <a:gd name="connsiteY60" fmla="*/ 418678 h 2403337"/>
                    <a:gd name="connsiteX61" fmla="*/ 161699 w 1744338"/>
                    <a:gd name="connsiteY61" fmla="*/ 410890 h 2403337"/>
                    <a:gd name="connsiteX62" fmla="*/ 178190 w 1744338"/>
                    <a:gd name="connsiteY62" fmla="*/ 534570 h 2403337"/>
                    <a:gd name="connsiteX63" fmla="*/ 259269 w 1744338"/>
                    <a:gd name="connsiteY63" fmla="*/ 1182741 h 2403337"/>
                    <a:gd name="connsiteX64" fmla="*/ 297289 w 1744338"/>
                    <a:gd name="connsiteY64" fmla="*/ 1486901 h 2403337"/>
                    <a:gd name="connsiteX65" fmla="*/ 301869 w 1744338"/>
                    <a:gd name="connsiteY65" fmla="*/ 1502476 h 2403337"/>
                    <a:gd name="connsiteX66" fmla="*/ 310573 w 1744338"/>
                    <a:gd name="connsiteY66" fmla="*/ 1532250 h 2403337"/>
                    <a:gd name="connsiteX67" fmla="*/ 322483 w 1744338"/>
                    <a:gd name="connsiteY67" fmla="*/ 1587677 h 2403337"/>
                    <a:gd name="connsiteX68" fmla="*/ 352715 w 1744338"/>
                    <a:gd name="connsiteY68" fmla="*/ 1536831 h 2403337"/>
                    <a:gd name="connsiteX69" fmla="*/ 534570 w 1744338"/>
                    <a:gd name="connsiteY69" fmla="*/ 1275272 h 2403337"/>
                    <a:gd name="connsiteX70" fmla="*/ 542815 w 1744338"/>
                    <a:gd name="connsiteY70" fmla="*/ 1234045 h 2403337"/>
                    <a:gd name="connsiteX71" fmla="*/ 523576 w 1744338"/>
                    <a:gd name="connsiteY71" fmla="*/ 1148386 h 2403337"/>
                    <a:gd name="connsiteX72" fmla="*/ 490595 w 1744338"/>
                    <a:gd name="connsiteY72" fmla="*/ 1080133 h 2403337"/>
                    <a:gd name="connsiteX73" fmla="*/ 450743 w 1744338"/>
                    <a:gd name="connsiteY73" fmla="*/ 1026539 h 2403337"/>
                    <a:gd name="connsiteX74" fmla="*/ 306450 w 1744338"/>
                    <a:gd name="connsiteY74" fmla="*/ 553809 h 2403337"/>
                    <a:gd name="connsiteX75" fmla="*/ 522660 w 1744338"/>
                    <a:gd name="connsiteY75" fmla="*/ 9161 h 2403337"/>
                    <a:gd name="connsiteX76" fmla="*/ 527699 w 1744338"/>
                    <a:gd name="connsiteY76" fmla="*/ 2290 h 2403337"/>
                    <a:gd name="connsiteX77" fmla="*/ 529989 w 1744338"/>
                    <a:gd name="connsiteY77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416387 w 1744338"/>
                    <a:gd name="connsiteY32" fmla="*/ 1542786 h 2403337"/>
                    <a:gd name="connsiteX33" fmla="*/ 404935 w 1744338"/>
                    <a:gd name="connsiteY33" fmla="*/ 1553322 h 2403337"/>
                    <a:gd name="connsiteX34" fmla="*/ 259727 w 1744338"/>
                    <a:gd name="connsiteY34" fmla="*/ 1858397 h 2403337"/>
                    <a:gd name="connsiteX35" fmla="*/ 272095 w 1744338"/>
                    <a:gd name="connsiteY35" fmla="*/ 1875346 h 2403337"/>
                    <a:gd name="connsiteX36" fmla="*/ 298663 w 1744338"/>
                    <a:gd name="connsiteY36" fmla="*/ 1876262 h 2403337"/>
                    <a:gd name="connsiteX37" fmla="*/ 301869 w 1744338"/>
                    <a:gd name="connsiteY37" fmla="*/ 1877636 h 2403337"/>
                    <a:gd name="connsiteX38" fmla="*/ 250107 w 1744338"/>
                    <a:gd name="connsiteY38" fmla="*/ 1914740 h 2403337"/>
                    <a:gd name="connsiteX39" fmla="*/ 238197 w 1744338"/>
                    <a:gd name="connsiteY39" fmla="*/ 1930773 h 2403337"/>
                    <a:gd name="connsiteX40" fmla="*/ 206590 w 1744338"/>
                    <a:gd name="connsiteY40" fmla="*/ 2211113 h 2403337"/>
                    <a:gd name="connsiteX41" fmla="*/ 207965 w 1744338"/>
                    <a:gd name="connsiteY41" fmla="*/ 2215235 h 2403337"/>
                    <a:gd name="connsiteX42" fmla="*/ 244610 w 1744338"/>
                    <a:gd name="connsiteY42" fmla="*/ 2193248 h 2403337"/>
                    <a:gd name="connsiteX43" fmla="*/ 213003 w 1744338"/>
                    <a:gd name="connsiteY43" fmla="*/ 2275243 h 2403337"/>
                    <a:gd name="connsiteX44" fmla="*/ 207049 w 1744338"/>
                    <a:gd name="connsiteY44" fmla="*/ 2310056 h 2403337"/>
                    <a:gd name="connsiteX45" fmla="*/ 208423 w 1744338"/>
                    <a:gd name="connsiteY45" fmla="*/ 2393425 h 2403337"/>
                    <a:gd name="connsiteX46" fmla="*/ 197887 w 1744338"/>
                    <a:gd name="connsiteY46" fmla="*/ 2402587 h 2403337"/>
                    <a:gd name="connsiteX47" fmla="*/ 162616 w 1744338"/>
                    <a:gd name="connsiteY47" fmla="*/ 2401670 h 2403337"/>
                    <a:gd name="connsiteX48" fmla="*/ 158493 w 1744338"/>
                    <a:gd name="connsiteY48" fmla="*/ 2398922 h 2403337"/>
                    <a:gd name="connsiteX49" fmla="*/ 155744 w 1744338"/>
                    <a:gd name="connsiteY49" fmla="*/ 2387470 h 2403337"/>
                    <a:gd name="connsiteX50" fmla="*/ 152538 w 1744338"/>
                    <a:gd name="connsiteY50" fmla="*/ 2183628 h 2403337"/>
                    <a:gd name="connsiteX51" fmla="*/ 208881 w 1744338"/>
                    <a:gd name="connsiteY51" fmla="*/ 1846946 h 2403337"/>
                    <a:gd name="connsiteX52" fmla="*/ 301411 w 1744338"/>
                    <a:gd name="connsiteY52" fmla="*/ 1630736 h 2403337"/>
                    <a:gd name="connsiteX53" fmla="*/ 305076 w 1744338"/>
                    <a:gd name="connsiteY53" fmla="*/ 1595006 h 2403337"/>
                    <a:gd name="connsiteX54" fmla="*/ 290876 w 1744338"/>
                    <a:gd name="connsiteY54" fmla="*/ 1528128 h 2403337"/>
                    <a:gd name="connsiteX55" fmla="*/ 278508 w 1744338"/>
                    <a:gd name="connsiteY55" fmla="*/ 1505224 h 2403337"/>
                    <a:gd name="connsiteX56" fmla="*/ 127802 w 1744338"/>
                    <a:gd name="connsiteY56" fmla="*/ 1332989 h 2403337"/>
                    <a:gd name="connsiteX57" fmla="*/ 65046 w 1744338"/>
                    <a:gd name="connsiteY57" fmla="*/ 1218013 h 2403337"/>
                    <a:gd name="connsiteX58" fmla="*/ 0 w 1744338"/>
                    <a:gd name="connsiteY58" fmla="*/ 870336 h 2403337"/>
                    <a:gd name="connsiteX59" fmla="*/ 149790 w 1744338"/>
                    <a:gd name="connsiteY59" fmla="*/ 418678 h 2403337"/>
                    <a:gd name="connsiteX60" fmla="*/ 161699 w 1744338"/>
                    <a:gd name="connsiteY60" fmla="*/ 410890 h 2403337"/>
                    <a:gd name="connsiteX61" fmla="*/ 178190 w 1744338"/>
                    <a:gd name="connsiteY61" fmla="*/ 534570 h 2403337"/>
                    <a:gd name="connsiteX62" fmla="*/ 259269 w 1744338"/>
                    <a:gd name="connsiteY62" fmla="*/ 1182741 h 2403337"/>
                    <a:gd name="connsiteX63" fmla="*/ 297289 w 1744338"/>
                    <a:gd name="connsiteY63" fmla="*/ 1486901 h 2403337"/>
                    <a:gd name="connsiteX64" fmla="*/ 301869 w 1744338"/>
                    <a:gd name="connsiteY64" fmla="*/ 1502476 h 2403337"/>
                    <a:gd name="connsiteX65" fmla="*/ 310573 w 1744338"/>
                    <a:gd name="connsiteY65" fmla="*/ 1532250 h 2403337"/>
                    <a:gd name="connsiteX66" fmla="*/ 322483 w 1744338"/>
                    <a:gd name="connsiteY66" fmla="*/ 1587677 h 2403337"/>
                    <a:gd name="connsiteX67" fmla="*/ 352715 w 1744338"/>
                    <a:gd name="connsiteY67" fmla="*/ 1536831 h 2403337"/>
                    <a:gd name="connsiteX68" fmla="*/ 534570 w 1744338"/>
                    <a:gd name="connsiteY68" fmla="*/ 1275272 h 2403337"/>
                    <a:gd name="connsiteX69" fmla="*/ 542815 w 1744338"/>
                    <a:gd name="connsiteY69" fmla="*/ 1234045 h 2403337"/>
                    <a:gd name="connsiteX70" fmla="*/ 523576 w 1744338"/>
                    <a:gd name="connsiteY70" fmla="*/ 1148386 h 2403337"/>
                    <a:gd name="connsiteX71" fmla="*/ 490595 w 1744338"/>
                    <a:gd name="connsiteY71" fmla="*/ 1080133 h 2403337"/>
                    <a:gd name="connsiteX72" fmla="*/ 450743 w 1744338"/>
                    <a:gd name="connsiteY72" fmla="*/ 1026539 h 2403337"/>
                    <a:gd name="connsiteX73" fmla="*/ 306450 w 1744338"/>
                    <a:gd name="connsiteY73" fmla="*/ 553809 h 2403337"/>
                    <a:gd name="connsiteX74" fmla="*/ 522660 w 1744338"/>
                    <a:gd name="connsiteY74" fmla="*/ 9161 h 2403337"/>
                    <a:gd name="connsiteX75" fmla="*/ 527699 w 1744338"/>
                    <a:gd name="connsiteY75" fmla="*/ 2290 h 2403337"/>
                    <a:gd name="connsiteX76" fmla="*/ 529989 w 1744338"/>
                    <a:gd name="connsiteY76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29213 w 1744338"/>
                    <a:gd name="connsiteY31" fmla="*/ 1521257 h 2403337"/>
                    <a:gd name="connsiteX32" fmla="*/ 416387 w 1744338"/>
                    <a:gd name="connsiteY32" fmla="*/ 1542786 h 2403337"/>
                    <a:gd name="connsiteX33" fmla="*/ 259727 w 1744338"/>
                    <a:gd name="connsiteY33" fmla="*/ 1858397 h 2403337"/>
                    <a:gd name="connsiteX34" fmla="*/ 272095 w 1744338"/>
                    <a:gd name="connsiteY34" fmla="*/ 1875346 h 2403337"/>
                    <a:gd name="connsiteX35" fmla="*/ 298663 w 1744338"/>
                    <a:gd name="connsiteY35" fmla="*/ 1876262 h 2403337"/>
                    <a:gd name="connsiteX36" fmla="*/ 301869 w 1744338"/>
                    <a:gd name="connsiteY36" fmla="*/ 1877636 h 2403337"/>
                    <a:gd name="connsiteX37" fmla="*/ 250107 w 1744338"/>
                    <a:gd name="connsiteY37" fmla="*/ 1914740 h 2403337"/>
                    <a:gd name="connsiteX38" fmla="*/ 238197 w 1744338"/>
                    <a:gd name="connsiteY38" fmla="*/ 1930773 h 2403337"/>
                    <a:gd name="connsiteX39" fmla="*/ 206590 w 1744338"/>
                    <a:gd name="connsiteY39" fmla="*/ 2211113 h 2403337"/>
                    <a:gd name="connsiteX40" fmla="*/ 207965 w 1744338"/>
                    <a:gd name="connsiteY40" fmla="*/ 2215235 h 2403337"/>
                    <a:gd name="connsiteX41" fmla="*/ 244610 w 1744338"/>
                    <a:gd name="connsiteY41" fmla="*/ 2193248 h 2403337"/>
                    <a:gd name="connsiteX42" fmla="*/ 213003 w 1744338"/>
                    <a:gd name="connsiteY42" fmla="*/ 2275243 h 2403337"/>
                    <a:gd name="connsiteX43" fmla="*/ 207049 w 1744338"/>
                    <a:gd name="connsiteY43" fmla="*/ 2310056 h 2403337"/>
                    <a:gd name="connsiteX44" fmla="*/ 208423 w 1744338"/>
                    <a:gd name="connsiteY44" fmla="*/ 2393425 h 2403337"/>
                    <a:gd name="connsiteX45" fmla="*/ 197887 w 1744338"/>
                    <a:gd name="connsiteY45" fmla="*/ 2402587 h 2403337"/>
                    <a:gd name="connsiteX46" fmla="*/ 162616 w 1744338"/>
                    <a:gd name="connsiteY46" fmla="*/ 2401670 h 2403337"/>
                    <a:gd name="connsiteX47" fmla="*/ 158493 w 1744338"/>
                    <a:gd name="connsiteY47" fmla="*/ 2398922 h 2403337"/>
                    <a:gd name="connsiteX48" fmla="*/ 155744 w 1744338"/>
                    <a:gd name="connsiteY48" fmla="*/ 2387470 h 2403337"/>
                    <a:gd name="connsiteX49" fmla="*/ 152538 w 1744338"/>
                    <a:gd name="connsiteY49" fmla="*/ 2183628 h 2403337"/>
                    <a:gd name="connsiteX50" fmla="*/ 208881 w 1744338"/>
                    <a:gd name="connsiteY50" fmla="*/ 1846946 h 2403337"/>
                    <a:gd name="connsiteX51" fmla="*/ 301411 w 1744338"/>
                    <a:gd name="connsiteY51" fmla="*/ 1630736 h 2403337"/>
                    <a:gd name="connsiteX52" fmla="*/ 305076 w 1744338"/>
                    <a:gd name="connsiteY52" fmla="*/ 1595006 h 2403337"/>
                    <a:gd name="connsiteX53" fmla="*/ 290876 w 1744338"/>
                    <a:gd name="connsiteY53" fmla="*/ 1528128 h 2403337"/>
                    <a:gd name="connsiteX54" fmla="*/ 278508 w 1744338"/>
                    <a:gd name="connsiteY54" fmla="*/ 1505224 h 2403337"/>
                    <a:gd name="connsiteX55" fmla="*/ 127802 w 1744338"/>
                    <a:gd name="connsiteY55" fmla="*/ 1332989 h 2403337"/>
                    <a:gd name="connsiteX56" fmla="*/ 65046 w 1744338"/>
                    <a:gd name="connsiteY56" fmla="*/ 1218013 h 2403337"/>
                    <a:gd name="connsiteX57" fmla="*/ 0 w 1744338"/>
                    <a:gd name="connsiteY57" fmla="*/ 870336 h 2403337"/>
                    <a:gd name="connsiteX58" fmla="*/ 149790 w 1744338"/>
                    <a:gd name="connsiteY58" fmla="*/ 418678 h 2403337"/>
                    <a:gd name="connsiteX59" fmla="*/ 161699 w 1744338"/>
                    <a:gd name="connsiteY59" fmla="*/ 410890 h 2403337"/>
                    <a:gd name="connsiteX60" fmla="*/ 178190 w 1744338"/>
                    <a:gd name="connsiteY60" fmla="*/ 534570 h 2403337"/>
                    <a:gd name="connsiteX61" fmla="*/ 259269 w 1744338"/>
                    <a:gd name="connsiteY61" fmla="*/ 1182741 h 2403337"/>
                    <a:gd name="connsiteX62" fmla="*/ 297289 w 1744338"/>
                    <a:gd name="connsiteY62" fmla="*/ 1486901 h 2403337"/>
                    <a:gd name="connsiteX63" fmla="*/ 301869 w 1744338"/>
                    <a:gd name="connsiteY63" fmla="*/ 1502476 h 2403337"/>
                    <a:gd name="connsiteX64" fmla="*/ 310573 w 1744338"/>
                    <a:gd name="connsiteY64" fmla="*/ 1532250 h 2403337"/>
                    <a:gd name="connsiteX65" fmla="*/ 322483 w 1744338"/>
                    <a:gd name="connsiteY65" fmla="*/ 1587677 h 2403337"/>
                    <a:gd name="connsiteX66" fmla="*/ 352715 w 1744338"/>
                    <a:gd name="connsiteY66" fmla="*/ 1536831 h 2403337"/>
                    <a:gd name="connsiteX67" fmla="*/ 534570 w 1744338"/>
                    <a:gd name="connsiteY67" fmla="*/ 1275272 h 2403337"/>
                    <a:gd name="connsiteX68" fmla="*/ 542815 w 1744338"/>
                    <a:gd name="connsiteY68" fmla="*/ 1234045 h 2403337"/>
                    <a:gd name="connsiteX69" fmla="*/ 523576 w 1744338"/>
                    <a:gd name="connsiteY69" fmla="*/ 1148386 h 2403337"/>
                    <a:gd name="connsiteX70" fmla="*/ 490595 w 1744338"/>
                    <a:gd name="connsiteY70" fmla="*/ 1080133 h 2403337"/>
                    <a:gd name="connsiteX71" fmla="*/ 450743 w 1744338"/>
                    <a:gd name="connsiteY71" fmla="*/ 1026539 h 2403337"/>
                    <a:gd name="connsiteX72" fmla="*/ 306450 w 1744338"/>
                    <a:gd name="connsiteY72" fmla="*/ 553809 h 2403337"/>
                    <a:gd name="connsiteX73" fmla="*/ 522660 w 1744338"/>
                    <a:gd name="connsiteY73" fmla="*/ 9161 h 2403337"/>
                    <a:gd name="connsiteX74" fmla="*/ 527699 w 1744338"/>
                    <a:gd name="connsiteY74" fmla="*/ 2290 h 2403337"/>
                    <a:gd name="connsiteX75" fmla="*/ 529989 w 1744338"/>
                    <a:gd name="connsiteY75" fmla="*/ 0 h 2403337"/>
                    <a:gd name="connsiteX0" fmla="*/ 529989 w 1744338"/>
                    <a:gd name="connsiteY0" fmla="*/ 0 h 2403337"/>
                    <a:gd name="connsiteX1" fmla="*/ 533196 w 1744338"/>
                    <a:gd name="connsiteY1" fmla="*/ 5955 h 2403337"/>
                    <a:gd name="connsiteX2" fmla="*/ 535028 w 1744338"/>
                    <a:gd name="connsiteY2" fmla="*/ 26568 h 2403337"/>
                    <a:gd name="connsiteX3" fmla="*/ 535028 w 1744338"/>
                    <a:gd name="connsiteY3" fmla="*/ 1082424 h 2403337"/>
                    <a:gd name="connsiteX4" fmla="*/ 532280 w 1744338"/>
                    <a:gd name="connsiteY4" fmla="*/ 1111740 h 2403337"/>
                    <a:gd name="connsiteX5" fmla="*/ 547854 w 1744338"/>
                    <a:gd name="connsiteY5" fmla="*/ 1193277 h 2403337"/>
                    <a:gd name="connsiteX6" fmla="*/ 561138 w 1744338"/>
                    <a:gd name="connsiteY6" fmla="*/ 1242291 h 2403337"/>
                    <a:gd name="connsiteX7" fmla="*/ 599158 w 1744338"/>
                    <a:gd name="connsiteY7" fmla="*/ 1193735 h 2403337"/>
                    <a:gd name="connsiteX8" fmla="*/ 632139 w 1744338"/>
                    <a:gd name="connsiteY8" fmla="*/ 1151593 h 2403337"/>
                    <a:gd name="connsiteX9" fmla="*/ 912924 w 1744338"/>
                    <a:gd name="connsiteY9" fmla="*/ 857230 h 2403337"/>
                    <a:gd name="connsiteX10" fmla="*/ 671991 w 1744338"/>
                    <a:gd name="connsiteY10" fmla="*/ 1178161 h 2403337"/>
                    <a:gd name="connsiteX11" fmla="*/ 663746 w 1744338"/>
                    <a:gd name="connsiteY11" fmla="*/ 1190529 h 2403337"/>
                    <a:gd name="connsiteX12" fmla="*/ 539609 w 1744338"/>
                    <a:gd name="connsiteY12" fmla="*/ 1352228 h 2403337"/>
                    <a:gd name="connsiteX13" fmla="*/ 530905 w 1744338"/>
                    <a:gd name="connsiteY13" fmla="*/ 1364596 h 2403337"/>
                    <a:gd name="connsiteX14" fmla="*/ 547396 w 1744338"/>
                    <a:gd name="connsiteY14" fmla="*/ 1361847 h 2403337"/>
                    <a:gd name="connsiteX15" fmla="*/ 655043 w 1744338"/>
                    <a:gd name="connsiteY15" fmla="*/ 1341692 h 2403337"/>
                    <a:gd name="connsiteX16" fmla="*/ 681153 w 1744338"/>
                    <a:gd name="connsiteY16" fmla="*/ 1326576 h 2403337"/>
                    <a:gd name="connsiteX17" fmla="*/ 1252827 w 1744338"/>
                    <a:gd name="connsiteY17" fmla="*/ 962867 h 2403337"/>
                    <a:gd name="connsiteX18" fmla="*/ 1734718 w 1744338"/>
                    <a:gd name="connsiteY18" fmla="*/ 1045778 h 2403337"/>
                    <a:gd name="connsiteX19" fmla="*/ 1744338 w 1744338"/>
                    <a:gd name="connsiteY19" fmla="*/ 1049443 h 2403337"/>
                    <a:gd name="connsiteX20" fmla="*/ 1744338 w 1744338"/>
                    <a:gd name="connsiteY20" fmla="*/ 1052649 h 2403337"/>
                    <a:gd name="connsiteX21" fmla="*/ 1743422 w 1744338"/>
                    <a:gd name="connsiteY21" fmla="*/ 1053565 h 2403337"/>
                    <a:gd name="connsiteX22" fmla="*/ 1742047 w 1744338"/>
                    <a:gd name="connsiteY22" fmla="*/ 1053107 h 2403337"/>
                    <a:gd name="connsiteX23" fmla="*/ 1724641 w 1744338"/>
                    <a:gd name="connsiteY23" fmla="*/ 1061352 h 2403337"/>
                    <a:gd name="connsiteX24" fmla="*/ 1357267 w 1744338"/>
                    <a:gd name="connsiteY24" fmla="*/ 1162586 h 2403337"/>
                    <a:gd name="connsiteX25" fmla="*/ 1068682 w 1744338"/>
                    <a:gd name="connsiteY25" fmla="*/ 1242291 h 2403337"/>
                    <a:gd name="connsiteX26" fmla="*/ 693979 w 1744338"/>
                    <a:gd name="connsiteY26" fmla="*/ 1345815 h 2403337"/>
                    <a:gd name="connsiteX27" fmla="*/ 676114 w 1744338"/>
                    <a:gd name="connsiteY27" fmla="*/ 1353144 h 2403337"/>
                    <a:gd name="connsiteX28" fmla="*/ 629849 w 1744338"/>
                    <a:gd name="connsiteY28" fmla="*/ 1360931 h 2403337"/>
                    <a:gd name="connsiteX29" fmla="*/ 527241 w 1744338"/>
                    <a:gd name="connsiteY29" fmla="*/ 1385667 h 2403337"/>
                    <a:gd name="connsiteX30" fmla="*/ 516705 w 1744338"/>
                    <a:gd name="connsiteY30" fmla="*/ 1393454 h 2403337"/>
                    <a:gd name="connsiteX31" fmla="*/ 416387 w 1744338"/>
                    <a:gd name="connsiteY31" fmla="*/ 1542786 h 2403337"/>
                    <a:gd name="connsiteX32" fmla="*/ 259727 w 1744338"/>
                    <a:gd name="connsiteY32" fmla="*/ 1858397 h 2403337"/>
                    <a:gd name="connsiteX33" fmla="*/ 272095 w 1744338"/>
                    <a:gd name="connsiteY33" fmla="*/ 1875346 h 2403337"/>
                    <a:gd name="connsiteX34" fmla="*/ 298663 w 1744338"/>
                    <a:gd name="connsiteY34" fmla="*/ 1876262 h 2403337"/>
                    <a:gd name="connsiteX35" fmla="*/ 301869 w 1744338"/>
                    <a:gd name="connsiteY35" fmla="*/ 1877636 h 2403337"/>
                    <a:gd name="connsiteX36" fmla="*/ 250107 w 1744338"/>
                    <a:gd name="connsiteY36" fmla="*/ 1914740 h 2403337"/>
                    <a:gd name="connsiteX37" fmla="*/ 238197 w 1744338"/>
                    <a:gd name="connsiteY37" fmla="*/ 1930773 h 2403337"/>
                    <a:gd name="connsiteX38" fmla="*/ 206590 w 1744338"/>
                    <a:gd name="connsiteY38" fmla="*/ 2211113 h 2403337"/>
                    <a:gd name="connsiteX39" fmla="*/ 207965 w 1744338"/>
                    <a:gd name="connsiteY39" fmla="*/ 2215235 h 2403337"/>
                    <a:gd name="connsiteX40" fmla="*/ 244610 w 1744338"/>
                    <a:gd name="connsiteY40" fmla="*/ 2193248 h 2403337"/>
                    <a:gd name="connsiteX41" fmla="*/ 213003 w 1744338"/>
                    <a:gd name="connsiteY41" fmla="*/ 2275243 h 2403337"/>
                    <a:gd name="connsiteX42" fmla="*/ 207049 w 1744338"/>
                    <a:gd name="connsiteY42" fmla="*/ 2310056 h 2403337"/>
                    <a:gd name="connsiteX43" fmla="*/ 208423 w 1744338"/>
                    <a:gd name="connsiteY43" fmla="*/ 2393425 h 2403337"/>
                    <a:gd name="connsiteX44" fmla="*/ 197887 w 1744338"/>
                    <a:gd name="connsiteY44" fmla="*/ 2402587 h 2403337"/>
                    <a:gd name="connsiteX45" fmla="*/ 162616 w 1744338"/>
                    <a:gd name="connsiteY45" fmla="*/ 2401670 h 2403337"/>
                    <a:gd name="connsiteX46" fmla="*/ 158493 w 1744338"/>
                    <a:gd name="connsiteY46" fmla="*/ 2398922 h 2403337"/>
                    <a:gd name="connsiteX47" fmla="*/ 155744 w 1744338"/>
                    <a:gd name="connsiteY47" fmla="*/ 2387470 h 2403337"/>
                    <a:gd name="connsiteX48" fmla="*/ 152538 w 1744338"/>
                    <a:gd name="connsiteY48" fmla="*/ 2183628 h 2403337"/>
                    <a:gd name="connsiteX49" fmla="*/ 208881 w 1744338"/>
                    <a:gd name="connsiteY49" fmla="*/ 1846946 h 2403337"/>
                    <a:gd name="connsiteX50" fmla="*/ 301411 w 1744338"/>
                    <a:gd name="connsiteY50" fmla="*/ 1630736 h 2403337"/>
                    <a:gd name="connsiteX51" fmla="*/ 305076 w 1744338"/>
                    <a:gd name="connsiteY51" fmla="*/ 1595006 h 2403337"/>
                    <a:gd name="connsiteX52" fmla="*/ 290876 w 1744338"/>
                    <a:gd name="connsiteY52" fmla="*/ 1528128 h 2403337"/>
                    <a:gd name="connsiteX53" fmla="*/ 278508 w 1744338"/>
                    <a:gd name="connsiteY53" fmla="*/ 1505224 h 2403337"/>
                    <a:gd name="connsiteX54" fmla="*/ 127802 w 1744338"/>
                    <a:gd name="connsiteY54" fmla="*/ 1332989 h 2403337"/>
                    <a:gd name="connsiteX55" fmla="*/ 65046 w 1744338"/>
                    <a:gd name="connsiteY55" fmla="*/ 1218013 h 2403337"/>
                    <a:gd name="connsiteX56" fmla="*/ 0 w 1744338"/>
                    <a:gd name="connsiteY56" fmla="*/ 870336 h 2403337"/>
                    <a:gd name="connsiteX57" fmla="*/ 149790 w 1744338"/>
                    <a:gd name="connsiteY57" fmla="*/ 418678 h 2403337"/>
                    <a:gd name="connsiteX58" fmla="*/ 161699 w 1744338"/>
                    <a:gd name="connsiteY58" fmla="*/ 410890 h 2403337"/>
                    <a:gd name="connsiteX59" fmla="*/ 178190 w 1744338"/>
                    <a:gd name="connsiteY59" fmla="*/ 534570 h 2403337"/>
                    <a:gd name="connsiteX60" fmla="*/ 259269 w 1744338"/>
                    <a:gd name="connsiteY60" fmla="*/ 1182741 h 2403337"/>
                    <a:gd name="connsiteX61" fmla="*/ 297289 w 1744338"/>
                    <a:gd name="connsiteY61" fmla="*/ 1486901 h 2403337"/>
                    <a:gd name="connsiteX62" fmla="*/ 301869 w 1744338"/>
                    <a:gd name="connsiteY62" fmla="*/ 1502476 h 2403337"/>
                    <a:gd name="connsiteX63" fmla="*/ 310573 w 1744338"/>
                    <a:gd name="connsiteY63" fmla="*/ 1532250 h 2403337"/>
                    <a:gd name="connsiteX64" fmla="*/ 322483 w 1744338"/>
                    <a:gd name="connsiteY64" fmla="*/ 1587677 h 2403337"/>
                    <a:gd name="connsiteX65" fmla="*/ 352715 w 1744338"/>
                    <a:gd name="connsiteY65" fmla="*/ 1536831 h 2403337"/>
                    <a:gd name="connsiteX66" fmla="*/ 534570 w 1744338"/>
                    <a:gd name="connsiteY66" fmla="*/ 1275272 h 2403337"/>
                    <a:gd name="connsiteX67" fmla="*/ 542815 w 1744338"/>
                    <a:gd name="connsiteY67" fmla="*/ 1234045 h 2403337"/>
                    <a:gd name="connsiteX68" fmla="*/ 523576 w 1744338"/>
                    <a:gd name="connsiteY68" fmla="*/ 1148386 h 2403337"/>
                    <a:gd name="connsiteX69" fmla="*/ 490595 w 1744338"/>
                    <a:gd name="connsiteY69" fmla="*/ 1080133 h 2403337"/>
                    <a:gd name="connsiteX70" fmla="*/ 450743 w 1744338"/>
                    <a:gd name="connsiteY70" fmla="*/ 1026539 h 2403337"/>
                    <a:gd name="connsiteX71" fmla="*/ 306450 w 1744338"/>
                    <a:gd name="connsiteY71" fmla="*/ 553809 h 2403337"/>
                    <a:gd name="connsiteX72" fmla="*/ 522660 w 1744338"/>
                    <a:gd name="connsiteY72" fmla="*/ 9161 h 2403337"/>
                    <a:gd name="connsiteX73" fmla="*/ 527699 w 1744338"/>
                    <a:gd name="connsiteY73" fmla="*/ 2290 h 2403337"/>
                    <a:gd name="connsiteX74" fmla="*/ 529989 w 1744338"/>
                    <a:gd name="connsiteY74" fmla="*/ 0 h 240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744338" h="2403337">
                      <a:moveTo>
                        <a:pt x="529989" y="0"/>
                      </a:moveTo>
                      <a:cubicBezTo>
                        <a:pt x="530905" y="1832"/>
                        <a:pt x="531821" y="3665"/>
                        <a:pt x="533196" y="5955"/>
                      </a:cubicBezTo>
                      <a:cubicBezTo>
                        <a:pt x="534570" y="12826"/>
                        <a:pt x="535028" y="19697"/>
                        <a:pt x="535028" y="26568"/>
                      </a:cubicBezTo>
                      <a:lnTo>
                        <a:pt x="535028" y="1082424"/>
                      </a:lnTo>
                      <a:cubicBezTo>
                        <a:pt x="535028" y="1092501"/>
                        <a:pt x="534570" y="1102121"/>
                        <a:pt x="532280" y="1111740"/>
                      </a:cubicBezTo>
                      <a:cubicBezTo>
                        <a:pt x="538234" y="1138767"/>
                        <a:pt x="539609" y="1166709"/>
                        <a:pt x="547854" y="1193277"/>
                      </a:cubicBezTo>
                      <a:cubicBezTo>
                        <a:pt x="552893" y="1208851"/>
                        <a:pt x="556557" y="1224884"/>
                        <a:pt x="561138" y="1242291"/>
                      </a:cubicBezTo>
                      <a:lnTo>
                        <a:pt x="599158" y="1193735"/>
                      </a:lnTo>
                      <a:cubicBezTo>
                        <a:pt x="610152" y="1179535"/>
                        <a:pt x="621145" y="1165793"/>
                        <a:pt x="632139" y="1151593"/>
                      </a:cubicBezTo>
                      <a:cubicBezTo>
                        <a:pt x="639926" y="1141057"/>
                        <a:pt x="919500" y="844446"/>
                        <a:pt x="912924" y="857230"/>
                      </a:cubicBezTo>
                      <a:cubicBezTo>
                        <a:pt x="888715" y="904292"/>
                        <a:pt x="713521" y="1122611"/>
                        <a:pt x="671991" y="1178161"/>
                      </a:cubicBezTo>
                      <a:cubicBezTo>
                        <a:pt x="630461" y="1233711"/>
                        <a:pt x="666495" y="1186406"/>
                        <a:pt x="663746" y="1190529"/>
                      </a:cubicBezTo>
                      <a:lnTo>
                        <a:pt x="539609" y="1352228"/>
                      </a:lnTo>
                      <a:cubicBezTo>
                        <a:pt x="536402" y="1356351"/>
                        <a:pt x="534112" y="1360015"/>
                        <a:pt x="530905" y="1364596"/>
                      </a:cubicBezTo>
                      <a:cubicBezTo>
                        <a:pt x="537318" y="1366428"/>
                        <a:pt x="542357" y="1363680"/>
                        <a:pt x="547396" y="1361847"/>
                      </a:cubicBezTo>
                      <a:cubicBezTo>
                        <a:pt x="582209" y="1348563"/>
                        <a:pt x="618397" y="1343983"/>
                        <a:pt x="655043" y="1341692"/>
                      </a:cubicBezTo>
                      <a:cubicBezTo>
                        <a:pt x="666953" y="1340776"/>
                        <a:pt x="674282" y="1337112"/>
                        <a:pt x="681153" y="1326576"/>
                      </a:cubicBezTo>
                      <a:cubicBezTo>
                        <a:pt x="817658" y="1120902"/>
                        <a:pt x="1008216" y="998597"/>
                        <a:pt x="1252827" y="962867"/>
                      </a:cubicBezTo>
                      <a:cubicBezTo>
                        <a:pt x="1421855" y="938589"/>
                        <a:pt x="1582638" y="968364"/>
                        <a:pt x="1734718" y="1045778"/>
                      </a:cubicBezTo>
                      <a:cubicBezTo>
                        <a:pt x="1737925" y="1047152"/>
                        <a:pt x="1741131" y="1048068"/>
                        <a:pt x="1744338" y="1049443"/>
                      </a:cubicBezTo>
                      <a:lnTo>
                        <a:pt x="1744338" y="1052649"/>
                      </a:lnTo>
                      <a:lnTo>
                        <a:pt x="1743422" y="1053565"/>
                      </a:lnTo>
                      <a:lnTo>
                        <a:pt x="1742047" y="1053107"/>
                      </a:lnTo>
                      <a:cubicBezTo>
                        <a:pt x="1737008" y="1057230"/>
                        <a:pt x="1731054" y="1059520"/>
                        <a:pt x="1724641" y="1061352"/>
                      </a:cubicBezTo>
                      <a:lnTo>
                        <a:pt x="1357267" y="1162586"/>
                      </a:lnTo>
                      <a:lnTo>
                        <a:pt x="1068682" y="1242291"/>
                      </a:lnTo>
                      <a:lnTo>
                        <a:pt x="693979" y="1345815"/>
                      </a:lnTo>
                      <a:cubicBezTo>
                        <a:pt x="687566" y="1347647"/>
                        <a:pt x="681611" y="1349021"/>
                        <a:pt x="676114" y="1353144"/>
                      </a:cubicBezTo>
                      <a:cubicBezTo>
                        <a:pt x="661914" y="1361847"/>
                        <a:pt x="644965" y="1359557"/>
                        <a:pt x="629849" y="1360931"/>
                      </a:cubicBezTo>
                      <a:cubicBezTo>
                        <a:pt x="594119" y="1363680"/>
                        <a:pt x="561138" y="1376048"/>
                        <a:pt x="527241" y="1385667"/>
                      </a:cubicBezTo>
                      <a:cubicBezTo>
                        <a:pt x="522660" y="1387041"/>
                        <a:pt x="535181" y="1367268"/>
                        <a:pt x="516705" y="1393454"/>
                      </a:cubicBezTo>
                      <a:cubicBezTo>
                        <a:pt x="498229" y="1419640"/>
                        <a:pt x="459217" y="1465296"/>
                        <a:pt x="416387" y="1542786"/>
                      </a:cubicBezTo>
                      <a:cubicBezTo>
                        <a:pt x="388139" y="1598976"/>
                        <a:pt x="283776" y="1802970"/>
                        <a:pt x="259727" y="1858397"/>
                      </a:cubicBezTo>
                      <a:cubicBezTo>
                        <a:pt x="254230" y="1874888"/>
                        <a:pt x="254230" y="1874888"/>
                        <a:pt x="272095" y="1875346"/>
                      </a:cubicBezTo>
                      <a:cubicBezTo>
                        <a:pt x="280798" y="1875804"/>
                        <a:pt x="289960" y="1875804"/>
                        <a:pt x="298663" y="1876262"/>
                      </a:cubicBezTo>
                      <a:cubicBezTo>
                        <a:pt x="299121" y="1876262"/>
                        <a:pt x="299579" y="1876720"/>
                        <a:pt x="301869" y="1877636"/>
                      </a:cubicBezTo>
                      <a:lnTo>
                        <a:pt x="250107" y="1914740"/>
                      </a:lnTo>
                      <a:cubicBezTo>
                        <a:pt x="244152" y="1918863"/>
                        <a:pt x="240030" y="1923443"/>
                        <a:pt x="238197" y="1930773"/>
                      </a:cubicBezTo>
                      <a:cubicBezTo>
                        <a:pt x="215752" y="2022845"/>
                        <a:pt x="206132" y="2116292"/>
                        <a:pt x="206590" y="2211113"/>
                      </a:cubicBezTo>
                      <a:cubicBezTo>
                        <a:pt x="206590" y="2212029"/>
                        <a:pt x="207049" y="2212945"/>
                        <a:pt x="207965" y="2215235"/>
                      </a:cubicBezTo>
                      <a:lnTo>
                        <a:pt x="244610" y="2193248"/>
                      </a:lnTo>
                      <a:cubicBezTo>
                        <a:pt x="233159" y="2223022"/>
                        <a:pt x="223539" y="2249133"/>
                        <a:pt x="213003" y="2275243"/>
                      </a:cubicBezTo>
                      <a:cubicBezTo>
                        <a:pt x="208423" y="2286695"/>
                        <a:pt x="206590" y="2297688"/>
                        <a:pt x="207049" y="2310056"/>
                      </a:cubicBezTo>
                      <a:cubicBezTo>
                        <a:pt x="207965" y="2337999"/>
                        <a:pt x="207965" y="2365483"/>
                        <a:pt x="208423" y="2393425"/>
                      </a:cubicBezTo>
                      <a:cubicBezTo>
                        <a:pt x="208881" y="2401212"/>
                        <a:pt x="202926" y="2402129"/>
                        <a:pt x="197887" y="2402587"/>
                      </a:cubicBezTo>
                      <a:cubicBezTo>
                        <a:pt x="185977" y="2403045"/>
                        <a:pt x="174525" y="2404419"/>
                        <a:pt x="162616" y="2401670"/>
                      </a:cubicBezTo>
                      <a:cubicBezTo>
                        <a:pt x="161241" y="2401212"/>
                        <a:pt x="159867" y="2400296"/>
                        <a:pt x="158493" y="2398922"/>
                      </a:cubicBezTo>
                      <a:cubicBezTo>
                        <a:pt x="156203" y="2395258"/>
                        <a:pt x="155744" y="2391593"/>
                        <a:pt x="155744" y="2387470"/>
                      </a:cubicBezTo>
                      <a:cubicBezTo>
                        <a:pt x="154828" y="2319676"/>
                        <a:pt x="150706" y="2251423"/>
                        <a:pt x="152538" y="2183628"/>
                      </a:cubicBezTo>
                      <a:cubicBezTo>
                        <a:pt x="156203" y="2069110"/>
                        <a:pt x="172693" y="1956425"/>
                        <a:pt x="208881" y="1846946"/>
                      </a:cubicBezTo>
                      <a:cubicBezTo>
                        <a:pt x="233617" y="1772280"/>
                        <a:pt x="264766" y="1700363"/>
                        <a:pt x="301411" y="1630736"/>
                      </a:cubicBezTo>
                      <a:cubicBezTo>
                        <a:pt x="307824" y="1618826"/>
                        <a:pt x="309199" y="1607832"/>
                        <a:pt x="305076" y="1595006"/>
                      </a:cubicBezTo>
                      <a:cubicBezTo>
                        <a:pt x="298205" y="1573019"/>
                        <a:pt x="293624" y="1550573"/>
                        <a:pt x="290876" y="1528128"/>
                      </a:cubicBezTo>
                      <a:cubicBezTo>
                        <a:pt x="289501" y="1518508"/>
                        <a:pt x="285837" y="1511637"/>
                        <a:pt x="278508" y="1505224"/>
                      </a:cubicBezTo>
                      <a:cubicBezTo>
                        <a:pt x="219416" y="1455294"/>
                        <a:pt x="170403" y="1397577"/>
                        <a:pt x="127802" y="1332989"/>
                      </a:cubicBezTo>
                      <a:cubicBezTo>
                        <a:pt x="103524" y="1296343"/>
                        <a:pt x="82911" y="1257865"/>
                        <a:pt x="65046" y="1218013"/>
                      </a:cubicBezTo>
                      <a:cubicBezTo>
                        <a:pt x="47181" y="1175870"/>
                        <a:pt x="0" y="972944"/>
                        <a:pt x="0" y="870336"/>
                      </a:cubicBezTo>
                      <a:cubicBezTo>
                        <a:pt x="4123" y="704514"/>
                        <a:pt x="54511" y="554267"/>
                        <a:pt x="149790" y="418678"/>
                      </a:cubicBezTo>
                      <a:cubicBezTo>
                        <a:pt x="155286" y="411348"/>
                        <a:pt x="155286" y="411348"/>
                        <a:pt x="161699" y="410890"/>
                      </a:cubicBezTo>
                      <a:cubicBezTo>
                        <a:pt x="169028" y="452117"/>
                        <a:pt x="173151" y="493343"/>
                        <a:pt x="178190" y="534570"/>
                      </a:cubicBezTo>
                      <a:cubicBezTo>
                        <a:pt x="205216" y="750780"/>
                        <a:pt x="232701" y="966532"/>
                        <a:pt x="259269" y="1182741"/>
                      </a:cubicBezTo>
                      <a:cubicBezTo>
                        <a:pt x="271637" y="1283975"/>
                        <a:pt x="284463" y="1385667"/>
                        <a:pt x="297289" y="1486901"/>
                      </a:cubicBezTo>
                      <a:cubicBezTo>
                        <a:pt x="298205" y="1492398"/>
                        <a:pt x="298663" y="1497895"/>
                        <a:pt x="301869" y="1502476"/>
                      </a:cubicBezTo>
                      <a:cubicBezTo>
                        <a:pt x="308282" y="1511179"/>
                        <a:pt x="309199" y="1521715"/>
                        <a:pt x="310573" y="1532250"/>
                      </a:cubicBezTo>
                      <a:cubicBezTo>
                        <a:pt x="313321" y="1550573"/>
                        <a:pt x="317444" y="1568438"/>
                        <a:pt x="322483" y="1587677"/>
                      </a:cubicBezTo>
                      <a:cubicBezTo>
                        <a:pt x="334392" y="1570728"/>
                        <a:pt x="342638" y="1553322"/>
                        <a:pt x="352715" y="1536831"/>
                      </a:cubicBezTo>
                      <a:cubicBezTo>
                        <a:pt x="407684" y="1445675"/>
                        <a:pt x="469524" y="1359099"/>
                        <a:pt x="534570" y="1275272"/>
                      </a:cubicBezTo>
                      <a:cubicBezTo>
                        <a:pt x="544647" y="1261988"/>
                        <a:pt x="546938" y="1249162"/>
                        <a:pt x="542815" y="1234045"/>
                      </a:cubicBezTo>
                      <a:cubicBezTo>
                        <a:pt x="535028" y="1205645"/>
                        <a:pt x="523576" y="1177703"/>
                        <a:pt x="523576" y="1148386"/>
                      </a:cubicBezTo>
                      <a:cubicBezTo>
                        <a:pt x="523576" y="1118611"/>
                        <a:pt x="508002" y="1099830"/>
                        <a:pt x="490595" y="1080133"/>
                      </a:cubicBezTo>
                      <a:cubicBezTo>
                        <a:pt x="475937" y="1063643"/>
                        <a:pt x="461737" y="1046236"/>
                        <a:pt x="450743" y="1026539"/>
                      </a:cubicBezTo>
                      <a:cubicBezTo>
                        <a:pt x="371954" y="888201"/>
                        <a:pt x="307824" y="726044"/>
                        <a:pt x="306450" y="553809"/>
                      </a:cubicBezTo>
                      <a:cubicBezTo>
                        <a:pt x="309657" y="344928"/>
                        <a:pt x="382032" y="163532"/>
                        <a:pt x="522660" y="9161"/>
                      </a:cubicBezTo>
                      <a:cubicBezTo>
                        <a:pt x="524492" y="6871"/>
                        <a:pt x="525867" y="4581"/>
                        <a:pt x="527699" y="2290"/>
                      </a:cubicBezTo>
                      <a:cubicBezTo>
                        <a:pt x="527699" y="0"/>
                        <a:pt x="528615" y="0"/>
                        <a:pt x="52998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45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4" name="Freeform: Shape 373">
                  <a:extLst>
                    <a:ext uri="{FF2B5EF4-FFF2-40B4-BE49-F238E27FC236}">
                      <a16:creationId xmlns:a16="http://schemas.microsoft.com/office/drawing/2014/main" id="{7EA394D1-1411-41A2-A169-BD30723889F9}"/>
                    </a:ext>
                  </a:extLst>
                </p:cNvPr>
                <p:cNvSpPr/>
                <p:nvPr/>
              </p:nvSpPr>
              <p:spPr>
                <a:xfrm>
                  <a:off x="10701602" y="980510"/>
                  <a:ext cx="297747" cy="1094792"/>
                </a:xfrm>
                <a:custGeom>
                  <a:avLst/>
                  <a:gdLst>
                    <a:gd name="connsiteX0" fmla="*/ 142932 w 297746"/>
                    <a:gd name="connsiteY0" fmla="*/ 1094334 h 1094791"/>
                    <a:gd name="connsiteX1" fmla="*/ 134229 w 297746"/>
                    <a:gd name="connsiteY1" fmla="*/ 1086546 h 1094791"/>
                    <a:gd name="connsiteX2" fmla="*/ 119112 w 297746"/>
                    <a:gd name="connsiteY2" fmla="*/ 957370 h 1094791"/>
                    <a:gd name="connsiteX3" fmla="*/ 102164 w 297746"/>
                    <a:gd name="connsiteY3" fmla="*/ 826820 h 1094791"/>
                    <a:gd name="connsiteX4" fmla="*/ 89338 w 297746"/>
                    <a:gd name="connsiteY4" fmla="*/ 722837 h 1094791"/>
                    <a:gd name="connsiteX5" fmla="*/ 75596 w 297746"/>
                    <a:gd name="connsiteY5" fmla="*/ 612900 h 1094791"/>
                    <a:gd name="connsiteX6" fmla="*/ 62770 w 297746"/>
                    <a:gd name="connsiteY6" fmla="*/ 507085 h 1094791"/>
                    <a:gd name="connsiteX7" fmla="*/ 49027 w 297746"/>
                    <a:gd name="connsiteY7" fmla="*/ 398522 h 1094791"/>
                    <a:gd name="connsiteX8" fmla="*/ 35743 w 297746"/>
                    <a:gd name="connsiteY8" fmla="*/ 291334 h 1094791"/>
                    <a:gd name="connsiteX9" fmla="*/ 25666 w 297746"/>
                    <a:gd name="connsiteY9" fmla="*/ 212087 h 1094791"/>
                    <a:gd name="connsiteX10" fmla="*/ 11924 w 297746"/>
                    <a:gd name="connsiteY10" fmla="*/ 100776 h 1094791"/>
                    <a:gd name="connsiteX11" fmla="*/ 1388 w 297746"/>
                    <a:gd name="connsiteY11" fmla="*/ 20155 h 1094791"/>
                    <a:gd name="connsiteX12" fmla="*/ 2762 w 297746"/>
                    <a:gd name="connsiteY12" fmla="*/ 0 h 1094791"/>
                    <a:gd name="connsiteX13" fmla="*/ 146597 w 297746"/>
                    <a:gd name="connsiteY13" fmla="*/ 154370 h 1094791"/>
                    <a:gd name="connsiteX14" fmla="*/ 255618 w 297746"/>
                    <a:gd name="connsiteY14" fmla="*/ 370580 h 1094791"/>
                    <a:gd name="connsiteX15" fmla="*/ 289973 w 297746"/>
                    <a:gd name="connsiteY15" fmla="*/ 532279 h 1094791"/>
                    <a:gd name="connsiteX16" fmla="*/ 295928 w 297746"/>
                    <a:gd name="connsiteY16" fmla="*/ 617939 h 1094791"/>
                    <a:gd name="connsiteX17" fmla="*/ 299135 w 297746"/>
                    <a:gd name="connsiteY17" fmla="*/ 663288 h 1094791"/>
                    <a:gd name="connsiteX18" fmla="*/ 221721 w 297746"/>
                    <a:gd name="connsiteY18" fmla="*/ 970196 h 1094791"/>
                    <a:gd name="connsiteX19" fmla="*/ 158507 w 297746"/>
                    <a:gd name="connsiteY19" fmla="*/ 1081508 h 1094791"/>
                    <a:gd name="connsiteX20" fmla="*/ 142932 w 297746"/>
                    <a:gd name="connsiteY20" fmla="*/ 1094334 h 109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7746" h="1094791">
                      <a:moveTo>
                        <a:pt x="142932" y="1094334"/>
                      </a:moveTo>
                      <a:cubicBezTo>
                        <a:pt x="135145" y="1097082"/>
                        <a:pt x="134687" y="1090669"/>
                        <a:pt x="134229" y="1086546"/>
                      </a:cubicBezTo>
                      <a:cubicBezTo>
                        <a:pt x="129190" y="1043488"/>
                        <a:pt x="124151" y="1000429"/>
                        <a:pt x="119112" y="957370"/>
                      </a:cubicBezTo>
                      <a:cubicBezTo>
                        <a:pt x="113616" y="913853"/>
                        <a:pt x="107661" y="870336"/>
                        <a:pt x="102164" y="826820"/>
                      </a:cubicBezTo>
                      <a:cubicBezTo>
                        <a:pt x="97583" y="792006"/>
                        <a:pt x="93918" y="757193"/>
                        <a:pt x="89338" y="722837"/>
                      </a:cubicBezTo>
                      <a:cubicBezTo>
                        <a:pt x="84757" y="686192"/>
                        <a:pt x="80176" y="649546"/>
                        <a:pt x="75596" y="612900"/>
                      </a:cubicBezTo>
                      <a:cubicBezTo>
                        <a:pt x="71015" y="577629"/>
                        <a:pt x="66892" y="542357"/>
                        <a:pt x="62770" y="507085"/>
                      </a:cubicBezTo>
                      <a:cubicBezTo>
                        <a:pt x="58189" y="470898"/>
                        <a:pt x="53608" y="434710"/>
                        <a:pt x="49027" y="398522"/>
                      </a:cubicBezTo>
                      <a:cubicBezTo>
                        <a:pt x="44447" y="362793"/>
                        <a:pt x="40324" y="327063"/>
                        <a:pt x="35743" y="291334"/>
                      </a:cubicBezTo>
                      <a:cubicBezTo>
                        <a:pt x="32537" y="264766"/>
                        <a:pt x="28872" y="238655"/>
                        <a:pt x="25666" y="212087"/>
                      </a:cubicBezTo>
                      <a:cubicBezTo>
                        <a:pt x="21085" y="174983"/>
                        <a:pt x="16504" y="137880"/>
                        <a:pt x="11924" y="100776"/>
                      </a:cubicBezTo>
                      <a:cubicBezTo>
                        <a:pt x="8717" y="73750"/>
                        <a:pt x="5053" y="47181"/>
                        <a:pt x="1388" y="20155"/>
                      </a:cubicBezTo>
                      <a:cubicBezTo>
                        <a:pt x="472" y="13284"/>
                        <a:pt x="-1819" y="6413"/>
                        <a:pt x="2762" y="0"/>
                      </a:cubicBezTo>
                      <a:cubicBezTo>
                        <a:pt x="58189" y="44433"/>
                        <a:pt x="105370" y="96653"/>
                        <a:pt x="146597" y="154370"/>
                      </a:cubicBezTo>
                      <a:cubicBezTo>
                        <a:pt x="193778" y="220791"/>
                        <a:pt x="229966" y="293166"/>
                        <a:pt x="255618" y="370580"/>
                      </a:cubicBezTo>
                      <a:cubicBezTo>
                        <a:pt x="273025" y="423258"/>
                        <a:pt x="284476" y="476853"/>
                        <a:pt x="289973" y="532279"/>
                      </a:cubicBezTo>
                      <a:cubicBezTo>
                        <a:pt x="292722" y="560680"/>
                        <a:pt x="295928" y="589080"/>
                        <a:pt x="295928" y="617939"/>
                      </a:cubicBezTo>
                      <a:cubicBezTo>
                        <a:pt x="302799" y="632597"/>
                        <a:pt x="300051" y="648630"/>
                        <a:pt x="299135" y="663288"/>
                      </a:cubicBezTo>
                      <a:cubicBezTo>
                        <a:pt x="292722" y="770477"/>
                        <a:pt x="268444" y="873085"/>
                        <a:pt x="221721" y="970196"/>
                      </a:cubicBezTo>
                      <a:cubicBezTo>
                        <a:pt x="202940" y="1008674"/>
                        <a:pt x="183242" y="1046236"/>
                        <a:pt x="158507" y="1081508"/>
                      </a:cubicBezTo>
                      <a:cubicBezTo>
                        <a:pt x="153926" y="1087004"/>
                        <a:pt x="151636" y="1094334"/>
                        <a:pt x="142932" y="1094334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5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0" name="Freeform: Shape 379">
                  <a:extLst>
                    <a:ext uri="{FF2B5EF4-FFF2-40B4-BE49-F238E27FC236}">
                      <a16:creationId xmlns:a16="http://schemas.microsoft.com/office/drawing/2014/main" id="{34B73730-65E7-400B-B818-C7801AF3089A}"/>
                    </a:ext>
                  </a:extLst>
                </p:cNvPr>
                <p:cNvSpPr/>
                <p:nvPr/>
              </p:nvSpPr>
              <p:spPr>
                <a:xfrm>
                  <a:off x="11073556" y="577865"/>
                  <a:ext cx="219874" cy="1103953"/>
                </a:xfrm>
                <a:custGeom>
                  <a:avLst/>
                  <a:gdLst>
                    <a:gd name="connsiteX0" fmla="*/ 2764 w 219874"/>
                    <a:gd name="connsiteY0" fmla="*/ 1105785 h 1103953"/>
                    <a:gd name="connsiteX1" fmla="*/ 473 w 219874"/>
                    <a:gd name="connsiteY1" fmla="*/ 1090211 h 1103953"/>
                    <a:gd name="connsiteX2" fmla="*/ 473 w 219874"/>
                    <a:gd name="connsiteY2" fmla="*/ 16949 h 1103953"/>
                    <a:gd name="connsiteX3" fmla="*/ 3680 w 219874"/>
                    <a:gd name="connsiteY3" fmla="*/ 0 h 1103953"/>
                    <a:gd name="connsiteX4" fmla="*/ 143392 w 219874"/>
                    <a:gd name="connsiteY4" fmla="*/ 203842 h 1103953"/>
                    <a:gd name="connsiteX5" fmla="*/ 220348 w 219874"/>
                    <a:gd name="connsiteY5" fmla="*/ 604197 h 1103953"/>
                    <a:gd name="connsiteX6" fmla="*/ 2764 w 219874"/>
                    <a:gd name="connsiteY6" fmla="*/ 1105785 h 1103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9874" h="1103953">
                      <a:moveTo>
                        <a:pt x="2764" y="1105785"/>
                      </a:moveTo>
                      <a:cubicBezTo>
                        <a:pt x="-1359" y="1101205"/>
                        <a:pt x="473" y="1095250"/>
                        <a:pt x="473" y="1090211"/>
                      </a:cubicBezTo>
                      <a:cubicBezTo>
                        <a:pt x="473" y="732457"/>
                        <a:pt x="473" y="374703"/>
                        <a:pt x="473" y="16949"/>
                      </a:cubicBezTo>
                      <a:cubicBezTo>
                        <a:pt x="473" y="11452"/>
                        <a:pt x="-1817" y="5039"/>
                        <a:pt x="3680" y="0"/>
                      </a:cubicBezTo>
                      <a:cubicBezTo>
                        <a:pt x="61855" y="60007"/>
                        <a:pt x="107662" y="128718"/>
                        <a:pt x="143392" y="203842"/>
                      </a:cubicBezTo>
                      <a:cubicBezTo>
                        <a:pt x="203857" y="330728"/>
                        <a:pt x="229967" y="464485"/>
                        <a:pt x="220348" y="604197"/>
                      </a:cubicBezTo>
                      <a:cubicBezTo>
                        <a:pt x="207064" y="797045"/>
                        <a:pt x="134230" y="964241"/>
                        <a:pt x="2764" y="110578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5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grpSp>
            <p:nvGrpSpPr>
              <p:cNvPr id="390" name="Group 389">
                <a:extLst>
                  <a:ext uri="{FF2B5EF4-FFF2-40B4-BE49-F238E27FC236}">
                    <a16:creationId xmlns:a16="http://schemas.microsoft.com/office/drawing/2014/main" id="{6978D052-0CE7-4F6F-9184-47E15896698B}"/>
                  </a:ext>
                </a:extLst>
              </p:cNvPr>
              <p:cNvGrpSpPr/>
              <p:nvPr/>
            </p:nvGrpSpPr>
            <p:grpSpPr>
              <a:xfrm rot="10538332" flipV="1">
                <a:off x="8220786" y="2561066"/>
                <a:ext cx="1306480" cy="1525341"/>
                <a:chOff x="8739710" y="248266"/>
                <a:chExt cx="765266" cy="893463"/>
              </a:xfrm>
            </p:grpSpPr>
            <p:sp>
              <p:nvSpPr>
                <p:cNvPr id="389" name="Freeform: Shape 388">
                  <a:extLst>
                    <a:ext uri="{FF2B5EF4-FFF2-40B4-BE49-F238E27FC236}">
                      <a16:creationId xmlns:a16="http://schemas.microsoft.com/office/drawing/2014/main" id="{0D49E8B3-E161-450B-9F5C-E79CDAD07584}"/>
                    </a:ext>
                  </a:extLst>
                </p:cNvPr>
                <p:cNvSpPr/>
                <p:nvPr/>
              </p:nvSpPr>
              <p:spPr>
                <a:xfrm>
                  <a:off x="8739710" y="248266"/>
                  <a:ext cx="765266" cy="893463"/>
                </a:xfrm>
                <a:custGeom>
                  <a:avLst/>
                  <a:gdLst>
                    <a:gd name="connsiteX0" fmla="*/ 10284 w 765266"/>
                    <a:gd name="connsiteY0" fmla="*/ 1505 h 893463"/>
                    <a:gd name="connsiteX1" fmla="*/ 59298 w 765266"/>
                    <a:gd name="connsiteY1" fmla="*/ 62886 h 893463"/>
                    <a:gd name="connsiteX2" fmla="*/ 254895 w 765266"/>
                    <a:gd name="connsiteY2" fmla="*/ 299251 h 893463"/>
                    <a:gd name="connsiteX3" fmla="*/ 466066 w 765266"/>
                    <a:gd name="connsiteY3" fmla="*/ 553481 h 893463"/>
                    <a:gd name="connsiteX4" fmla="*/ 672199 w 765266"/>
                    <a:gd name="connsiteY4" fmla="*/ 802215 h 893463"/>
                    <a:gd name="connsiteX5" fmla="*/ 707013 w 765266"/>
                    <a:gd name="connsiteY5" fmla="*/ 842984 h 893463"/>
                    <a:gd name="connsiteX6" fmla="*/ 715716 w 765266"/>
                    <a:gd name="connsiteY6" fmla="*/ 815499 h 893463"/>
                    <a:gd name="connsiteX7" fmla="*/ 747323 w 765266"/>
                    <a:gd name="connsiteY7" fmla="*/ 871384 h 893463"/>
                    <a:gd name="connsiteX8" fmla="*/ 765266 w 765266"/>
                    <a:gd name="connsiteY8" fmla="*/ 880934 h 893463"/>
                    <a:gd name="connsiteX9" fmla="*/ 758219 w 765266"/>
                    <a:gd name="connsiteY9" fmla="*/ 893463 h 893463"/>
                    <a:gd name="connsiteX10" fmla="*/ 705180 w 765266"/>
                    <a:gd name="connsiteY10" fmla="*/ 859474 h 893463"/>
                    <a:gd name="connsiteX11" fmla="*/ 650212 w 765266"/>
                    <a:gd name="connsiteY11" fmla="*/ 848938 h 893463"/>
                    <a:gd name="connsiteX12" fmla="*/ 12117 w 765266"/>
                    <a:gd name="connsiteY12" fmla="*/ 195727 h 893463"/>
                    <a:gd name="connsiteX13" fmla="*/ 1123 w 765266"/>
                    <a:gd name="connsiteY13" fmla="*/ 11582 h 893463"/>
                    <a:gd name="connsiteX14" fmla="*/ 10284 w 765266"/>
                    <a:gd name="connsiteY14" fmla="*/ 1505 h 893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5266" h="893463">
                      <a:moveTo>
                        <a:pt x="10284" y="1505"/>
                      </a:moveTo>
                      <a:cubicBezTo>
                        <a:pt x="24485" y="23950"/>
                        <a:pt x="42807" y="42731"/>
                        <a:pt x="59298" y="62886"/>
                      </a:cubicBezTo>
                      <a:cubicBezTo>
                        <a:pt x="123886" y="142133"/>
                        <a:pt x="189849" y="220463"/>
                        <a:pt x="254895" y="299251"/>
                      </a:cubicBezTo>
                      <a:cubicBezTo>
                        <a:pt x="324980" y="383995"/>
                        <a:pt x="395523" y="468738"/>
                        <a:pt x="466066" y="553481"/>
                      </a:cubicBezTo>
                      <a:cubicBezTo>
                        <a:pt x="534778" y="636392"/>
                        <a:pt x="603947" y="718845"/>
                        <a:pt x="672199" y="802215"/>
                      </a:cubicBezTo>
                      <a:cubicBezTo>
                        <a:pt x="683651" y="815957"/>
                        <a:pt x="694645" y="829699"/>
                        <a:pt x="707013" y="842984"/>
                      </a:cubicBezTo>
                      <a:cubicBezTo>
                        <a:pt x="714800" y="834738"/>
                        <a:pt x="703348" y="821454"/>
                        <a:pt x="715716" y="815499"/>
                      </a:cubicBezTo>
                      <a:cubicBezTo>
                        <a:pt x="709761" y="843900"/>
                        <a:pt x="724877" y="856726"/>
                        <a:pt x="747323" y="871384"/>
                      </a:cubicBezTo>
                      <a:lnTo>
                        <a:pt x="765266" y="880934"/>
                      </a:lnTo>
                      <a:lnTo>
                        <a:pt x="758219" y="893463"/>
                      </a:lnTo>
                      <a:lnTo>
                        <a:pt x="705180" y="859474"/>
                      </a:lnTo>
                      <a:cubicBezTo>
                        <a:pt x="689148" y="851229"/>
                        <a:pt x="668535" y="852603"/>
                        <a:pt x="650212" y="848938"/>
                      </a:cubicBezTo>
                      <a:cubicBezTo>
                        <a:pt x="325896" y="785724"/>
                        <a:pt x="67085" y="520958"/>
                        <a:pt x="12117" y="195727"/>
                      </a:cubicBezTo>
                      <a:cubicBezTo>
                        <a:pt x="1581" y="134804"/>
                        <a:pt x="-2084" y="73422"/>
                        <a:pt x="1123" y="11582"/>
                      </a:cubicBezTo>
                      <a:cubicBezTo>
                        <a:pt x="1581" y="7001"/>
                        <a:pt x="-2542" y="-3992"/>
                        <a:pt x="10284" y="1505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457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: Shape 385">
                  <a:extLst>
                    <a:ext uri="{FF2B5EF4-FFF2-40B4-BE49-F238E27FC236}">
                      <a16:creationId xmlns:a16="http://schemas.microsoft.com/office/drawing/2014/main" id="{83D57E46-48FD-4500-A457-CCA25EFE8A7C}"/>
                    </a:ext>
                  </a:extLst>
                </p:cNvPr>
                <p:cNvSpPr/>
                <p:nvPr/>
              </p:nvSpPr>
              <p:spPr>
                <a:xfrm>
                  <a:off x="8746374" y="249770"/>
                  <a:ext cx="705431" cy="847433"/>
                </a:xfrm>
                <a:custGeom>
                  <a:avLst/>
                  <a:gdLst>
                    <a:gd name="connsiteX0" fmla="*/ 708135 w 705430"/>
                    <a:gd name="connsiteY0" fmla="*/ 814910 h 847432"/>
                    <a:gd name="connsiteX1" fmla="*/ 705845 w 705430"/>
                    <a:gd name="connsiteY1" fmla="*/ 839646 h 847432"/>
                    <a:gd name="connsiteX2" fmla="*/ 703096 w 705430"/>
                    <a:gd name="connsiteY2" fmla="*/ 848807 h 847432"/>
                    <a:gd name="connsiteX3" fmla="*/ 694851 w 705430"/>
                    <a:gd name="connsiteY3" fmla="*/ 843768 h 847432"/>
                    <a:gd name="connsiteX4" fmla="*/ 649502 w 705430"/>
                    <a:gd name="connsiteY4" fmla="*/ 788800 h 847432"/>
                    <a:gd name="connsiteX5" fmla="*/ 567049 w 705430"/>
                    <a:gd name="connsiteY5" fmla="*/ 689398 h 847432"/>
                    <a:gd name="connsiteX6" fmla="*/ 461234 w 705430"/>
                    <a:gd name="connsiteY6" fmla="*/ 561596 h 847432"/>
                    <a:gd name="connsiteX7" fmla="*/ 367788 w 705430"/>
                    <a:gd name="connsiteY7" fmla="*/ 448452 h 847432"/>
                    <a:gd name="connsiteX8" fmla="*/ 272509 w 705430"/>
                    <a:gd name="connsiteY8" fmla="*/ 333018 h 847432"/>
                    <a:gd name="connsiteX9" fmla="*/ 178604 w 705430"/>
                    <a:gd name="connsiteY9" fmla="*/ 220333 h 847432"/>
                    <a:gd name="connsiteX10" fmla="*/ 86074 w 705430"/>
                    <a:gd name="connsiteY10" fmla="*/ 108563 h 847432"/>
                    <a:gd name="connsiteX11" fmla="*/ 6827 w 705430"/>
                    <a:gd name="connsiteY11" fmla="*/ 12368 h 847432"/>
                    <a:gd name="connsiteX12" fmla="*/ 3163 w 705430"/>
                    <a:gd name="connsiteY12" fmla="*/ 0 h 847432"/>
                    <a:gd name="connsiteX13" fmla="*/ 166236 w 705430"/>
                    <a:gd name="connsiteY13" fmla="*/ 38020 h 847432"/>
                    <a:gd name="connsiteX14" fmla="*/ 692103 w 705430"/>
                    <a:gd name="connsiteY14" fmla="*/ 639010 h 847432"/>
                    <a:gd name="connsiteX15" fmla="*/ 708135 w 705430"/>
                    <a:gd name="connsiteY15" fmla="*/ 814910 h 84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05430" h="847432">
                      <a:moveTo>
                        <a:pt x="708135" y="814910"/>
                      </a:moveTo>
                      <a:cubicBezTo>
                        <a:pt x="703096" y="822697"/>
                        <a:pt x="706761" y="831400"/>
                        <a:pt x="705845" y="839646"/>
                      </a:cubicBezTo>
                      <a:cubicBezTo>
                        <a:pt x="705387" y="842852"/>
                        <a:pt x="707219" y="847433"/>
                        <a:pt x="703096" y="848807"/>
                      </a:cubicBezTo>
                      <a:cubicBezTo>
                        <a:pt x="698974" y="850181"/>
                        <a:pt x="696683" y="846059"/>
                        <a:pt x="694851" y="843768"/>
                      </a:cubicBezTo>
                      <a:cubicBezTo>
                        <a:pt x="679735" y="825445"/>
                        <a:pt x="664618" y="807123"/>
                        <a:pt x="649502" y="788800"/>
                      </a:cubicBezTo>
                      <a:cubicBezTo>
                        <a:pt x="622018" y="755818"/>
                        <a:pt x="594533" y="722837"/>
                        <a:pt x="567049" y="689398"/>
                      </a:cubicBezTo>
                      <a:cubicBezTo>
                        <a:pt x="531778" y="646797"/>
                        <a:pt x="496506" y="604197"/>
                        <a:pt x="461234" y="561596"/>
                      </a:cubicBezTo>
                      <a:cubicBezTo>
                        <a:pt x="430086" y="524034"/>
                        <a:pt x="398937" y="486014"/>
                        <a:pt x="367788" y="448452"/>
                      </a:cubicBezTo>
                      <a:cubicBezTo>
                        <a:pt x="336181" y="409974"/>
                        <a:pt x="304116" y="371496"/>
                        <a:pt x="272509" y="333018"/>
                      </a:cubicBezTo>
                      <a:cubicBezTo>
                        <a:pt x="241360" y="295456"/>
                        <a:pt x="209753" y="257894"/>
                        <a:pt x="178604" y="220333"/>
                      </a:cubicBezTo>
                      <a:cubicBezTo>
                        <a:pt x="147455" y="183229"/>
                        <a:pt x="116764" y="145667"/>
                        <a:pt x="86074" y="108563"/>
                      </a:cubicBezTo>
                      <a:cubicBezTo>
                        <a:pt x="59505" y="76498"/>
                        <a:pt x="33395" y="44433"/>
                        <a:pt x="6827" y="12368"/>
                      </a:cubicBezTo>
                      <a:cubicBezTo>
                        <a:pt x="4079" y="9161"/>
                        <a:pt x="-4625" y="6413"/>
                        <a:pt x="3163" y="0"/>
                      </a:cubicBezTo>
                      <a:cubicBezTo>
                        <a:pt x="59505" y="4581"/>
                        <a:pt x="114016" y="17865"/>
                        <a:pt x="166236" y="38020"/>
                      </a:cubicBezTo>
                      <a:cubicBezTo>
                        <a:pt x="447950" y="144751"/>
                        <a:pt x="623850" y="345386"/>
                        <a:pt x="692103" y="639010"/>
                      </a:cubicBezTo>
                      <a:cubicBezTo>
                        <a:pt x="705387" y="696269"/>
                        <a:pt x="710426" y="755360"/>
                        <a:pt x="708135" y="81491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45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</p:grpSp>
      </p:grpSp>
      <p:sp>
        <p:nvSpPr>
          <p:cNvPr id="175" name="Rectangle 14"/>
          <p:cNvSpPr txBox="1">
            <a:spLocks noChangeArrowheads="1"/>
          </p:cNvSpPr>
          <p:nvPr/>
        </p:nvSpPr>
        <p:spPr>
          <a:xfrm>
            <a:off x="4814145" y="2314728"/>
            <a:ext cx="6725147" cy="10965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製造業能源管理示範輔導計畫</a:t>
            </a:r>
            <a:b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工廠智慧化能源管理示範輔導</a:t>
            </a:r>
            <a:endParaRPr lang="zh-TW" altLang="en-US" sz="32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6" name="Rectangle 15"/>
          <p:cNvSpPr txBox="1">
            <a:spLocks noChangeArrowheads="1"/>
          </p:cNvSpPr>
          <p:nvPr/>
        </p:nvSpPr>
        <p:spPr>
          <a:xfrm>
            <a:off x="6139813" y="3518444"/>
            <a:ext cx="5470240" cy="5049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de-DE" altLang="zh-TW" sz="36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OOOOOO</a:t>
            </a:r>
            <a:r>
              <a:rPr lang="zh-TW" altLang="en-US" sz="36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有限公司</a:t>
            </a:r>
            <a:endParaRPr lang="en-US" altLang="zh-TW" sz="36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7" name="Rectangle 15"/>
          <p:cNvSpPr txBox="1">
            <a:spLocks noChangeArrowheads="1"/>
          </p:cNvSpPr>
          <p:nvPr/>
        </p:nvSpPr>
        <p:spPr bwMode="auto">
          <a:xfrm>
            <a:off x="6893388" y="4123744"/>
            <a:ext cx="4998327" cy="67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簡報人： </a:t>
            </a:r>
            <a:r>
              <a:rPr lang="en-US" altLang="zh-TW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OOO </a:t>
            </a:r>
            <a:r>
              <a:rPr lang="zh-TW" altLang="en-US" sz="24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職稱</a:t>
            </a:r>
            <a:endParaRPr lang="de-DE" altLang="zh-TW" sz="24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32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、執行分工、組織完整性及最高管理階層承諾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27052" y="1063760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：計畫執行小組工作職掌及高層承諾節能率 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19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2.5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、工廠加分項目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27052" y="1063760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：工廠過往推動能源管理系統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綠色工廠之相關合格證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934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BEDB01E6-578A-462F-BF32-C2C3AA7DEEA1}"/>
              </a:ext>
            </a:extLst>
          </p:cNvPr>
          <p:cNvGrpSpPr/>
          <p:nvPr/>
        </p:nvGrpSpPr>
        <p:grpSpPr>
          <a:xfrm>
            <a:off x="6696049" y="942205"/>
            <a:ext cx="872113" cy="1249494"/>
            <a:chOff x="7981066" y="2575110"/>
            <a:chExt cx="1017088" cy="1215057"/>
          </a:xfrm>
          <a:solidFill>
            <a:schemeClr val="accent1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686EFE8-A78C-4299-840D-6FDC52CBF015}"/>
                </a:ext>
              </a:extLst>
            </p:cNvPr>
            <p:cNvSpPr/>
            <p:nvPr/>
          </p:nvSpPr>
          <p:spPr>
            <a:xfrm>
              <a:off x="7981066" y="2811194"/>
              <a:ext cx="1017088" cy="978973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6" name="Graphic 12">
              <a:extLst>
                <a:ext uri="{FF2B5EF4-FFF2-40B4-BE49-F238E27FC236}">
                  <a16:creationId xmlns:a16="http://schemas.microsoft.com/office/drawing/2014/main" id="{521DE834-C4EC-4D1D-B2BE-B86330067E3B}"/>
                </a:ext>
              </a:extLst>
            </p:cNvPr>
            <p:cNvSpPr/>
            <p:nvPr/>
          </p:nvSpPr>
          <p:spPr>
            <a:xfrm>
              <a:off x="8006387" y="2575110"/>
              <a:ext cx="629297" cy="357806"/>
            </a:xfrm>
            <a:custGeom>
              <a:avLst/>
              <a:gdLst>
                <a:gd name="connsiteX0" fmla="*/ 11922847 w 11944350"/>
                <a:gd name="connsiteY0" fmla="*/ 958396 h 6791325"/>
                <a:gd name="connsiteX1" fmla="*/ 9884497 w 11944350"/>
                <a:gd name="connsiteY1" fmla="*/ 6848 h 6791325"/>
                <a:gd name="connsiteX2" fmla="*/ 6293573 w 11944350"/>
                <a:gd name="connsiteY2" fmla="*/ 1401308 h 6791325"/>
                <a:gd name="connsiteX3" fmla="*/ 1673948 w 11944350"/>
                <a:gd name="connsiteY3" fmla="*/ 996496 h 6791325"/>
                <a:gd name="connsiteX4" fmla="*/ 1488210 w 11944350"/>
                <a:gd name="connsiteY4" fmla="*/ 2358571 h 6791325"/>
                <a:gd name="connsiteX5" fmla="*/ 1841588 w 11944350"/>
                <a:gd name="connsiteY5" fmla="*/ 3539671 h 6791325"/>
                <a:gd name="connsiteX6" fmla="*/ 155663 w 11944350"/>
                <a:gd name="connsiteY6" fmla="*/ 4530271 h 6791325"/>
                <a:gd name="connsiteX7" fmla="*/ 1294853 w 11944350"/>
                <a:gd name="connsiteY7" fmla="*/ 6156188 h 6791325"/>
                <a:gd name="connsiteX8" fmla="*/ 1816823 w 11944350"/>
                <a:gd name="connsiteY8" fmla="*/ 6426699 h 6791325"/>
                <a:gd name="connsiteX9" fmla="*/ 2181630 w 11944350"/>
                <a:gd name="connsiteY9" fmla="*/ 6753406 h 6791325"/>
                <a:gd name="connsiteX10" fmla="*/ 2930295 w 11944350"/>
                <a:gd name="connsiteY10" fmla="*/ 6784838 h 6791325"/>
                <a:gd name="connsiteX11" fmla="*/ 2451188 w 11944350"/>
                <a:gd name="connsiteY11" fmla="*/ 6126661 h 6791325"/>
                <a:gd name="connsiteX12" fmla="*/ 2352128 w 11944350"/>
                <a:gd name="connsiteY12" fmla="*/ 5419906 h 6791325"/>
                <a:gd name="connsiteX13" fmla="*/ 3638003 w 11944350"/>
                <a:gd name="connsiteY13" fmla="*/ 4676003 h 6791325"/>
                <a:gd name="connsiteX14" fmla="*/ 3425595 w 11944350"/>
                <a:gd name="connsiteY14" fmla="*/ 3607298 h 6791325"/>
                <a:gd name="connsiteX15" fmla="*/ 5353456 w 11944350"/>
                <a:gd name="connsiteY15" fmla="*/ 3782558 h 6791325"/>
                <a:gd name="connsiteX16" fmla="*/ 7006995 w 11944350"/>
                <a:gd name="connsiteY16" fmla="*/ 3392986 h 6791325"/>
                <a:gd name="connsiteX17" fmla="*/ 8492895 w 11944350"/>
                <a:gd name="connsiteY17" fmla="*/ 2407148 h 6791325"/>
                <a:gd name="connsiteX18" fmla="*/ 10588395 w 11944350"/>
                <a:gd name="connsiteY18" fmla="*/ 2607173 h 6791325"/>
                <a:gd name="connsiteX19" fmla="*/ 11922847 w 11944350"/>
                <a:gd name="connsiteY19" fmla="*/ 958396 h 679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944350" h="6791325">
                  <a:moveTo>
                    <a:pt x="11922847" y="958396"/>
                  </a:moveTo>
                  <a:cubicBezTo>
                    <a:pt x="11710441" y="147818"/>
                    <a:pt x="10620780" y="-40777"/>
                    <a:pt x="9884497" y="6848"/>
                  </a:cubicBezTo>
                  <a:cubicBezTo>
                    <a:pt x="8818650" y="76381"/>
                    <a:pt x="7229881" y="1044121"/>
                    <a:pt x="6293573" y="1401308"/>
                  </a:cubicBezTo>
                  <a:cubicBezTo>
                    <a:pt x="4570501" y="2059486"/>
                    <a:pt x="3269385" y="-370342"/>
                    <a:pt x="1673948" y="996496"/>
                  </a:cubicBezTo>
                  <a:cubicBezTo>
                    <a:pt x="1366290" y="1260338"/>
                    <a:pt x="1319618" y="1964236"/>
                    <a:pt x="1488210" y="2358571"/>
                  </a:cubicBezTo>
                  <a:cubicBezTo>
                    <a:pt x="1616798" y="2657656"/>
                    <a:pt x="1783485" y="3209153"/>
                    <a:pt x="1841588" y="3539671"/>
                  </a:cubicBezTo>
                  <a:cubicBezTo>
                    <a:pt x="1971128" y="4275953"/>
                    <a:pt x="487133" y="3938768"/>
                    <a:pt x="155663" y="4530271"/>
                  </a:cubicBezTo>
                  <a:cubicBezTo>
                    <a:pt x="-386310" y="5498011"/>
                    <a:pt x="607148" y="5906633"/>
                    <a:pt x="1294853" y="6156188"/>
                  </a:cubicBezTo>
                  <a:cubicBezTo>
                    <a:pt x="1482495" y="6223816"/>
                    <a:pt x="1677758" y="6279061"/>
                    <a:pt x="1816823" y="6426699"/>
                  </a:cubicBezTo>
                  <a:cubicBezTo>
                    <a:pt x="1829205" y="6440033"/>
                    <a:pt x="2205443" y="6767693"/>
                    <a:pt x="2181630" y="6753406"/>
                  </a:cubicBezTo>
                  <a:cubicBezTo>
                    <a:pt x="2294025" y="6823891"/>
                    <a:pt x="2802660" y="6784838"/>
                    <a:pt x="2930295" y="6784838"/>
                  </a:cubicBezTo>
                  <a:cubicBezTo>
                    <a:pt x="2831235" y="6709591"/>
                    <a:pt x="2550248" y="6259058"/>
                    <a:pt x="2451188" y="6126661"/>
                  </a:cubicBezTo>
                  <a:cubicBezTo>
                    <a:pt x="2279738" y="5898061"/>
                    <a:pt x="2165438" y="5698036"/>
                    <a:pt x="2352128" y="5419906"/>
                  </a:cubicBezTo>
                  <a:cubicBezTo>
                    <a:pt x="2632163" y="5002711"/>
                    <a:pt x="3646575" y="5310368"/>
                    <a:pt x="3638003" y="4676003"/>
                  </a:cubicBezTo>
                  <a:cubicBezTo>
                    <a:pt x="3631335" y="4198801"/>
                    <a:pt x="2949345" y="4121648"/>
                    <a:pt x="3425595" y="3607298"/>
                  </a:cubicBezTo>
                  <a:cubicBezTo>
                    <a:pt x="3972330" y="3016748"/>
                    <a:pt x="4710518" y="3607298"/>
                    <a:pt x="5353456" y="3782558"/>
                  </a:cubicBezTo>
                  <a:cubicBezTo>
                    <a:pt x="5906858" y="3934006"/>
                    <a:pt x="6559320" y="3850186"/>
                    <a:pt x="7006995" y="3392986"/>
                  </a:cubicBezTo>
                  <a:cubicBezTo>
                    <a:pt x="7565160" y="2821486"/>
                    <a:pt x="7475626" y="2466203"/>
                    <a:pt x="8492895" y="2407148"/>
                  </a:cubicBezTo>
                  <a:cubicBezTo>
                    <a:pt x="9212985" y="2365238"/>
                    <a:pt x="9866400" y="2736713"/>
                    <a:pt x="10588395" y="2607173"/>
                  </a:cubicBezTo>
                  <a:cubicBezTo>
                    <a:pt x="11225618" y="2491921"/>
                    <a:pt x="12105728" y="1653721"/>
                    <a:pt x="11922847" y="958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CBF4C2A-841A-41B9-98BA-B1B6BCBD9E47}"/>
              </a:ext>
            </a:extLst>
          </p:cNvPr>
          <p:cNvGrpSpPr/>
          <p:nvPr/>
        </p:nvGrpSpPr>
        <p:grpSpPr>
          <a:xfrm>
            <a:off x="5932287" y="358012"/>
            <a:ext cx="892053" cy="2757991"/>
            <a:chOff x="5896004" y="897971"/>
            <a:chExt cx="1040343" cy="2681980"/>
          </a:xfrm>
          <a:solidFill>
            <a:schemeClr val="accent2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B672E30-0915-4756-8DA9-EC7826FEA941}"/>
                </a:ext>
              </a:extLst>
            </p:cNvPr>
            <p:cNvSpPr/>
            <p:nvPr/>
          </p:nvSpPr>
          <p:spPr>
            <a:xfrm flipH="1">
              <a:off x="5896004" y="897971"/>
              <a:ext cx="1040343" cy="2681980"/>
            </a:xfrm>
            <a:custGeom>
              <a:avLst/>
              <a:gdLst>
                <a:gd name="connsiteX0" fmla="*/ 15747 w 1825371"/>
                <a:gd name="connsiteY0" fmla="*/ 1352 h 3047785"/>
                <a:gd name="connsiteX1" fmla="*/ 83062 w 1825371"/>
                <a:gd name="connsiteY1" fmla="*/ 34837 h 3047785"/>
                <a:gd name="connsiteX2" fmla="*/ 961270 w 1825371"/>
                <a:gd name="connsiteY2" fmla="*/ 755975 h 3047785"/>
                <a:gd name="connsiteX3" fmla="*/ 1239162 w 1825371"/>
                <a:gd name="connsiteY3" fmla="*/ 1001764 h 3047785"/>
                <a:gd name="connsiteX4" fmla="*/ 1276445 w 1825371"/>
                <a:gd name="connsiteY4" fmla="*/ 1025928 h 3047785"/>
                <a:gd name="connsiteX5" fmla="*/ 1316489 w 1825371"/>
                <a:gd name="connsiteY5" fmla="*/ 1009704 h 3047785"/>
                <a:gd name="connsiteX6" fmla="*/ 1345141 w 1825371"/>
                <a:gd name="connsiteY6" fmla="*/ 948602 h 3047785"/>
                <a:gd name="connsiteX7" fmla="*/ 1407624 w 1825371"/>
                <a:gd name="connsiteY7" fmla="*/ 869894 h 3047785"/>
                <a:gd name="connsiteX8" fmla="*/ 1749379 w 1825371"/>
                <a:gd name="connsiteY8" fmla="*/ 590967 h 3047785"/>
                <a:gd name="connsiteX9" fmla="*/ 1808066 w 1825371"/>
                <a:gd name="connsiteY9" fmla="*/ 545399 h 3047785"/>
                <a:gd name="connsiteX10" fmla="*/ 1825326 w 1825371"/>
                <a:gd name="connsiteY10" fmla="*/ 554375 h 3047785"/>
                <a:gd name="connsiteX11" fmla="*/ 1811172 w 1825371"/>
                <a:gd name="connsiteY11" fmla="*/ 590277 h 3047785"/>
                <a:gd name="connsiteX12" fmla="*/ 1721073 w 1825371"/>
                <a:gd name="connsiteY12" fmla="*/ 698326 h 3047785"/>
                <a:gd name="connsiteX13" fmla="*/ 1385877 w 1825371"/>
                <a:gd name="connsiteY13" fmla="*/ 1068389 h 3047785"/>
                <a:gd name="connsiteX14" fmla="*/ 1376211 w 1825371"/>
                <a:gd name="connsiteY14" fmla="*/ 1098421 h 3047785"/>
                <a:gd name="connsiteX15" fmla="*/ 1361366 w 1825371"/>
                <a:gd name="connsiteY15" fmla="*/ 1135359 h 3047785"/>
                <a:gd name="connsiteX16" fmla="*/ 1355153 w 1825371"/>
                <a:gd name="connsiteY16" fmla="*/ 1169879 h 3047785"/>
                <a:gd name="connsiteX17" fmla="*/ 1409696 w 1825371"/>
                <a:gd name="connsiteY17" fmla="*/ 1384253 h 3047785"/>
                <a:gd name="connsiteX18" fmla="*/ 1524994 w 1825371"/>
                <a:gd name="connsiteY18" fmla="*/ 1739817 h 3047785"/>
                <a:gd name="connsiteX19" fmla="*/ 1659971 w 1825371"/>
                <a:gd name="connsiteY19" fmla="*/ 2199288 h 3047785"/>
                <a:gd name="connsiteX20" fmla="*/ 1782864 w 1825371"/>
                <a:gd name="connsiteY20" fmla="*/ 2697077 h 3047785"/>
                <a:gd name="connsiteX21" fmla="*/ 1794257 w 1825371"/>
                <a:gd name="connsiteY21" fmla="*/ 2767845 h 3047785"/>
                <a:gd name="connsiteX22" fmla="*/ 1791840 w 1825371"/>
                <a:gd name="connsiteY22" fmla="*/ 2778202 h 3047785"/>
                <a:gd name="connsiteX23" fmla="*/ 1784245 w 1825371"/>
                <a:gd name="connsiteY23" fmla="*/ 2770607 h 3047785"/>
                <a:gd name="connsiteX24" fmla="*/ 1746617 w 1825371"/>
                <a:gd name="connsiteY24" fmla="*/ 2660831 h 3047785"/>
                <a:gd name="connsiteX25" fmla="*/ 1513602 w 1825371"/>
                <a:gd name="connsiteY25" fmla="*/ 1875484 h 3047785"/>
                <a:gd name="connsiteX26" fmla="*/ 1297158 w 1825371"/>
                <a:gd name="connsiteY26" fmla="*/ 1267919 h 3047785"/>
                <a:gd name="connsiteX27" fmla="*/ 1275064 w 1825371"/>
                <a:gd name="connsiteY27" fmla="*/ 1217173 h 3047785"/>
                <a:gd name="connsiteX28" fmla="*/ 1248483 w 1825371"/>
                <a:gd name="connsiteY28" fmla="*/ 1193353 h 3047785"/>
                <a:gd name="connsiteX29" fmla="*/ 1232949 w 1825371"/>
                <a:gd name="connsiteY29" fmla="*/ 1222351 h 3047785"/>
                <a:gd name="connsiteX30" fmla="*/ 1230877 w 1825371"/>
                <a:gd name="connsiteY30" fmla="*/ 1283108 h 3047785"/>
                <a:gd name="connsiteX31" fmla="*/ 1243305 w 1825371"/>
                <a:gd name="connsiteY31" fmla="*/ 1522336 h 3047785"/>
                <a:gd name="connsiteX32" fmla="*/ 1261256 w 1825371"/>
                <a:gd name="connsiteY32" fmla="*/ 1854772 h 3047785"/>
                <a:gd name="connsiteX33" fmla="*/ 1272647 w 1825371"/>
                <a:gd name="connsiteY33" fmla="*/ 2086061 h 3047785"/>
                <a:gd name="connsiteX34" fmla="*/ 1288528 w 1825371"/>
                <a:gd name="connsiteY34" fmla="*/ 2674639 h 3047785"/>
                <a:gd name="connsiteX35" fmla="*/ 1297493 w 1825371"/>
                <a:gd name="connsiteY35" fmla="*/ 3047785 h 3047785"/>
                <a:gd name="connsiteX36" fmla="*/ 1048951 w 1825371"/>
                <a:gd name="connsiteY36" fmla="*/ 3047785 h 3047785"/>
                <a:gd name="connsiteX37" fmla="*/ 1053441 w 1825371"/>
                <a:gd name="connsiteY37" fmla="*/ 2920082 h 3047785"/>
                <a:gd name="connsiteX38" fmla="*/ 1066213 w 1825371"/>
                <a:gd name="connsiteY38" fmla="*/ 2573839 h 3047785"/>
                <a:gd name="connsiteX39" fmla="*/ 1077951 w 1825371"/>
                <a:gd name="connsiteY39" fmla="*/ 2236916 h 3047785"/>
                <a:gd name="connsiteX40" fmla="*/ 1093485 w 1825371"/>
                <a:gd name="connsiteY40" fmla="*/ 1882733 h 3047785"/>
                <a:gd name="connsiteX41" fmla="*/ 1107983 w 1825371"/>
                <a:gd name="connsiteY41" fmla="*/ 1608293 h 3047785"/>
                <a:gd name="connsiteX42" fmla="*/ 1125245 w 1825371"/>
                <a:gd name="connsiteY42" fmla="*/ 1293464 h 3047785"/>
                <a:gd name="connsiteX43" fmla="*/ 1096247 w 1825371"/>
                <a:gd name="connsiteY43" fmla="*/ 1270681 h 3047785"/>
                <a:gd name="connsiteX44" fmla="*/ 984400 w 1825371"/>
                <a:gd name="connsiteY44" fmla="*/ 1242374 h 3047785"/>
                <a:gd name="connsiteX45" fmla="*/ 977149 w 1825371"/>
                <a:gd name="connsiteY45" fmla="*/ 1225458 h 3047785"/>
                <a:gd name="connsiteX46" fmla="*/ 983019 w 1825371"/>
                <a:gd name="connsiteY46" fmla="*/ 1189902 h 3047785"/>
                <a:gd name="connsiteX47" fmla="*/ 1016158 w 1825371"/>
                <a:gd name="connsiteY47" fmla="*/ 1097041 h 3047785"/>
                <a:gd name="connsiteX48" fmla="*/ 1055513 w 1825371"/>
                <a:gd name="connsiteY48" fmla="*/ 1078055 h 3047785"/>
                <a:gd name="connsiteX49" fmla="*/ 1097628 w 1825371"/>
                <a:gd name="connsiteY49" fmla="*/ 1104290 h 3047785"/>
                <a:gd name="connsiteX50" fmla="*/ 1115579 w 1825371"/>
                <a:gd name="connsiteY50" fmla="*/ 1107743 h 3047785"/>
                <a:gd name="connsiteX51" fmla="*/ 1177026 w 1825371"/>
                <a:gd name="connsiteY51" fmla="*/ 1087375 h 3047785"/>
                <a:gd name="connsiteX52" fmla="*/ 1179787 w 1825371"/>
                <a:gd name="connsiteY52" fmla="*/ 1073913 h 3047785"/>
                <a:gd name="connsiteX53" fmla="*/ 1135255 w 1825371"/>
                <a:gd name="connsiteY53" fmla="*/ 1041117 h 3047785"/>
                <a:gd name="connsiteX54" fmla="*/ 939868 w 1825371"/>
                <a:gd name="connsiteY54" fmla="*/ 883702 h 3047785"/>
                <a:gd name="connsiteX55" fmla="*/ 549783 w 1825371"/>
                <a:gd name="connsiteY55" fmla="*/ 496379 h 3047785"/>
                <a:gd name="connsiteX56" fmla="*/ 40947 w 1825371"/>
                <a:gd name="connsiteY56" fmla="*/ 48990 h 3047785"/>
                <a:gd name="connsiteX57" fmla="*/ 5735 w 1825371"/>
                <a:gd name="connsiteY57" fmla="*/ 17231 h 3047785"/>
                <a:gd name="connsiteX58" fmla="*/ 902 w 1825371"/>
                <a:gd name="connsiteY58" fmla="*/ 4114 h 3047785"/>
                <a:gd name="connsiteX59" fmla="*/ 15747 w 1825371"/>
                <a:gd name="connsiteY59" fmla="*/ 1352 h 3047785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88528 w 1825371"/>
                <a:gd name="connsiteY34" fmla="*/ 2674639 h 4705763"/>
                <a:gd name="connsiteX35" fmla="*/ 1297493 w 1825371"/>
                <a:gd name="connsiteY35" fmla="*/ 3047785 h 4705763"/>
                <a:gd name="connsiteX36" fmla="*/ 938419 w 1825371"/>
                <a:gd name="connsiteY36" fmla="*/ 4705763 h 4705763"/>
                <a:gd name="connsiteX37" fmla="*/ 1053441 w 1825371"/>
                <a:gd name="connsiteY37" fmla="*/ 2920082 h 4705763"/>
                <a:gd name="connsiteX38" fmla="*/ 1066213 w 1825371"/>
                <a:gd name="connsiteY38" fmla="*/ 2573839 h 4705763"/>
                <a:gd name="connsiteX39" fmla="*/ 1077951 w 1825371"/>
                <a:gd name="connsiteY39" fmla="*/ 2236916 h 4705763"/>
                <a:gd name="connsiteX40" fmla="*/ 1093485 w 1825371"/>
                <a:gd name="connsiteY40" fmla="*/ 1882733 h 4705763"/>
                <a:gd name="connsiteX41" fmla="*/ 1107983 w 1825371"/>
                <a:gd name="connsiteY41" fmla="*/ 1608293 h 4705763"/>
                <a:gd name="connsiteX42" fmla="*/ 1125245 w 1825371"/>
                <a:gd name="connsiteY42" fmla="*/ 1293464 h 4705763"/>
                <a:gd name="connsiteX43" fmla="*/ 1096247 w 1825371"/>
                <a:gd name="connsiteY43" fmla="*/ 1270681 h 4705763"/>
                <a:gd name="connsiteX44" fmla="*/ 984400 w 1825371"/>
                <a:gd name="connsiteY44" fmla="*/ 1242374 h 4705763"/>
                <a:gd name="connsiteX45" fmla="*/ 977149 w 1825371"/>
                <a:gd name="connsiteY45" fmla="*/ 1225458 h 4705763"/>
                <a:gd name="connsiteX46" fmla="*/ 983019 w 1825371"/>
                <a:gd name="connsiteY46" fmla="*/ 1189902 h 4705763"/>
                <a:gd name="connsiteX47" fmla="*/ 1016158 w 1825371"/>
                <a:gd name="connsiteY47" fmla="*/ 1097041 h 4705763"/>
                <a:gd name="connsiteX48" fmla="*/ 1055513 w 1825371"/>
                <a:gd name="connsiteY48" fmla="*/ 1078055 h 4705763"/>
                <a:gd name="connsiteX49" fmla="*/ 1097628 w 1825371"/>
                <a:gd name="connsiteY49" fmla="*/ 1104290 h 4705763"/>
                <a:gd name="connsiteX50" fmla="*/ 1115579 w 1825371"/>
                <a:gd name="connsiteY50" fmla="*/ 1107743 h 4705763"/>
                <a:gd name="connsiteX51" fmla="*/ 1177026 w 1825371"/>
                <a:gd name="connsiteY51" fmla="*/ 1087375 h 4705763"/>
                <a:gd name="connsiteX52" fmla="*/ 1179787 w 1825371"/>
                <a:gd name="connsiteY52" fmla="*/ 1073913 h 4705763"/>
                <a:gd name="connsiteX53" fmla="*/ 1135255 w 1825371"/>
                <a:gd name="connsiteY53" fmla="*/ 1041117 h 4705763"/>
                <a:gd name="connsiteX54" fmla="*/ 939868 w 1825371"/>
                <a:gd name="connsiteY54" fmla="*/ 883702 h 4705763"/>
                <a:gd name="connsiteX55" fmla="*/ 549783 w 1825371"/>
                <a:gd name="connsiteY55" fmla="*/ 496379 h 4705763"/>
                <a:gd name="connsiteX56" fmla="*/ 40947 w 1825371"/>
                <a:gd name="connsiteY56" fmla="*/ 48990 h 4705763"/>
                <a:gd name="connsiteX57" fmla="*/ 5735 w 1825371"/>
                <a:gd name="connsiteY57" fmla="*/ 17231 h 4705763"/>
                <a:gd name="connsiteX58" fmla="*/ 902 w 1825371"/>
                <a:gd name="connsiteY58" fmla="*/ 4114 h 4705763"/>
                <a:gd name="connsiteX59" fmla="*/ 15747 w 1825371"/>
                <a:gd name="connsiteY59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88528 w 1825371"/>
                <a:gd name="connsiteY34" fmla="*/ 2674639 h 4705763"/>
                <a:gd name="connsiteX35" fmla="*/ 1297493 w 1825371"/>
                <a:gd name="connsiteY35" fmla="*/ 4685667 h 4705763"/>
                <a:gd name="connsiteX36" fmla="*/ 938419 w 1825371"/>
                <a:gd name="connsiteY36" fmla="*/ 4705763 h 4705763"/>
                <a:gd name="connsiteX37" fmla="*/ 1053441 w 1825371"/>
                <a:gd name="connsiteY37" fmla="*/ 2920082 h 4705763"/>
                <a:gd name="connsiteX38" fmla="*/ 1066213 w 1825371"/>
                <a:gd name="connsiteY38" fmla="*/ 2573839 h 4705763"/>
                <a:gd name="connsiteX39" fmla="*/ 1077951 w 1825371"/>
                <a:gd name="connsiteY39" fmla="*/ 2236916 h 4705763"/>
                <a:gd name="connsiteX40" fmla="*/ 1093485 w 1825371"/>
                <a:gd name="connsiteY40" fmla="*/ 1882733 h 4705763"/>
                <a:gd name="connsiteX41" fmla="*/ 1107983 w 1825371"/>
                <a:gd name="connsiteY41" fmla="*/ 1608293 h 4705763"/>
                <a:gd name="connsiteX42" fmla="*/ 1125245 w 1825371"/>
                <a:gd name="connsiteY42" fmla="*/ 1293464 h 4705763"/>
                <a:gd name="connsiteX43" fmla="*/ 1096247 w 1825371"/>
                <a:gd name="connsiteY43" fmla="*/ 1270681 h 4705763"/>
                <a:gd name="connsiteX44" fmla="*/ 984400 w 1825371"/>
                <a:gd name="connsiteY44" fmla="*/ 1242374 h 4705763"/>
                <a:gd name="connsiteX45" fmla="*/ 977149 w 1825371"/>
                <a:gd name="connsiteY45" fmla="*/ 1225458 h 4705763"/>
                <a:gd name="connsiteX46" fmla="*/ 983019 w 1825371"/>
                <a:gd name="connsiteY46" fmla="*/ 1189902 h 4705763"/>
                <a:gd name="connsiteX47" fmla="*/ 1016158 w 1825371"/>
                <a:gd name="connsiteY47" fmla="*/ 1097041 h 4705763"/>
                <a:gd name="connsiteX48" fmla="*/ 1055513 w 1825371"/>
                <a:gd name="connsiteY48" fmla="*/ 1078055 h 4705763"/>
                <a:gd name="connsiteX49" fmla="*/ 1097628 w 1825371"/>
                <a:gd name="connsiteY49" fmla="*/ 1104290 h 4705763"/>
                <a:gd name="connsiteX50" fmla="*/ 1115579 w 1825371"/>
                <a:gd name="connsiteY50" fmla="*/ 1107743 h 4705763"/>
                <a:gd name="connsiteX51" fmla="*/ 1177026 w 1825371"/>
                <a:gd name="connsiteY51" fmla="*/ 1087375 h 4705763"/>
                <a:gd name="connsiteX52" fmla="*/ 1179787 w 1825371"/>
                <a:gd name="connsiteY52" fmla="*/ 1073913 h 4705763"/>
                <a:gd name="connsiteX53" fmla="*/ 1135255 w 1825371"/>
                <a:gd name="connsiteY53" fmla="*/ 1041117 h 4705763"/>
                <a:gd name="connsiteX54" fmla="*/ 939868 w 1825371"/>
                <a:gd name="connsiteY54" fmla="*/ 883702 h 4705763"/>
                <a:gd name="connsiteX55" fmla="*/ 549783 w 1825371"/>
                <a:gd name="connsiteY55" fmla="*/ 496379 h 4705763"/>
                <a:gd name="connsiteX56" fmla="*/ 40947 w 1825371"/>
                <a:gd name="connsiteY56" fmla="*/ 48990 h 4705763"/>
                <a:gd name="connsiteX57" fmla="*/ 5735 w 1825371"/>
                <a:gd name="connsiteY57" fmla="*/ 17231 h 4705763"/>
                <a:gd name="connsiteX58" fmla="*/ 902 w 1825371"/>
                <a:gd name="connsiteY58" fmla="*/ 4114 h 4705763"/>
                <a:gd name="connsiteX59" fmla="*/ 15747 w 1825371"/>
                <a:gd name="connsiteY59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97493 w 1825371"/>
                <a:gd name="connsiteY34" fmla="*/ 4685667 h 4705763"/>
                <a:gd name="connsiteX35" fmla="*/ 938419 w 1825371"/>
                <a:gd name="connsiteY35" fmla="*/ 4705763 h 4705763"/>
                <a:gd name="connsiteX36" fmla="*/ 1053441 w 1825371"/>
                <a:gd name="connsiteY36" fmla="*/ 2920082 h 4705763"/>
                <a:gd name="connsiteX37" fmla="*/ 1066213 w 1825371"/>
                <a:gd name="connsiteY37" fmla="*/ 2573839 h 4705763"/>
                <a:gd name="connsiteX38" fmla="*/ 1077951 w 1825371"/>
                <a:gd name="connsiteY38" fmla="*/ 2236916 h 4705763"/>
                <a:gd name="connsiteX39" fmla="*/ 1093485 w 1825371"/>
                <a:gd name="connsiteY39" fmla="*/ 1882733 h 4705763"/>
                <a:gd name="connsiteX40" fmla="*/ 1107983 w 1825371"/>
                <a:gd name="connsiteY40" fmla="*/ 1608293 h 4705763"/>
                <a:gd name="connsiteX41" fmla="*/ 1125245 w 1825371"/>
                <a:gd name="connsiteY41" fmla="*/ 1293464 h 4705763"/>
                <a:gd name="connsiteX42" fmla="*/ 1096247 w 1825371"/>
                <a:gd name="connsiteY42" fmla="*/ 1270681 h 4705763"/>
                <a:gd name="connsiteX43" fmla="*/ 984400 w 1825371"/>
                <a:gd name="connsiteY43" fmla="*/ 1242374 h 4705763"/>
                <a:gd name="connsiteX44" fmla="*/ 977149 w 1825371"/>
                <a:gd name="connsiteY44" fmla="*/ 1225458 h 4705763"/>
                <a:gd name="connsiteX45" fmla="*/ 983019 w 1825371"/>
                <a:gd name="connsiteY45" fmla="*/ 1189902 h 4705763"/>
                <a:gd name="connsiteX46" fmla="*/ 1016158 w 1825371"/>
                <a:gd name="connsiteY46" fmla="*/ 1097041 h 4705763"/>
                <a:gd name="connsiteX47" fmla="*/ 1055513 w 1825371"/>
                <a:gd name="connsiteY47" fmla="*/ 1078055 h 4705763"/>
                <a:gd name="connsiteX48" fmla="*/ 1097628 w 1825371"/>
                <a:gd name="connsiteY48" fmla="*/ 1104290 h 4705763"/>
                <a:gd name="connsiteX49" fmla="*/ 1115579 w 1825371"/>
                <a:gd name="connsiteY49" fmla="*/ 1107743 h 4705763"/>
                <a:gd name="connsiteX50" fmla="*/ 1177026 w 1825371"/>
                <a:gd name="connsiteY50" fmla="*/ 1087375 h 4705763"/>
                <a:gd name="connsiteX51" fmla="*/ 1179787 w 1825371"/>
                <a:gd name="connsiteY51" fmla="*/ 1073913 h 4705763"/>
                <a:gd name="connsiteX52" fmla="*/ 1135255 w 1825371"/>
                <a:gd name="connsiteY52" fmla="*/ 1041117 h 4705763"/>
                <a:gd name="connsiteX53" fmla="*/ 939868 w 1825371"/>
                <a:gd name="connsiteY53" fmla="*/ 883702 h 4705763"/>
                <a:gd name="connsiteX54" fmla="*/ 549783 w 1825371"/>
                <a:gd name="connsiteY54" fmla="*/ 496379 h 4705763"/>
                <a:gd name="connsiteX55" fmla="*/ 40947 w 1825371"/>
                <a:gd name="connsiteY55" fmla="*/ 48990 h 4705763"/>
                <a:gd name="connsiteX56" fmla="*/ 5735 w 1825371"/>
                <a:gd name="connsiteY56" fmla="*/ 17231 h 4705763"/>
                <a:gd name="connsiteX57" fmla="*/ 902 w 1825371"/>
                <a:gd name="connsiteY57" fmla="*/ 4114 h 4705763"/>
                <a:gd name="connsiteX58" fmla="*/ 15747 w 1825371"/>
                <a:gd name="connsiteY58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97493 w 1825371"/>
                <a:gd name="connsiteY33" fmla="*/ 4685667 h 4705763"/>
                <a:gd name="connsiteX34" fmla="*/ 938419 w 1825371"/>
                <a:gd name="connsiteY34" fmla="*/ 4705763 h 4705763"/>
                <a:gd name="connsiteX35" fmla="*/ 1053441 w 1825371"/>
                <a:gd name="connsiteY35" fmla="*/ 2920082 h 4705763"/>
                <a:gd name="connsiteX36" fmla="*/ 1066213 w 1825371"/>
                <a:gd name="connsiteY36" fmla="*/ 2573839 h 4705763"/>
                <a:gd name="connsiteX37" fmla="*/ 1077951 w 1825371"/>
                <a:gd name="connsiteY37" fmla="*/ 2236916 h 4705763"/>
                <a:gd name="connsiteX38" fmla="*/ 1093485 w 1825371"/>
                <a:gd name="connsiteY38" fmla="*/ 1882733 h 4705763"/>
                <a:gd name="connsiteX39" fmla="*/ 1107983 w 1825371"/>
                <a:gd name="connsiteY39" fmla="*/ 1608293 h 4705763"/>
                <a:gd name="connsiteX40" fmla="*/ 1125245 w 1825371"/>
                <a:gd name="connsiteY40" fmla="*/ 1293464 h 4705763"/>
                <a:gd name="connsiteX41" fmla="*/ 1096247 w 1825371"/>
                <a:gd name="connsiteY41" fmla="*/ 1270681 h 4705763"/>
                <a:gd name="connsiteX42" fmla="*/ 984400 w 1825371"/>
                <a:gd name="connsiteY42" fmla="*/ 1242374 h 4705763"/>
                <a:gd name="connsiteX43" fmla="*/ 977149 w 1825371"/>
                <a:gd name="connsiteY43" fmla="*/ 1225458 h 4705763"/>
                <a:gd name="connsiteX44" fmla="*/ 983019 w 1825371"/>
                <a:gd name="connsiteY44" fmla="*/ 1189902 h 4705763"/>
                <a:gd name="connsiteX45" fmla="*/ 1016158 w 1825371"/>
                <a:gd name="connsiteY45" fmla="*/ 1097041 h 4705763"/>
                <a:gd name="connsiteX46" fmla="*/ 1055513 w 1825371"/>
                <a:gd name="connsiteY46" fmla="*/ 1078055 h 4705763"/>
                <a:gd name="connsiteX47" fmla="*/ 1097628 w 1825371"/>
                <a:gd name="connsiteY47" fmla="*/ 1104290 h 4705763"/>
                <a:gd name="connsiteX48" fmla="*/ 1115579 w 1825371"/>
                <a:gd name="connsiteY48" fmla="*/ 1107743 h 4705763"/>
                <a:gd name="connsiteX49" fmla="*/ 1177026 w 1825371"/>
                <a:gd name="connsiteY49" fmla="*/ 1087375 h 4705763"/>
                <a:gd name="connsiteX50" fmla="*/ 1179787 w 1825371"/>
                <a:gd name="connsiteY50" fmla="*/ 1073913 h 4705763"/>
                <a:gd name="connsiteX51" fmla="*/ 1135255 w 1825371"/>
                <a:gd name="connsiteY51" fmla="*/ 1041117 h 4705763"/>
                <a:gd name="connsiteX52" fmla="*/ 939868 w 1825371"/>
                <a:gd name="connsiteY52" fmla="*/ 883702 h 4705763"/>
                <a:gd name="connsiteX53" fmla="*/ 549783 w 1825371"/>
                <a:gd name="connsiteY53" fmla="*/ 496379 h 4705763"/>
                <a:gd name="connsiteX54" fmla="*/ 40947 w 1825371"/>
                <a:gd name="connsiteY54" fmla="*/ 48990 h 4705763"/>
                <a:gd name="connsiteX55" fmla="*/ 5735 w 1825371"/>
                <a:gd name="connsiteY55" fmla="*/ 17231 h 4705763"/>
                <a:gd name="connsiteX56" fmla="*/ 902 w 1825371"/>
                <a:gd name="connsiteY56" fmla="*/ 4114 h 4705763"/>
                <a:gd name="connsiteX57" fmla="*/ 15747 w 1825371"/>
                <a:gd name="connsiteY57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97493 w 1825371"/>
                <a:gd name="connsiteY32" fmla="*/ 4685667 h 4705763"/>
                <a:gd name="connsiteX33" fmla="*/ 938419 w 1825371"/>
                <a:gd name="connsiteY33" fmla="*/ 4705763 h 4705763"/>
                <a:gd name="connsiteX34" fmla="*/ 1053441 w 1825371"/>
                <a:gd name="connsiteY34" fmla="*/ 2920082 h 4705763"/>
                <a:gd name="connsiteX35" fmla="*/ 1066213 w 1825371"/>
                <a:gd name="connsiteY35" fmla="*/ 2573839 h 4705763"/>
                <a:gd name="connsiteX36" fmla="*/ 1077951 w 1825371"/>
                <a:gd name="connsiteY36" fmla="*/ 2236916 h 4705763"/>
                <a:gd name="connsiteX37" fmla="*/ 1093485 w 1825371"/>
                <a:gd name="connsiteY37" fmla="*/ 1882733 h 4705763"/>
                <a:gd name="connsiteX38" fmla="*/ 1107983 w 1825371"/>
                <a:gd name="connsiteY38" fmla="*/ 1608293 h 4705763"/>
                <a:gd name="connsiteX39" fmla="*/ 1125245 w 1825371"/>
                <a:gd name="connsiteY39" fmla="*/ 1293464 h 4705763"/>
                <a:gd name="connsiteX40" fmla="*/ 1096247 w 1825371"/>
                <a:gd name="connsiteY40" fmla="*/ 1270681 h 4705763"/>
                <a:gd name="connsiteX41" fmla="*/ 984400 w 1825371"/>
                <a:gd name="connsiteY41" fmla="*/ 1242374 h 4705763"/>
                <a:gd name="connsiteX42" fmla="*/ 977149 w 1825371"/>
                <a:gd name="connsiteY42" fmla="*/ 1225458 h 4705763"/>
                <a:gd name="connsiteX43" fmla="*/ 983019 w 1825371"/>
                <a:gd name="connsiteY43" fmla="*/ 1189902 h 4705763"/>
                <a:gd name="connsiteX44" fmla="*/ 1016158 w 1825371"/>
                <a:gd name="connsiteY44" fmla="*/ 1097041 h 4705763"/>
                <a:gd name="connsiteX45" fmla="*/ 1055513 w 1825371"/>
                <a:gd name="connsiteY45" fmla="*/ 1078055 h 4705763"/>
                <a:gd name="connsiteX46" fmla="*/ 1097628 w 1825371"/>
                <a:gd name="connsiteY46" fmla="*/ 1104290 h 4705763"/>
                <a:gd name="connsiteX47" fmla="*/ 1115579 w 1825371"/>
                <a:gd name="connsiteY47" fmla="*/ 1107743 h 4705763"/>
                <a:gd name="connsiteX48" fmla="*/ 1177026 w 1825371"/>
                <a:gd name="connsiteY48" fmla="*/ 1087375 h 4705763"/>
                <a:gd name="connsiteX49" fmla="*/ 1179787 w 1825371"/>
                <a:gd name="connsiteY49" fmla="*/ 1073913 h 4705763"/>
                <a:gd name="connsiteX50" fmla="*/ 1135255 w 1825371"/>
                <a:gd name="connsiteY50" fmla="*/ 1041117 h 4705763"/>
                <a:gd name="connsiteX51" fmla="*/ 939868 w 1825371"/>
                <a:gd name="connsiteY51" fmla="*/ 883702 h 4705763"/>
                <a:gd name="connsiteX52" fmla="*/ 549783 w 1825371"/>
                <a:gd name="connsiteY52" fmla="*/ 496379 h 4705763"/>
                <a:gd name="connsiteX53" fmla="*/ 40947 w 1825371"/>
                <a:gd name="connsiteY53" fmla="*/ 48990 h 4705763"/>
                <a:gd name="connsiteX54" fmla="*/ 5735 w 1825371"/>
                <a:gd name="connsiteY54" fmla="*/ 17231 h 4705763"/>
                <a:gd name="connsiteX55" fmla="*/ 902 w 1825371"/>
                <a:gd name="connsiteY55" fmla="*/ 4114 h 4705763"/>
                <a:gd name="connsiteX56" fmla="*/ 15747 w 1825371"/>
                <a:gd name="connsiteY56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093485 w 1825371"/>
                <a:gd name="connsiteY36" fmla="*/ 1882733 h 4705763"/>
                <a:gd name="connsiteX37" fmla="*/ 1107983 w 1825371"/>
                <a:gd name="connsiteY37" fmla="*/ 1608293 h 4705763"/>
                <a:gd name="connsiteX38" fmla="*/ 1125245 w 1825371"/>
                <a:gd name="connsiteY38" fmla="*/ 1293464 h 4705763"/>
                <a:gd name="connsiteX39" fmla="*/ 1096247 w 1825371"/>
                <a:gd name="connsiteY39" fmla="*/ 1270681 h 4705763"/>
                <a:gd name="connsiteX40" fmla="*/ 984400 w 1825371"/>
                <a:gd name="connsiteY40" fmla="*/ 1242374 h 4705763"/>
                <a:gd name="connsiteX41" fmla="*/ 977149 w 1825371"/>
                <a:gd name="connsiteY41" fmla="*/ 1225458 h 4705763"/>
                <a:gd name="connsiteX42" fmla="*/ 983019 w 1825371"/>
                <a:gd name="connsiteY42" fmla="*/ 1189902 h 4705763"/>
                <a:gd name="connsiteX43" fmla="*/ 1016158 w 1825371"/>
                <a:gd name="connsiteY43" fmla="*/ 1097041 h 4705763"/>
                <a:gd name="connsiteX44" fmla="*/ 1055513 w 1825371"/>
                <a:gd name="connsiteY44" fmla="*/ 1078055 h 4705763"/>
                <a:gd name="connsiteX45" fmla="*/ 1097628 w 1825371"/>
                <a:gd name="connsiteY45" fmla="*/ 1104290 h 4705763"/>
                <a:gd name="connsiteX46" fmla="*/ 1115579 w 1825371"/>
                <a:gd name="connsiteY46" fmla="*/ 1107743 h 4705763"/>
                <a:gd name="connsiteX47" fmla="*/ 1177026 w 1825371"/>
                <a:gd name="connsiteY47" fmla="*/ 1087375 h 4705763"/>
                <a:gd name="connsiteX48" fmla="*/ 1179787 w 1825371"/>
                <a:gd name="connsiteY48" fmla="*/ 1073913 h 4705763"/>
                <a:gd name="connsiteX49" fmla="*/ 1135255 w 1825371"/>
                <a:gd name="connsiteY49" fmla="*/ 1041117 h 4705763"/>
                <a:gd name="connsiteX50" fmla="*/ 939868 w 1825371"/>
                <a:gd name="connsiteY50" fmla="*/ 883702 h 4705763"/>
                <a:gd name="connsiteX51" fmla="*/ 549783 w 1825371"/>
                <a:gd name="connsiteY51" fmla="*/ 496379 h 4705763"/>
                <a:gd name="connsiteX52" fmla="*/ 40947 w 1825371"/>
                <a:gd name="connsiteY52" fmla="*/ 48990 h 4705763"/>
                <a:gd name="connsiteX53" fmla="*/ 5735 w 1825371"/>
                <a:gd name="connsiteY53" fmla="*/ 17231 h 4705763"/>
                <a:gd name="connsiteX54" fmla="*/ 902 w 1825371"/>
                <a:gd name="connsiteY54" fmla="*/ 4114 h 4705763"/>
                <a:gd name="connsiteX55" fmla="*/ 15747 w 1825371"/>
                <a:gd name="connsiteY55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093485 w 1825371"/>
                <a:gd name="connsiteY36" fmla="*/ 1882733 h 4705763"/>
                <a:gd name="connsiteX37" fmla="*/ 1125245 w 1825371"/>
                <a:gd name="connsiteY37" fmla="*/ 1293464 h 4705763"/>
                <a:gd name="connsiteX38" fmla="*/ 1096247 w 1825371"/>
                <a:gd name="connsiteY38" fmla="*/ 1270681 h 4705763"/>
                <a:gd name="connsiteX39" fmla="*/ 984400 w 1825371"/>
                <a:gd name="connsiteY39" fmla="*/ 1242374 h 4705763"/>
                <a:gd name="connsiteX40" fmla="*/ 977149 w 1825371"/>
                <a:gd name="connsiteY40" fmla="*/ 1225458 h 4705763"/>
                <a:gd name="connsiteX41" fmla="*/ 983019 w 1825371"/>
                <a:gd name="connsiteY41" fmla="*/ 1189902 h 4705763"/>
                <a:gd name="connsiteX42" fmla="*/ 1016158 w 1825371"/>
                <a:gd name="connsiteY42" fmla="*/ 1097041 h 4705763"/>
                <a:gd name="connsiteX43" fmla="*/ 1055513 w 1825371"/>
                <a:gd name="connsiteY43" fmla="*/ 1078055 h 4705763"/>
                <a:gd name="connsiteX44" fmla="*/ 1097628 w 1825371"/>
                <a:gd name="connsiteY44" fmla="*/ 1104290 h 4705763"/>
                <a:gd name="connsiteX45" fmla="*/ 1115579 w 1825371"/>
                <a:gd name="connsiteY45" fmla="*/ 1107743 h 4705763"/>
                <a:gd name="connsiteX46" fmla="*/ 1177026 w 1825371"/>
                <a:gd name="connsiteY46" fmla="*/ 1087375 h 4705763"/>
                <a:gd name="connsiteX47" fmla="*/ 1179787 w 1825371"/>
                <a:gd name="connsiteY47" fmla="*/ 1073913 h 4705763"/>
                <a:gd name="connsiteX48" fmla="*/ 1135255 w 1825371"/>
                <a:gd name="connsiteY48" fmla="*/ 1041117 h 4705763"/>
                <a:gd name="connsiteX49" fmla="*/ 939868 w 1825371"/>
                <a:gd name="connsiteY49" fmla="*/ 883702 h 4705763"/>
                <a:gd name="connsiteX50" fmla="*/ 549783 w 1825371"/>
                <a:gd name="connsiteY50" fmla="*/ 496379 h 4705763"/>
                <a:gd name="connsiteX51" fmla="*/ 40947 w 1825371"/>
                <a:gd name="connsiteY51" fmla="*/ 48990 h 4705763"/>
                <a:gd name="connsiteX52" fmla="*/ 5735 w 1825371"/>
                <a:gd name="connsiteY52" fmla="*/ 17231 h 4705763"/>
                <a:gd name="connsiteX53" fmla="*/ 902 w 1825371"/>
                <a:gd name="connsiteY53" fmla="*/ 4114 h 4705763"/>
                <a:gd name="connsiteX54" fmla="*/ 15747 w 1825371"/>
                <a:gd name="connsiteY54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125245 w 1825371"/>
                <a:gd name="connsiteY36" fmla="*/ 1293464 h 4705763"/>
                <a:gd name="connsiteX37" fmla="*/ 1096247 w 1825371"/>
                <a:gd name="connsiteY37" fmla="*/ 1270681 h 4705763"/>
                <a:gd name="connsiteX38" fmla="*/ 984400 w 1825371"/>
                <a:gd name="connsiteY38" fmla="*/ 1242374 h 4705763"/>
                <a:gd name="connsiteX39" fmla="*/ 977149 w 1825371"/>
                <a:gd name="connsiteY39" fmla="*/ 1225458 h 4705763"/>
                <a:gd name="connsiteX40" fmla="*/ 983019 w 1825371"/>
                <a:gd name="connsiteY40" fmla="*/ 1189902 h 4705763"/>
                <a:gd name="connsiteX41" fmla="*/ 1016158 w 1825371"/>
                <a:gd name="connsiteY41" fmla="*/ 1097041 h 4705763"/>
                <a:gd name="connsiteX42" fmla="*/ 1055513 w 1825371"/>
                <a:gd name="connsiteY42" fmla="*/ 1078055 h 4705763"/>
                <a:gd name="connsiteX43" fmla="*/ 1097628 w 1825371"/>
                <a:gd name="connsiteY43" fmla="*/ 1104290 h 4705763"/>
                <a:gd name="connsiteX44" fmla="*/ 1115579 w 1825371"/>
                <a:gd name="connsiteY44" fmla="*/ 1107743 h 4705763"/>
                <a:gd name="connsiteX45" fmla="*/ 1177026 w 1825371"/>
                <a:gd name="connsiteY45" fmla="*/ 1087375 h 4705763"/>
                <a:gd name="connsiteX46" fmla="*/ 1179787 w 1825371"/>
                <a:gd name="connsiteY46" fmla="*/ 1073913 h 4705763"/>
                <a:gd name="connsiteX47" fmla="*/ 1135255 w 1825371"/>
                <a:gd name="connsiteY47" fmla="*/ 1041117 h 4705763"/>
                <a:gd name="connsiteX48" fmla="*/ 939868 w 1825371"/>
                <a:gd name="connsiteY48" fmla="*/ 883702 h 4705763"/>
                <a:gd name="connsiteX49" fmla="*/ 549783 w 1825371"/>
                <a:gd name="connsiteY49" fmla="*/ 496379 h 4705763"/>
                <a:gd name="connsiteX50" fmla="*/ 40947 w 1825371"/>
                <a:gd name="connsiteY50" fmla="*/ 48990 h 4705763"/>
                <a:gd name="connsiteX51" fmla="*/ 5735 w 1825371"/>
                <a:gd name="connsiteY51" fmla="*/ 17231 h 4705763"/>
                <a:gd name="connsiteX52" fmla="*/ 902 w 1825371"/>
                <a:gd name="connsiteY52" fmla="*/ 4114 h 4705763"/>
                <a:gd name="connsiteX53" fmla="*/ 15747 w 1825371"/>
                <a:gd name="connsiteY53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125245 w 1825371"/>
                <a:gd name="connsiteY35" fmla="*/ 1293464 h 4705763"/>
                <a:gd name="connsiteX36" fmla="*/ 1096247 w 1825371"/>
                <a:gd name="connsiteY36" fmla="*/ 1270681 h 4705763"/>
                <a:gd name="connsiteX37" fmla="*/ 984400 w 1825371"/>
                <a:gd name="connsiteY37" fmla="*/ 1242374 h 4705763"/>
                <a:gd name="connsiteX38" fmla="*/ 977149 w 1825371"/>
                <a:gd name="connsiteY38" fmla="*/ 1225458 h 4705763"/>
                <a:gd name="connsiteX39" fmla="*/ 983019 w 1825371"/>
                <a:gd name="connsiteY39" fmla="*/ 1189902 h 4705763"/>
                <a:gd name="connsiteX40" fmla="*/ 1016158 w 1825371"/>
                <a:gd name="connsiteY40" fmla="*/ 1097041 h 4705763"/>
                <a:gd name="connsiteX41" fmla="*/ 1055513 w 1825371"/>
                <a:gd name="connsiteY41" fmla="*/ 1078055 h 4705763"/>
                <a:gd name="connsiteX42" fmla="*/ 1097628 w 1825371"/>
                <a:gd name="connsiteY42" fmla="*/ 1104290 h 4705763"/>
                <a:gd name="connsiteX43" fmla="*/ 1115579 w 1825371"/>
                <a:gd name="connsiteY43" fmla="*/ 1107743 h 4705763"/>
                <a:gd name="connsiteX44" fmla="*/ 1177026 w 1825371"/>
                <a:gd name="connsiteY44" fmla="*/ 1087375 h 4705763"/>
                <a:gd name="connsiteX45" fmla="*/ 1179787 w 1825371"/>
                <a:gd name="connsiteY45" fmla="*/ 1073913 h 4705763"/>
                <a:gd name="connsiteX46" fmla="*/ 1135255 w 1825371"/>
                <a:gd name="connsiteY46" fmla="*/ 1041117 h 4705763"/>
                <a:gd name="connsiteX47" fmla="*/ 939868 w 1825371"/>
                <a:gd name="connsiteY47" fmla="*/ 883702 h 4705763"/>
                <a:gd name="connsiteX48" fmla="*/ 549783 w 1825371"/>
                <a:gd name="connsiteY48" fmla="*/ 496379 h 4705763"/>
                <a:gd name="connsiteX49" fmla="*/ 40947 w 1825371"/>
                <a:gd name="connsiteY49" fmla="*/ 48990 h 4705763"/>
                <a:gd name="connsiteX50" fmla="*/ 5735 w 1825371"/>
                <a:gd name="connsiteY50" fmla="*/ 17231 h 4705763"/>
                <a:gd name="connsiteX51" fmla="*/ 902 w 1825371"/>
                <a:gd name="connsiteY51" fmla="*/ 4114 h 4705763"/>
                <a:gd name="connsiteX52" fmla="*/ 15747 w 1825371"/>
                <a:gd name="connsiteY52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125245 w 1825371"/>
                <a:gd name="connsiteY34" fmla="*/ 1293464 h 4705763"/>
                <a:gd name="connsiteX35" fmla="*/ 1096247 w 1825371"/>
                <a:gd name="connsiteY35" fmla="*/ 1270681 h 4705763"/>
                <a:gd name="connsiteX36" fmla="*/ 984400 w 1825371"/>
                <a:gd name="connsiteY36" fmla="*/ 1242374 h 4705763"/>
                <a:gd name="connsiteX37" fmla="*/ 977149 w 1825371"/>
                <a:gd name="connsiteY37" fmla="*/ 1225458 h 4705763"/>
                <a:gd name="connsiteX38" fmla="*/ 983019 w 1825371"/>
                <a:gd name="connsiteY38" fmla="*/ 1189902 h 4705763"/>
                <a:gd name="connsiteX39" fmla="*/ 1016158 w 1825371"/>
                <a:gd name="connsiteY39" fmla="*/ 1097041 h 4705763"/>
                <a:gd name="connsiteX40" fmla="*/ 1055513 w 1825371"/>
                <a:gd name="connsiteY40" fmla="*/ 1078055 h 4705763"/>
                <a:gd name="connsiteX41" fmla="*/ 1097628 w 1825371"/>
                <a:gd name="connsiteY41" fmla="*/ 1104290 h 4705763"/>
                <a:gd name="connsiteX42" fmla="*/ 1115579 w 1825371"/>
                <a:gd name="connsiteY42" fmla="*/ 1107743 h 4705763"/>
                <a:gd name="connsiteX43" fmla="*/ 1177026 w 1825371"/>
                <a:gd name="connsiteY43" fmla="*/ 1087375 h 4705763"/>
                <a:gd name="connsiteX44" fmla="*/ 1179787 w 1825371"/>
                <a:gd name="connsiteY44" fmla="*/ 1073913 h 4705763"/>
                <a:gd name="connsiteX45" fmla="*/ 1135255 w 1825371"/>
                <a:gd name="connsiteY45" fmla="*/ 1041117 h 4705763"/>
                <a:gd name="connsiteX46" fmla="*/ 939868 w 1825371"/>
                <a:gd name="connsiteY46" fmla="*/ 883702 h 4705763"/>
                <a:gd name="connsiteX47" fmla="*/ 549783 w 1825371"/>
                <a:gd name="connsiteY47" fmla="*/ 496379 h 4705763"/>
                <a:gd name="connsiteX48" fmla="*/ 40947 w 1825371"/>
                <a:gd name="connsiteY48" fmla="*/ 48990 h 4705763"/>
                <a:gd name="connsiteX49" fmla="*/ 5735 w 1825371"/>
                <a:gd name="connsiteY49" fmla="*/ 17231 h 4705763"/>
                <a:gd name="connsiteX50" fmla="*/ 902 w 1825371"/>
                <a:gd name="connsiteY50" fmla="*/ 4114 h 4705763"/>
                <a:gd name="connsiteX51" fmla="*/ 15747 w 1825371"/>
                <a:gd name="connsiteY51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125245 w 1825371"/>
                <a:gd name="connsiteY33" fmla="*/ 1293464 h 4705763"/>
                <a:gd name="connsiteX34" fmla="*/ 1096247 w 1825371"/>
                <a:gd name="connsiteY34" fmla="*/ 1270681 h 4705763"/>
                <a:gd name="connsiteX35" fmla="*/ 984400 w 1825371"/>
                <a:gd name="connsiteY35" fmla="*/ 1242374 h 4705763"/>
                <a:gd name="connsiteX36" fmla="*/ 977149 w 1825371"/>
                <a:gd name="connsiteY36" fmla="*/ 1225458 h 4705763"/>
                <a:gd name="connsiteX37" fmla="*/ 983019 w 1825371"/>
                <a:gd name="connsiteY37" fmla="*/ 1189902 h 4705763"/>
                <a:gd name="connsiteX38" fmla="*/ 1016158 w 1825371"/>
                <a:gd name="connsiteY38" fmla="*/ 1097041 h 4705763"/>
                <a:gd name="connsiteX39" fmla="*/ 1055513 w 1825371"/>
                <a:gd name="connsiteY39" fmla="*/ 1078055 h 4705763"/>
                <a:gd name="connsiteX40" fmla="*/ 1097628 w 1825371"/>
                <a:gd name="connsiteY40" fmla="*/ 1104290 h 4705763"/>
                <a:gd name="connsiteX41" fmla="*/ 1115579 w 1825371"/>
                <a:gd name="connsiteY41" fmla="*/ 1107743 h 4705763"/>
                <a:gd name="connsiteX42" fmla="*/ 1177026 w 1825371"/>
                <a:gd name="connsiteY42" fmla="*/ 1087375 h 4705763"/>
                <a:gd name="connsiteX43" fmla="*/ 1179787 w 1825371"/>
                <a:gd name="connsiteY43" fmla="*/ 1073913 h 4705763"/>
                <a:gd name="connsiteX44" fmla="*/ 1135255 w 1825371"/>
                <a:gd name="connsiteY44" fmla="*/ 1041117 h 4705763"/>
                <a:gd name="connsiteX45" fmla="*/ 939868 w 1825371"/>
                <a:gd name="connsiteY45" fmla="*/ 883702 h 4705763"/>
                <a:gd name="connsiteX46" fmla="*/ 549783 w 1825371"/>
                <a:gd name="connsiteY46" fmla="*/ 496379 h 4705763"/>
                <a:gd name="connsiteX47" fmla="*/ 40947 w 1825371"/>
                <a:gd name="connsiteY47" fmla="*/ 48990 h 4705763"/>
                <a:gd name="connsiteX48" fmla="*/ 5735 w 1825371"/>
                <a:gd name="connsiteY48" fmla="*/ 17231 h 4705763"/>
                <a:gd name="connsiteX49" fmla="*/ 902 w 1825371"/>
                <a:gd name="connsiteY49" fmla="*/ 4114 h 4705763"/>
                <a:gd name="connsiteX50" fmla="*/ 15747 w 1825371"/>
                <a:gd name="connsiteY50" fmla="*/ 1352 h 4705763"/>
                <a:gd name="connsiteX0" fmla="*/ 15747 w 1825371"/>
                <a:gd name="connsiteY0" fmla="*/ 1352 h 4685667"/>
                <a:gd name="connsiteX1" fmla="*/ 83062 w 1825371"/>
                <a:gd name="connsiteY1" fmla="*/ 34837 h 4685667"/>
                <a:gd name="connsiteX2" fmla="*/ 961270 w 1825371"/>
                <a:gd name="connsiteY2" fmla="*/ 755975 h 4685667"/>
                <a:gd name="connsiteX3" fmla="*/ 1239162 w 1825371"/>
                <a:gd name="connsiteY3" fmla="*/ 1001764 h 4685667"/>
                <a:gd name="connsiteX4" fmla="*/ 1276445 w 1825371"/>
                <a:gd name="connsiteY4" fmla="*/ 1025928 h 4685667"/>
                <a:gd name="connsiteX5" fmla="*/ 1316489 w 1825371"/>
                <a:gd name="connsiteY5" fmla="*/ 1009704 h 4685667"/>
                <a:gd name="connsiteX6" fmla="*/ 1345141 w 1825371"/>
                <a:gd name="connsiteY6" fmla="*/ 948602 h 4685667"/>
                <a:gd name="connsiteX7" fmla="*/ 1407624 w 1825371"/>
                <a:gd name="connsiteY7" fmla="*/ 869894 h 4685667"/>
                <a:gd name="connsiteX8" fmla="*/ 1749379 w 1825371"/>
                <a:gd name="connsiteY8" fmla="*/ 590967 h 4685667"/>
                <a:gd name="connsiteX9" fmla="*/ 1808066 w 1825371"/>
                <a:gd name="connsiteY9" fmla="*/ 545399 h 4685667"/>
                <a:gd name="connsiteX10" fmla="*/ 1825326 w 1825371"/>
                <a:gd name="connsiteY10" fmla="*/ 554375 h 4685667"/>
                <a:gd name="connsiteX11" fmla="*/ 1811172 w 1825371"/>
                <a:gd name="connsiteY11" fmla="*/ 590277 h 4685667"/>
                <a:gd name="connsiteX12" fmla="*/ 1721073 w 1825371"/>
                <a:gd name="connsiteY12" fmla="*/ 698326 h 4685667"/>
                <a:gd name="connsiteX13" fmla="*/ 1385877 w 1825371"/>
                <a:gd name="connsiteY13" fmla="*/ 1068389 h 4685667"/>
                <a:gd name="connsiteX14" fmla="*/ 1376211 w 1825371"/>
                <a:gd name="connsiteY14" fmla="*/ 1098421 h 4685667"/>
                <a:gd name="connsiteX15" fmla="*/ 1361366 w 1825371"/>
                <a:gd name="connsiteY15" fmla="*/ 1135359 h 4685667"/>
                <a:gd name="connsiteX16" fmla="*/ 1355153 w 1825371"/>
                <a:gd name="connsiteY16" fmla="*/ 1169879 h 4685667"/>
                <a:gd name="connsiteX17" fmla="*/ 1409696 w 1825371"/>
                <a:gd name="connsiteY17" fmla="*/ 1384253 h 4685667"/>
                <a:gd name="connsiteX18" fmla="*/ 1524994 w 1825371"/>
                <a:gd name="connsiteY18" fmla="*/ 1739817 h 4685667"/>
                <a:gd name="connsiteX19" fmla="*/ 1659971 w 1825371"/>
                <a:gd name="connsiteY19" fmla="*/ 2199288 h 4685667"/>
                <a:gd name="connsiteX20" fmla="*/ 1782864 w 1825371"/>
                <a:gd name="connsiteY20" fmla="*/ 2697077 h 4685667"/>
                <a:gd name="connsiteX21" fmla="*/ 1794257 w 1825371"/>
                <a:gd name="connsiteY21" fmla="*/ 2767845 h 4685667"/>
                <a:gd name="connsiteX22" fmla="*/ 1791840 w 1825371"/>
                <a:gd name="connsiteY22" fmla="*/ 2778202 h 4685667"/>
                <a:gd name="connsiteX23" fmla="*/ 1784245 w 1825371"/>
                <a:gd name="connsiteY23" fmla="*/ 2770607 h 4685667"/>
                <a:gd name="connsiteX24" fmla="*/ 1746617 w 1825371"/>
                <a:gd name="connsiteY24" fmla="*/ 2660831 h 4685667"/>
                <a:gd name="connsiteX25" fmla="*/ 1513602 w 1825371"/>
                <a:gd name="connsiteY25" fmla="*/ 1875484 h 4685667"/>
                <a:gd name="connsiteX26" fmla="*/ 1297158 w 1825371"/>
                <a:gd name="connsiteY26" fmla="*/ 1267919 h 4685667"/>
                <a:gd name="connsiteX27" fmla="*/ 1275064 w 1825371"/>
                <a:gd name="connsiteY27" fmla="*/ 1217173 h 4685667"/>
                <a:gd name="connsiteX28" fmla="*/ 1248483 w 1825371"/>
                <a:gd name="connsiteY28" fmla="*/ 1193353 h 4685667"/>
                <a:gd name="connsiteX29" fmla="*/ 1232949 w 1825371"/>
                <a:gd name="connsiteY29" fmla="*/ 1222351 h 4685667"/>
                <a:gd name="connsiteX30" fmla="*/ 1230877 w 1825371"/>
                <a:gd name="connsiteY30" fmla="*/ 1283108 h 4685667"/>
                <a:gd name="connsiteX31" fmla="*/ 1297493 w 1825371"/>
                <a:gd name="connsiteY31" fmla="*/ 4685667 h 4685667"/>
                <a:gd name="connsiteX32" fmla="*/ 978613 w 1825371"/>
                <a:gd name="connsiteY32" fmla="*/ 4685667 h 4685667"/>
                <a:gd name="connsiteX33" fmla="*/ 1125245 w 1825371"/>
                <a:gd name="connsiteY33" fmla="*/ 1293464 h 4685667"/>
                <a:gd name="connsiteX34" fmla="*/ 1096247 w 1825371"/>
                <a:gd name="connsiteY34" fmla="*/ 1270681 h 4685667"/>
                <a:gd name="connsiteX35" fmla="*/ 984400 w 1825371"/>
                <a:gd name="connsiteY35" fmla="*/ 1242374 h 4685667"/>
                <a:gd name="connsiteX36" fmla="*/ 977149 w 1825371"/>
                <a:gd name="connsiteY36" fmla="*/ 1225458 h 4685667"/>
                <a:gd name="connsiteX37" fmla="*/ 983019 w 1825371"/>
                <a:gd name="connsiteY37" fmla="*/ 1189902 h 4685667"/>
                <a:gd name="connsiteX38" fmla="*/ 1016158 w 1825371"/>
                <a:gd name="connsiteY38" fmla="*/ 1097041 h 4685667"/>
                <a:gd name="connsiteX39" fmla="*/ 1055513 w 1825371"/>
                <a:gd name="connsiteY39" fmla="*/ 1078055 h 4685667"/>
                <a:gd name="connsiteX40" fmla="*/ 1097628 w 1825371"/>
                <a:gd name="connsiteY40" fmla="*/ 1104290 h 4685667"/>
                <a:gd name="connsiteX41" fmla="*/ 1115579 w 1825371"/>
                <a:gd name="connsiteY41" fmla="*/ 1107743 h 4685667"/>
                <a:gd name="connsiteX42" fmla="*/ 1177026 w 1825371"/>
                <a:gd name="connsiteY42" fmla="*/ 1087375 h 4685667"/>
                <a:gd name="connsiteX43" fmla="*/ 1179787 w 1825371"/>
                <a:gd name="connsiteY43" fmla="*/ 1073913 h 4685667"/>
                <a:gd name="connsiteX44" fmla="*/ 1135255 w 1825371"/>
                <a:gd name="connsiteY44" fmla="*/ 1041117 h 4685667"/>
                <a:gd name="connsiteX45" fmla="*/ 939868 w 1825371"/>
                <a:gd name="connsiteY45" fmla="*/ 883702 h 4685667"/>
                <a:gd name="connsiteX46" fmla="*/ 549783 w 1825371"/>
                <a:gd name="connsiteY46" fmla="*/ 496379 h 4685667"/>
                <a:gd name="connsiteX47" fmla="*/ 40947 w 1825371"/>
                <a:gd name="connsiteY47" fmla="*/ 48990 h 4685667"/>
                <a:gd name="connsiteX48" fmla="*/ 5735 w 1825371"/>
                <a:gd name="connsiteY48" fmla="*/ 17231 h 4685667"/>
                <a:gd name="connsiteX49" fmla="*/ 902 w 1825371"/>
                <a:gd name="connsiteY49" fmla="*/ 4114 h 4685667"/>
                <a:gd name="connsiteX50" fmla="*/ 15747 w 1825371"/>
                <a:gd name="connsiteY50" fmla="*/ 1352 h 4685667"/>
                <a:gd name="connsiteX0" fmla="*/ 15747 w 1825371"/>
                <a:gd name="connsiteY0" fmla="*/ 1352 h 4685667"/>
                <a:gd name="connsiteX1" fmla="*/ 83062 w 1825371"/>
                <a:gd name="connsiteY1" fmla="*/ 34837 h 4685667"/>
                <a:gd name="connsiteX2" fmla="*/ 961270 w 1825371"/>
                <a:gd name="connsiteY2" fmla="*/ 755975 h 4685667"/>
                <a:gd name="connsiteX3" fmla="*/ 1239162 w 1825371"/>
                <a:gd name="connsiteY3" fmla="*/ 1001764 h 4685667"/>
                <a:gd name="connsiteX4" fmla="*/ 1276445 w 1825371"/>
                <a:gd name="connsiteY4" fmla="*/ 1025928 h 4685667"/>
                <a:gd name="connsiteX5" fmla="*/ 1316489 w 1825371"/>
                <a:gd name="connsiteY5" fmla="*/ 1009704 h 4685667"/>
                <a:gd name="connsiteX6" fmla="*/ 1345141 w 1825371"/>
                <a:gd name="connsiteY6" fmla="*/ 948602 h 4685667"/>
                <a:gd name="connsiteX7" fmla="*/ 1407624 w 1825371"/>
                <a:gd name="connsiteY7" fmla="*/ 869894 h 4685667"/>
                <a:gd name="connsiteX8" fmla="*/ 1749379 w 1825371"/>
                <a:gd name="connsiteY8" fmla="*/ 590967 h 4685667"/>
                <a:gd name="connsiteX9" fmla="*/ 1808066 w 1825371"/>
                <a:gd name="connsiteY9" fmla="*/ 545399 h 4685667"/>
                <a:gd name="connsiteX10" fmla="*/ 1825326 w 1825371"/>
                <a:gd name="connsiteY10" fmla="*/ 554375 h 4685667"/>
                <a:gd name="connsiteX11" fmla="*/ 1811172 w 1825371"/>
                <a:gd name="connsiteY11" fmla="*/ 590277 h 4685667"/>
                <a:gd name="connsiteX12" fmla="*/ 1721073 w 1825371"/>
                <a:gd name="connsiteY12" fmla="*/ 698326 h 4685667"/>
                <a:gd name="connsiteX13" fmla="*/ 1385877 w 1825371"/>
                <a:gd name="connsiteY13" fmla="*/ 1068389 h 4685667"/>
                <a:gd name="connsiteX14" fmla="*/ 1376211 w 1825371"/>
                <a:gd name="connsiteY14" fmla="*/ 1098421 h 4685667"/>
                <a:gd name="connsiteX15" fmla="*/ 1361366 w 1825371"/>
                <a:gd name="connsiteY15" fmla="*/ 1135359 h 4685667"/>
                <a:gd name="connsiteX16" fmla="*/ 1355153 w 1825371"/>
                <a:gd name="connsiteY16" fmla="*/ 1169879 h 4685667"/>
                <a:gd name="connsiteX17" fmla="*/ 1409696 w 1825371"/>
                <a:gd name="connsiteY17" fmla="*/ 1384253 h 4685667"/>
                <a:gd name="connsiteX18" fmla="*/ 1524994 w 1825371"/>
                <a:gd name="connsiteY18" fmla="*/ 1739817 h 4685667"/>
                <a:gd name="connsiteX19" fmla="*/ 1659971 w 1825371"/>
                <a:gd name="connsiteY19" fmla="*/ 2199288 h 4685667"/>
                <a:gd name="connsiteX20" fmla="*/ 1782864 w 1825371"/>
                <a:gd name="connsiteY20" fmla="*/ 2697077 h 4685667"/>
                <a:gd name="connsiteX21" fmla="*/ 1794257 w 1825371"/>
                <a:gd name="connsiteY21" fmla="*/ 2767845 h 4685667"/>
                <a:gd name="connsiteX22" fmla="*/ 1791840 w 1825371"/>
                <a:gd name="connsiteY22" fmla="*/ 2778202 h 4685667"/>
                <a:gd name="connsiteX23" fmla="*/ 1784245 w 1825371"/>
                <a:gd name="connsiteY23" fmla="*/ 2770607 h 4685667"/>
                <a:gd name="connsiteX24" fmla="*/ 1746617 w 1825371"/>
                <a:gd name="connsiteY24" fmla="*/ 2660831 h 4685667"/>
                <a:gd name="connsiteX25" fmla="*/ 1513602 w 1825371"/>
                <a:gd name="connsiteY25" fmla="*/ 1875484 h 4685667"/>
                <a:gd name="connsiteX26" fmla="*/ 1297158 w 1825371"/>
                <a:gd name="connsiteY26" fmla="*/ 1267919 h 4685667"/>
                <a:gd name="connsiteX27" fmla="*/ 1275064 w 1825371"/>
                <a:gd name="connsiteY27" fmla="*/ 1217173 h 4685667"/>
                <a:gd name="connsiteX28" fmla="*/ 1248483 w 1825371"/>
                <a:gd name="connsiteY28" fmla="*/ 1193353 h 4685667"/>
                <a:gd name="connsiteX29" fmla="*/ 1232949 w 1825371"/>
                <a:gd name="connsiteY29" fmla="*/ 1222351 h 4685667"/>
                <a:gd name="connsiteX30" fmla="*/ 1230877 w 1825371"/>
                <a:gd name="connsiteY30" fmla="*/ 1283108 h 4685667"/>
                <a:gd name="connsiteX31" fmla="*/ 1217106 w 1825371"/>
                <a:gd name="connsiteY31" fmla="*/ 4685667 h 4685667"/>
                <a:gd name="connsiteX32" fmla="*/ 978613 w 1825371"/>
                <a:gd name="connsiteY32" fmla="*/ 4685667 h 4685667"/>
                <a:gd name="connsiteX33" fmla="*/ 1125245 w 1825371"/>
                <a:gd name="connsiteY33" fmla="*/ 1293464 h 4685667"/>
                <a:gd name="connsiteX34" fmla="*/ 1096247 w 1825371"/>
                <a:gd name="connsiteY34" fmla="*/ 1270681 h 4685667"/>
                <a:gd name="connsiteX35" fmla="*/ 984400 w 1825371"/>
                <a:gd name="connsiteY35" fmla="*/ 1242374 h 4685667"/>
                <a:gd name="connsiteX36" fmla="*/ 977149 w 1825371"/>
                <a:gd name="connsiteY36" fmla="*/ 1225458 h 4685667"/>
                <a:gd name="connsiteX37" fmla="*/ 983019 w 1825371"/>
                <a:gd name="connsiteY37" fmla="*/ 1189902 h 4685667"/>
                <a:gd name="connsiteX38" fmla="*/ 1016158 w 1825371"/>
                <a:gd name="connsiteY38" fmla="*/ 1097041 h 4685667"/>
                <a:gd name="connsiteX39" fmla="*/ 1055513 w 1825371"/>
                <a:gd name="connsiteY39" fmla="*/ 1078055 h 4685667"/>
                <a:gd name="connsiteX40" fmla="*/ 1097628 w 1825371"/>
                <a:gd name="connsiteY40" fmla="*/ 1104290 h 4685667"/>
                <a:gd name="connsiteX41" fmla="*/ 1115579 w 1825371"/>
                <a:gd name="connsiteY41" fmla="*/ 1107743 h 4685667"/>
                <a:gd name="connsiteX42" fmla="*/ 1177026 w 1825371"/>
                <a:gd name="connsiteY42" fmla="*/ 1087375 h 4685667"/>
                <a:gd name="connsiteX43" fmla="*/ 1179787 w 1825371"/>
                <a:gd name="connsiteY43" fmla="*/ 1073913 h 4685667"/>
                <a:gd name="connsiteX44" fmla="*/ 1135255 w 1825371"/>
                <a:gd name="connsiteY44" fmla="*/ 1041117 h 4685667"/>
                <a:gd name="connsiteX45" fmla="*/ 939868 w 1825371"/>
                <a:gd name="connsiteY45" fmla="*/ 883702 h 4685667"/>
                <a:gd name="connsiteX46" fmla="*/ 549783 w 1825371"/>
                <a:gd name="connsiteY46" fmla="*/ 496379 h 4685667"/>
                <a:gd name="connsiteX47" fmla="*/ 40947 w 1825371"/>
                <a:gd name="connsiteY47" fmla="*/ 48990 h 4685667"/>
                <a:gd name="connsiteX48" fmla="*/ 5735 w 1825371"/>
                <a:gd name="connsiteY48" fmla="*/ 17231 h 4685667"/>
                <a:gd name="connsiteX49" fmla="*/ 902 w 1825371"/>
                <a:gd name="connsiteY49" fmla="*/ 4114 h 4685667"/>
                <a:gd name="connsiteX50" fmla="*/ 15747 w 1825371"/>
                <a:gd name="connsiteY50" fmla="*/ 1352 h 4685667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78613 w 1825371"/>
                <a:gd name="connsiteY32" fmla="*/ 4685667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98710 w 1825371"/>
                <a:gd name="connsiteY32" fmla="*/ 4695715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98710 w 1825371"/>
                <a:gd name="connsiteY32" fmla="*/ 4695715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25371" h="4705764">
                  <a:moveTo>
                    <a:pt x="15747" y="1352"/>
                  </a:moveTo>
                  <a:cubicBezTo>
                    <a:pt x="40601" y="7565"/>
                    <a:pt x="63040" y="19648"/>
                    <a:pt x="83062" y="34837"/>
                  </a:cubicBezTo>
                  <a:cubicBezTo>
                    <a:pt x="383392" y="265435"/>
                    <a:pt x="679236" y="502594"/>
                    <a:pt x="961270" y="755975"/>
                  </a:cubicBezTo>
                  <a:cubicBezTo>
                    <a:pt x="1053096" y="838826"/>
                    <a:pt x="1146302" y="919949"/>
                    <a:pt x="1239162" y="1001764"/>
                  </a:cubicBezTo>
                  <a:cubicBezTo>
                    <a:pt x="1250209" y="1011775"/>
                    <a:pt x="1262636" y="1020060"/>
                    <a:pt x="1276445" y="1025928"/>
                  </a:cubicBezTo>
                  <a:cubicBezTo>
                    <a:pt x="1296466" y="1034213"/>
                    <a:pt x="1308204" y="1030070"/>
                    <a:pt x="1316489" y="1009704"/>
                  </a:cubicBezTo>
                  <a:cubicBezTo>
                    <a:pt x="1325119" y="988991"/>
                    <a:pt x="1335821" y="968968"/>
                    <a:pt x="1345141" y="948602"/>
                  </a:cubicBezTo>
                  <a:cubicBezTo>
                    <a:pt x="1359640" y="917188"/>
                    <a:pt x="1382079" y="892679"/>
                    <a:pt x="1407624" y="869894"/>
                  </a:cubicBezTo>
                  <a:cubicBezTo>
                    <a:pt x="1517055" y="771511"/>
                    <a:pt x="1634081" y="682447"/>
                    <a:pt x="1749379" y="590967"/>
                  </a:cubicBezTo>
                  <a:cubicBezTo>
                    <a:pt x="1768711" y="575432"/>
                    <a:pt x="1788043" y="559898"/>
                    <a:pt x="1808066" y="545399"/>
                  </a:cubicBezTo>
                  <a:cubicBezTo>
                    <a:pt x="1819802" y="536769"/>
                    <a:pt x="1824634" y="539875"/>
                    <a:pt x="1825326" y="554375"/>
                  </a:cubicBezTo>
                  <a:cubicBezTo>
                    <a:pt x="1826015" y="568528"/>
                    <a:pt x="1818766" y="579575"/>
                    <a:pt x="1811172" y="590277"/>
                  </a:cubicBezTo>
                  <a:cubicBezTo>
                    <a:pt x="1783900" y="628594"/>
                    <a:pt x="1751451" y="662770"/>
                    <a:pt x="1721073" y="698326"/>
                  </a:cubicBezTo>
                  <a:cubicBezTo>
                    <a:pt x="1613023" y="825017"/>
                    <a:pt x="1503592" y="950328"/>
                    <a:pt x="1385877" y="1068389"/>
                  </a:cubicBezTo>
                  <a:cubicBezTo>
                    <a:pt x="1376900" y="1077364"/>
                    <a:pt x="1378626" y="1088411"/>
                    <a:pt x="1376211" y="1098421"/>
                  </a:cubicBezTo>
                  <a:cubicBezTo>
                    <a:pt x="1373449" y="1111885"/>
                    <a:pt x="1370342" y="1124658"/>
                    <a:pt x="1361366" y="1135359"/>
                  </a:cubicBezTo>
                  <a:cubicBezTo>
                    <a:pt x="1352736" y="1145370"/>
                    <a:pt x="1352736" y="1157798"/>
                    <a:pt x="1355153" y="1169879"/>
                  </a:cubicBezTo>
                  <a:cubicBezTo>
                    <a:pt x="1369651" y="1242374"/>
                    <a:pt x="1391054" y="1312796"/>
                    <a:pt x="1409696" y="1384253"/>
                  </a:cubicBezTo>
                  <a:cubicBezTo>
                    <a:pt x="1440764" y="1505076"/>
                    <a:pt x="1484260" y="1622102"/>
                    <a:pt x="1524994" y="1739817"/>
                  </a:cubicBezTo>
                  <a:cubicBezTo>
                    <a:pt x="1577466" y="1890674"/>
                    <a:pt x="1615785" y="2046016"/>
                    <a:pt x="1659971" y="2199288"/>
                  </a:cubicBezTo>
                  <a:cubicBezTo>
                    <a:pt x="1707264" y="2363607"/>
                    <a:pt x="1746273" y="2529998"/>
                    <a:pt x="1782864" y="2697077"/>
                  </a:cubicBezTo>
                  <a:cubicBezTo>
                    <a:pt x="1788043" y="2720207"/>
                    <a:pt x="1790460" y="2744026"/>
                    <a:pt x="1794257" y="2767845"/>
                  </a:cubicBezTo>
                  <a:cubicBezTo>
                    <a:pt x="1794947" y="2771643"/>
                    <a:pt x="1797364" y="2776822"/>
                    <a:pt x="1791840" y="2778202"/>
                  </a:cubicBezTo>
                  <a:cubicBezTo>
                    <a:pt x="1786662" y="2779583"/>
                    <a:pt x="1785626" y="2774405"/>
                    <a:pt x="1784245" y="2770607"/>
                  </a:cubicBezTo>
                  <a:cubicBezTo>
                    <a:pt x="1770437" y="2734360"/>
                    <a:pt x="1756975" y="2698113"/>
                    <a:pt x="1746617" y="2660831"/>
                  </a:cubicBezTo>
                  <a:cubicBezTo>
                    <a:pt x="1673779" y="2397784"/>
                    <a:pt x="1595762" y="2136116"/>
                    <a:pt x="1513602" y="1875484"/>
                  </a:cubicBezTo>
                  <a:cubicBezTo>
                    <a:pt x="1448704" y="1670431"/>
                    <a:pt x="1380007" y="1466759"/>
                    <a:pt x="1297158" y="1267919"/>
                  </a:cubicBezTo>
                  <a:cubicBezTo>
                    <a:pt x="1289909" y="1251004"/>
                    <a:pt x="1282659" y="1234089"/>
                    <a:pt x="1275064" y="1217173"/>
                  </a:cubicBezTo>
                  <a:cubicBezTo>
                    <a:pt x="1269541" y="1205436"/>
                    <a:pt x="1260911" y="1191628"/>
                    <a:pt x="1248483" y="1193353"/>
                  </a:cubicBezTo>
                  <a:cubicBezTo>
                    <a:pt x="1238128" y="1194734"/>
                    <a:pt x="1235711" y="1211649"/>
                    <a:pt x="1232949" y="1222351"/>
                  </a:cubicBezTo>
                  <a:cubicBezTo>
                    <a:pt x="1228115" y="1242374"/>
                    <a:pt x="1229843" y="1262740"/>
                    <a:pt x="1230877" y="1283108"/>
                  </a:cubicBezTo>
                  <a:cubicBezTo>
                    <a:pt x="1226287" y="2417294"/>
                    <a:pt x="1231744" y="3571578"/>
                    <a:pt x="1227154" y="4705764"/>
                  </a:cubicBezTo>
                  <a:lnTo>
                    <a:pt x="998710" y="4695715"/>
                  </a:lnTo>
                  <a:cubicBezTo>
                    <a:pt x="1020244" y="4110251"/>
                    <a:pt x="1098940" y="1865978"/>
                    <a:pt x="1125245" y="1293464"/>
                  </a:cubicBezTo>
                  <a:cubicBezTo>
                    <a:pt x="1126970" y="1262740"/>
                    <a:pt x="1124553" y="1258943"/>
                    <a:pt x="1096247" y="1270681"/>
                  </a:cubicBezTo>
                  <a:cubicBezTo>
                    <a:pt x="1050679" y="1289666"/>
                    <a:pt x="1018575" y="1263776"/>
                    <a:pt x="984400" y="1242374"/>
                  </a:cubicBezTo>
                  <a:cubicBezTo>
                    <a:pt x="979221" y="1238921"/>
                    <a:pt x="977841" y="1232017"/>
                    <a:pt x="977149" y="1225458"/>
                  </a:cubicBezTo>
                  <a:cubicBezTo>
                    <a:pt x="976115" y="1213030"/>
                    <a:pt x="978530" y="1200949"/>
                    <a:pt x="983019" y="1189902"/>
                  </a:cubicBezTo>
                  <a:cubicBezTo>
                    <a:pt x="995792" y="1159523"/>
                    <a:pt x="1005457" y="1128109"/>
                    <a:pt x="1016158" y="1097041"/>
                  </a:cubicBezTo>
                  <a:cubicBezTo>
                    <a:pt x="1022717" y="1078055"/>
                    <a:pt x="1036181" y="1071841"/>
                    <a:pt x="1055513" y="1078055"/>
                  </a:cubicBezTo>
                  <a:cubicBezTo>
                    <a:pt x="1071737" y="1082887"/>
                    <a:pt x="1084855" y="1093934"/>
                    <a:pt x="1097628" y="1104290"/>
                  </a:cubicBezTo>
                  <a:cubicBezTo>
                    <a:pt x="1103496" y="1108779"/>
                    <a:pt x="1107983" y="1110504"/>
                    <a:pt x="1115579" y="1107743"/>
                  </a:cubicBezTo>
                  <a:cubicBezTo>
                    <a:pt x="1135945" y="1100147"/>
                    <a:pt x="1156313" y="1093589"/>
                    <a:pt x="1177026" y="1087375"/>
                  </a:cubicBezTo>
                  <a:cubicBezTo>
                    <a:pt x="1187726" y="1084268"/>
                    <a:pt x="1185655" y="1080126"/>
                    <a:pt x="1179787" y="1073913"/>
                  </a:cubicBezTo>
                  <a:cubicBezTo>
                    <a:pt x="1166668" y="1060449"/>
                    <a:pt x="1151134" y="1050438"/>
                    <a:pt x="1135255" y="1041117"/>
                  </a:cubicBezTo>
                  <a:cubicBezTo>
                    <a:pt x="1062417" y="998311"/>
                    <a:pt x="998207" y="944460"/>
                    <a:pt x="939868" y="883702"/>
                  </a:cubicBezTo>
                  <a:cubicBezTo>
                    <a:pt x="813177" y="751488"/>
                    <a:pt x="683379" y="622035"/>
                    <a:pt x="549783" y="496379"/>
                  </a:cubicBezTo>
                  <a:cubicBezTo>
                    <a:pt x="385809" y="341382"/>
                    <a:pt x="211479" y="197084"/>
                    <a:pt x="40947" y="48990"/>
                  </a:cubicBezTo>
                  <a:cubicBezTo>
                    <a:pt x="28864" y="38635"/>
                    <a:pt x="17472" y="27933"/>
                    <a:pt x="5735" y="17231"/>
                  </a:cubicBezTo>
                  <a:cubicBezTo>
                    <a:pt x="2283" y="13780"/>
                    <a:pt x="-1859" y="9292"/>
                    <a:pt x="902" y="4114"/>
                  </a:cubicBezTo>
                  <a:cubicBezTo>
                    <a:pt x="4009" y="-1755"/>
                    <a:pt x="10568" y="-29"/>
                    <a:pt x="15747" y="1352"/>
                  </a:cubicBezTo>
                  <a:close/>
                </a:path>
              </a:pathLst>
            </a:custGeom>
            <a:grpFill/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C215486-5581-41DA-BB13-EC2929BFDFF6}"/>
                </a:ext>
              </a:extLst>
            </p:cNvPr>
            <p:cNvSpPr/>
            <p:nvPr/>
          </p:nvSpPr>
          <p:spPr>
            <a:xfrm flipH="1">
              <a:off x="6332703" y="1594640"/>
              <a:ext cx="603644" cy="1556181"/>
            </a:xfrm>
            <a:custGeom>
              <a:avLst/>
              <a:gdLst>
                <a:gd name="connsiteX0" fmla="*/ 15747 w 1825371"/>
                <a:gd name="connsiteY0" fmla="*/ 1352 h 3047785"/>
                <a:gd name="connsiteX1" fmla="*/ 83062 w 1825371"/>
                <a:gd name="connsiteY1" fmla="*/ 34837 h 3047785"/>
                <a:gd name="connsiteX2" fmla="*/ 961270 w 1825371"/>
                <a:gd name="connsiteY2" fmla="*/ 755975 h 3047785"/>
                <a:gd name="connsiteX3" fmla="*/ 1239162 w 1825371"/>
                <a:gd name="connsiteY3" fmla="*/ 1001764 h 3047785"/>
                <a:gd name="connsiteX4" fmla="*/ 1276445 w 1825371"/>
                <a:gd name="connsiteY4" fmla="*/ 1025928 h 3047785"/>
                <a:gd name="connsiteX5" fmla="*/ 1316489 w 1825371"/>
                <a:gd name="connsiteY5" fmla="*/ 1009704 h 3047785"/>
                <a:gd name="connsiteX6" fmla="*/ 1345141 w 1825371"/>
                <a:gd name="connsiteY6" fmla="*/ 948602 h 3047785"/>
                <a:gd name="connsiteX7" fmla="*/ 1407624 w 1825371"/>
                <a:gd name="connsiteY7" fmla="*/ 869894 h 3047785"/>
                <a:gd name="connsiteX8" fmla="*/ 1749379 w 1825371"/>
                <a:gd name="connsiteY8" fmla="*/ 590967 h 3047785"/>
                <a:gd name="connsiteX9" fmla="*/ 1808066 w 1825371"/>
                <a:gd name="connsiteY9" fmla="*/ 545399 h 3047785"/>
                <a:gd name="connsiteX10" fmla="*/ 1825326 w 1825371"/>
                <a:gd name="connsiteY10" fmla="*/ 554375 h 3047785"/>
                <a:gd name="connsiteX11" fmla="*/ 1811172 w 1825371"/>
                <a:gd name="connsiteY11" fmla="*/ 590277 h 3047785"/>
                <a:gd name="connsiteX12" fmla="*/ 1721073 w 1825371"/>
                <a:gd name="connsiteY12" fmla="*/ 698326 h 3047785"/>
                <a:gd name="connsiteX13" fmla="*/ 1385877 w 1825371"/>
                <a:gd name="connsiteY13" fmla="*/ 1068389 h 3047785"/>
                <a:gd name="connsiteX14" fmla="*/ 1376211 w 1825371"/>
                <a:gd name="connsiteY14" fmla="*/ 1098421 h 3047785"/>
                <a:gd name="connsiteX15" fmla="*/ 1361366 w 1825371"/>
                <a:gd name="connsiteY15" fmla="*/ 1135359 h 3047785"/>
                <a:gd name="connsiteX16" fmla="*/ 1355153 w 1825371"/>
                <a:gd name="connsiteY16" fmla="*/ 1169879 h 3047785"/>
                <a:gd name="connsiteX17" fmla="*/ 1409696 w 1825371"/>
                <a:gd name="connsiteY17" fmla="*/ 1384253 h 3047785"/>
                <a:gd name="connsiteX18" fmla="*/ 1524994 w 1825371"/>
                <a:gd name="connsiteY18" fmla="*/ 1739817 h 3047785"/>
                <a:gd name="connsiteX19" fmla="*/ 1659971 w 1825371"/>
                <a:gd name="connsiteY19" fmla="*/ 2199288 h 3047785"/>
                <a:gd name="connsiteX20" fmla="*/ 1782864 w 1825371"/>
                <a:gd name="connsiteY20" fmla="*/ 2697077 h 3047785"/>
                <a:gd name="connsiteX21" fmla="*/ 1794257 w 1825371"/>
                <a:gd name="connsiteY21" fmla="*/ 2767845 h 3047785"/>
                <a:gd name="connsiteX22" fmla="*/ 1791840 w 1825371"/>
                <a:gd name="connsiteY22" fmla="*/ 2778202 h 3047785"/>
                <a:gd name="connsiteX23" fmla="*/ 1784245 w 1825371"/>
                <a:gd name="connsiteY23" fmla="*/ 2770607 h 3047785"/>
                <a:gd name="connsiteX24" fmla="*/ 1746617 w 1825371"/>
                <a:gd name="connsiteY24" fmla="*/ 2660831 h 3047785"/>
                <a:gd name="connsiteX25" fmla="*/ 1513602 w 1825371"/>
                <a:gd name="connsiteY25" fmla="*/ 1875484 h 3047785"/>
                <a:gd name="connsiteX26" fmla="*/ 1297158 w 1825371"/>
                <a:gd name="connsiteY26" fmla="*/ 1267919 h 3047785"/>
                <a:gd name="connsiteX27" fmla="*/ 1275064 w 1825371"/>
                <a:gd name="connsiteY27" fmla="*/ 1217173 h 3047785"/>
                <a:gd name="connsiteX28" fmla="*/ 1248483 w 1825371"/>
                <a:gd name="connsiteY28" fmla="*/ 1193353 h 3047785"/>
                <a:gd name="connsiteX29" fmla="*/ 1232949 w 1825371"/>
                <a:gd name="connsiteY29" fmla="*/ 1222351 h 3047785"/>
                <a:gd name="connsiteX30" fmla="*/ 1230877 w 1825371"/>
                <a:gd name="connsiteY30" fmla="*/ 1283108 h 3047785"/>
                <a:gd name="connsiteX31" fmla="*/ 1243305 w 1825371"/>
                <a:gd name="connsiteY31" fmla="*/ 1522336 h 3047785"/>
                <a:gd name="connsiteX32" fmla="*/ 1261256 w 1825371"/>
                <a:gd name="connsiteY32" fmla="*/ 1854772 h 3047785"/>
                <a:gd name="connsiteX33" fmla="*/ 1272647 w 1825371"/>
                <a:gd name="connsiteY33" fmla="*/ 2086061 h 3047785"/>
                <a:gd name="connsiteX34" fmla="*/ 1288528 w 1825371"/>
                <a:gd name="connsiteY34" fmla="*/ 2674639 h 3047785"/>
                <a:gd name="connsiteX35" fmla="*/ 1297493 w 1825371"/>
                <a:gd name="connsiteY35" fmla="*/ 3047785 h 3047785"/>
                <a:gd name="connsiteX36" fmla="*/ 1048951 w 1825371"/>
                <a:gd name="connsiteY36" fmla="*/ 3047785 h 3047785"/>
                <a:gd name="connsiteX37" fmla="*/ 1053441 w 1825371"/>
                <a:gd name="connsiteY37" fmla="*/ 2920082 h 3047785"/>
                <a:gd name="connsiteX38" fmla="*/ 1066213 w 1825371"/>
                <a:gd name="connsiteY38" fmla="*/ 2573839 h 3047785"/>
                <a:gd name="connsiteX39" fmla="*/ 1077951 w 1825371"/>
                <a:gd name="connsiteY39" fmla="*/ 2236916 h 3047785"/>
                <a:gd name="connsiteX40" fmla="*/ 1093485 w 1825371"/>
                <a:gd name="connsiteY40" fmla="*/ 1882733 h 3047785"/>
                <a:gd name="connsiteX41" fmla="*/ 1107983 w 1825371"/>
                <a:gd name="connsiteY41" fmla="*/ 1608293 h 3047785"/>
                <a:gd name="connsiteX42" fmla="*/ 1125245 w 1825371"/>
                <a:gd name="connsiteY42" fmla="*/ 1293464 h 3047785"/>
                <a:gd name="connsiteX43" fmla="*/ 1096247 w 1825371"/>
                <a:gd name="connsiteY43" fmla="*/ 1270681 h 3047785"/>
                <a:gd name="connsiteX44" fmla="*/ 984400 w 1825371"/>
                <a:gd name="connsiteY44" fmla="*/ 1242374 h 3047785"/>
                <a:gd name="connsiteX45" fmla="*/ 977149 w 1825371"/>
                <a:gd name="connsiteY45" fmla="*/ 1225458 h 3047785"/>
                <a:gd name="connsiteX46" fmla="*/ 983019 w 1825371"/>
                <a:gd name="connsiteY46" fmla="*/ 1189902 h 3047785"/>
                <a:gd name="connsiteX47" fmla="*/ 1016158 w 1825371"/>
                <a:gd name="connsiteY47" fmla="*/ 1097041 h 3047785"/>
                <a:gd name="connsiteX48" fmla="*/ 1055513 w 1825371"/>
                <a:gd name="connsiteY48" fmla="*/ 1078055 h 3047785"/>
                <a:gd name="connsiteX49" fmla="*/ 1097628 w 1825371"/>
                <a:gd name="connsiteY49" fmla="*/ 1104290 h 3047785"/>
                <a:gd name="connsiteX50" fmla="*/ 1115579 w 1825371"/>
                <a:gd name="connsiteY50" fmla="*/ 1107743 h 3047785"/>
                <a:gd name="connsiteX51" fmla="*/ 1177026 w 1825371"/>
                <a:gd name="connsiteY51" fmla="*/ 1087375 h 3047785"/>
                <a:gd name="connsiteX52" fmla="*/ 1179787 w 1825371"/>
                <a:gd name="connsiteY52" fmla="*/ 1073913 h 3047785"/>
                <a:gd name="connsiteX53" fmla="*/ 1135255 w 1825371"/>
                <a:gd name="connsiteY53" fmla="*/ 1041117 h 3047785"/>
                <a:gd name="connsiteX54" fmla="*/ 939868 w 1825371"/>
                <a:gd name="connsiteY54" fmla="*/ 883702 h 3047785"/>
                <a:gd name="connsiteX55" fmla="*/ 549783 w 1825371"/>
                <a:gd name="connsiteY55" fmla="*/ 496379 h 3047785"/>
                <a:gd name="connsiteX56" fmla="*/ 40947 w 1825371"/>
                <a:gd name="connsiteY56" fmla="*/ 48990 h 3047785"/>
                <a:gd name="connsiteX57" fmla="*/ 5735 w 1825371"/>
                <a:gd name="connsiteY57" fmla="*/ 17231 h 3047785"/>
                <a:gd name="connsiteX58" fmla="*/ 902 w 1825371"/>
                <a:gd name="connsiteY58" fmla="*/ 4114 h 3047785"/>
                <a:gd name="connsiteX59" fmla="*/ 15747 w 1825371"/>
                <a:gd name="connsiteY59" fmla="*/ 1352 h 3047785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88528 w 1825371"/>
                <a:gd name="connsiteY34" fmla="*/ 2674639 h 4705763"/>
                <a:gd name="connsiteX35" fmla="*/ 1297493 w 1825371"/>
                <a:gd name="connsiteY35" fmla="*/ 3047785 h 4705763"/>
                <a:gd name="connsiteX36" fmla="*/ 938419 w 1825371"/>
                <a:gd name="connsiteY36" fmla="*/ 4705763 h 4705763"/>
                <a:gd name="connsiteX37" fmla="*/ 1053441 w 1825371"/>
                <a:gd name="connsiteY37" fmla="*/ 2920082 h 4705763"/>
                <a:gd name="connsiteX38" fmla="*/ 1066213 w 1825371"/>
                <a:gd name="connsiteY38" fmla="*/ 2573839 h 4705763"/>
                <a:gd name="connsiteX39" fmla="*/ 1077951 w 1825371"/>
                <a:gd name="connsiteY39" fmla="*/ 2236916 h 4705763"/>
                <a:gd name="connsiteX40" fmla="*/ 1093485 w 1825371"/>
                <a:gd name="connsiteY40" fmla="*/ 1882733 h 4705763"/>
                <a:gd name="connsiteX41" fmla="*/ 1107983 w 1825371"/>
                <a:gd name="connsiteY41" fmla="*/ 1608293 h 4705763"/>
                <a:gd name="connsiteX42" fmla="*/ 1125245 w 1825371"/>
                <a:gd name="connsiteY42" fmla="*/ 1293464 h 4705763"/>
                <a:gd name="connsiteX43" fmla="*/ 1096247 w 1825371"/>
                <a:gd name="connsiteY43" fmla="*/ 1270681 h 4705763"/>
                <a:gd name="connsiteX44" fmla="*/ 984400 w 1825371"/>
                <a:gd name="connsiteY44" fmla="*/ 1242374 h 4705763"/>
                <a:gd name="connsiteX45" fmla="*/ 977149 w 1825371"/>
                <a:gd name="connsiteY45" fmla="*/ 1225458 h 4705763"/>
                <a:gd name="connsiteX46" fmla="*/ 983019 w 1825371"/>
                <a:gd name="connsiteY46" fmla="*/ 1189902 h 4705763"/>
                <a:gd name="connsiteX47" fmla="*/ 1016158 w 1825371"/>
                <a:gd name="connsiteY47" fmla="*/ 1097041 h 4705763"/>
                <a:gd name="connsiteX48" fmla="*/ 1055513 w 1825371"/>
                <a:gd name="connsiteY48" fmla="*/ 1078055 h 4705763"/>
                <a:gd name="connsiteX49" fmla="*/ 1097628 w 1825371"/>
                <a:gd name="connsiteY49" fmla="*/ 1104290 h 4705763"/>
                <a:gd name="connsiteX50" fmla="*/ 1115579 w 1825371"/>
                <a:gd name="connsiteY50" fmla="*/ 1107743 h 4705763"/>
                <a:gd name="connsiteX51" fmla="*/ 1177026 w 1825371"/>
                <a:gd name="connsiteY51" fmla="*/ 1087375 h 4705763"/>
                <a:gd name="connsiteX52" fmla="*/ 1179787 w 1825371"/>
                <a:gd name="connsiteY52" fmla="*/ 1073913 h 4705763"/>
                <a:gd name="connsiteX53" fmla="*/ 1135255 w 1825371"/>
                <a:gd name="connsiteY53" fmla="*/ 1041117 h 4705763"/>
                <a:gd name="connsiteX54" fmla="*/ 939868 w 1825371"/>
                <a:gd name="connsiteY54" fmla="*/ 883702 h 4705763"/>
                <a:gd name="connsiteX55" fmla="*/ 549783 w 1825371"/>
                <a:gd name="connsiteY55" fmla="*/ 496379 h 4705763"/>
                <a:gd name="connsiteX56" fmla="*/ 40947 w 1825371"/>
                <a:gd name="connsiteY56" fmla="*/ 48990 h 4705763"/>
                <a:gd name="connsiteX57" fmla="*/ 5735 w 1825371"/>
                <a:gd name="connsiteY57" fmla="*/ 17231 h 4705763"/>
                <a:gd name="connsiteX58" fmla="*/ 902 w 1825371"/>
                <a:gd name="connsiteY58" fmla="*/ 4114 h 4705763"/>
                <a:gd name="connsiteX59" fmla="*/ 15747 w 1825371"/>
                <a:gd name="connsiteY59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88528 w 1825371"/>
                <a:gd name="connsiteY34" fmla="*/ 2674639 h 4705763"/>
                <a:gd name="connsiteX35" fmla="*/ 1297493 w 1825371"/>
                <a:gd name="connsiteY35" fmla="*/ 4685667 h 4705763"/>
                <a:gd name="connsiteX36" fmla="*/ 938419 w 1825371"/>
                <a:gd name="connsiteY36" fmla="*/ 4705763 h 4705763"/>
                <a:gd name="connsiteX37" fmla="*/ 1053441 w 1825371"/>
                <a:gd name="connsiteY37" fmla="*/ 2920082 h 4705763"/>
                <a:gd name="connsiteX38" fmla="*/ 1066213 w 1825371"/>
                <a:gd name="connsiteY38" fmla="*/ 2573839 h 4705763"/>
                <a:gd name="connsiteX39" fmla="*/ 1077951 w 1825371"/>
                <a:gd name="connsiteY39" fmla="*/ 2236916 h 4705763"/>
                <a:gd name="connsiteX40" fmla="*/ 1093485 w 1825371"/>
                <a:gd name="connsiteY40" fmla="*/ 1882733 h 4705763"/>
                <a:gd name="connsiteX41" fmla="*/ 1107983 w 1825371"/>
                <a:gd name="connsiteY41" fmla="*/ 1608293 h 4705763"/>
                <a:gd name="connsiteX42" fmla="*/ 1125245 w 1825371"/>
                <a:gd name="connsiteY42" fmla="*/ 1293464 h 4705763"/>
                <a:gd name="connsiteX43" fmla="*/ 1096247 w 1825371"/>
                <a:gd name="connsiteY43" fmla="*/ 1270681 h 4705763"/>
                <a:gd name="connsiteX44" fmla="*/ 984400 w 1825371"/>
                <a:gd name="connsiteY44" fmla="*/ 1242374 h 4705763"/>
                <a:gd name="connsiteX45" fmla="*/ 977149 w 1825371"/>
                <a:gd name="connsiteY45" fmla="*/ 1225458 h 4705763"/>
                <a:gd name="connsiteX46" fmla="*/ 983019 w 1825371"/>
                <a:gd name="connsiteY46" fmla="*/ 1189902 h 4705763"/>
                <a:gd name="connsiteX47" fmla="*/ 1016158 w 1825371"/>
                <a:gd name="connsiteY47" fmla="*/ 1097041 h 4705763"/>
                <a:gd name="connsiteX48" fmla="*/ 1055513 w 1825371"/>
                <a:gd name="connsiteY48" fmla="*/ 1078055 h 4705763"/>
                <a:gd name="connsiteX49" fmla="*/ 1097628 w 1825371"/>
                <a:gd name="connsiteY49" fmla="*/ 1104290 h 4705763"/>
                <a:gd name="connsiteX50" fmla="*/ 1115579 w 1825371"/>
                <a:gd name="connsiteY50" fmla="*/ 1107743 h 4705763"/>
                <a:gd name="connsiteX51" fmla="*/ 1177026 w 1825371"/>
                <a:gd name="connsiteY51" fmla="*/ 1087375 h 4705763"/>
                <a:gd name="connsiteX52" fmla="*/ 1179787 w 1825371"/>
                <a:gd name="connsiteY52" fmla="*/ 1073913 h 4705763"/>
                <a:gd name="connsiteX53" fmla="*/ 1135255 w 1825371"/>
                <a:gd name="connsiteY53" fmla="*/ 1041117 h 4705763"/>
                <a:gd name="connsiteX54" fmla="*/ 939868 w 1825371"/>
                <a:gd name="connsiteY54" fmla="*/ 883702 h 4705763"/>
                <a:gd name="connsiteX55" fmla="*/ 549783 w 1825371"/>
                <a:gd name="connsiteY55" fmla="*/ 496379 h 4705763"/>
                <a:gd name="connsiteX56" fmla="*/ 40947 w 1825371"/>
                <a:gd name="connsiteY56" fmla="*/ 48990 h 4705763"/>
                <a:gd name="connsiteX57" fmla="*/ 5735 w 1825371"/>
                <a:gd name="connsiteY57" fmla="*/ 17231 h 4705763"/>
                <a:gd name="connsiteX58" fmla="*/ 902 w 1825371"/>
                <a:gd name="connsiteY58" fmla="*/ 4114 h 4705763"/>
                <a:gd name="connsiteX59" fmla="*/ 15747 w 1825371"/>
                <a:gd name="connsiteY59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72647 w 1825371"/>
                <a:gd name="connsiteY33" fmla="*/ 2086061 h 4705763"/>
                <a:gd name="connsiteX34" fmla="*/ 1297493 w 1825371"/>
                <a:gd name="connsiteY34" fmla="*/ 4685667 h 4705763"/>
                <a:gd name="connsiteX35" fmla="*/ 938419 w 1825371"/>
                <a:gd name="connsiteY35" fmla="*/ 4705763 h 4705763"/>
                <a:gd name="connsiteX36" fmla="*/ 1053441 w 1825371"/>
                <a:gd name="connsiteY36" fmla="*/ 2920082 h 4705763"/>
                <a:gd name="connsiteX37" fmla="*/ 1066213 w 1825371"/>
                <a:gd name="connsiteY37" fmla="*/ 2573839 h 4705763"/>
                <a:gd name="connsiteX38" fmla="*/ 1077951 w 1825371"/>
                <a:gd name="connsiteY38" fmla="*/ 2236916 h 4705763"/>
                <a:gd name="connsiteX39" fmla="*/ 1093485 w 1825371"/>
                <a:gd name="connsiteY39" fmla="*/ 1882733 h 4705763"/>
                <a:gd name="connsiteX40" fmla="*/ 1107983 w 1825371"/>
                <a:gd name="connsiteY40" fmla="*/ 1608293 h 4705763"/>
                <a:gd name="connsiteX41" fmla="*/ 1125245 w 1825371"/>
                <a:gd name="connsiteY41" fmla="*/ 1293464 h 4705763"/>
                <a:gd name="connsiteX42" fmla="*/ 1096247 w 1825371"/>
                <a:gd name="connsiteY42" fmla="*/ 1270681 h 4705763"/>
                <a:gd name="connsiteX43" fmla="*/ 984400 w 1825371"/>
                <a:gd name="connsiteY43" fmla="*/ 1242374 h 4705763"/>
                <a:gd name="connsiteX44" fmla="*/ 977149 w 1825371"/>
                <a:gd name="connsiteY44" fmla="*/ 1225458 h 4705763"/>
                <a:gd name="connsiteX45" fmla="*/ 983019 w 1825371"/>
                <a:gd name="connsiteY45" fmla="*/ 1189902 h 4705763"/>
                <a:gd name="connsiteX46" fmla="*/ 1016158 w 1825371"/>
                <a:gd name="connsiteY46" fmla="*/ 1097041 h 4705763"/>
                <a:gd name="connsiteX47" fmla="*/ 1055513 w 1825371"/>
                <a:gd name="connsiteY47" fmla="*/ 1078055 h 4705763"/>
                <a:gd name="connsiteX48" fmla="*/ 1097628 w 1825371"/>
                <a:gd name="connsiteY48" fmla="*/ 1104290 h 4705763"/>
                <a:gd name="connsiteX49" fmla="*/ 1115579 w 1825371"/>
                <a:gd name="connsiteY49" fmla="*/ 1107743 h 4705763"/>
                <a:gd name="connsiteX50" fmla="*/ 1177026 w 1825371"/>
                <a:gd name="connsiteY50" fmla="*/ 1087375 h 4705763"/>
                <a:gd name="connsiteX51" fmla="*/ 1179787 w 1825371"/>
                <a:gd name="connsiteY51" fmla="*/ 1073913 h 4705763"/>
                <a:gd name="connsiteX52" fmla="*/ 1135255 w 1825371"/>
                <a:gd name="connsiteY52" fmla="*/ 1041117 h 4705763"/>
                <a:gd name="connsiteX53" fmla="*/ 939868 w 1825371"/>
                <a:gd name="connsiteY53" fmla="*/ 883702 h 4705763"/>
                <a:gd name="connsiteX54" fmla="*/ 549783 w 1825371"/>
                <a:gd name="connsiteY54" fmla="*/ 496379 h 4705763"/>
                <a:gd name="connsiteX55" fmla="*/ 40947 w 1825371"/>
                <a:gd name="connsiteY55" fmla="*/ 48990 h 4705763"/>
                <a:gd name="connsiteX56" fmla="*/ 5735 w 1825371"/>
                <a:gd name="connsiteY56" fmla="*/ 17231 h 4705763"/>
                <a:gd name="connsiteX57" fmla="*/ 902 w 1825371"/>
                <a:gd name="connsiteY57" fmla="*/ 4114 h 4705763"/>
                <a:gd name="connsiteX58" fmla="*/ 15747 w 1825371"/>
                <a:gd name="connsiteY58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61256 w 1825371"/>
                <a:gd name="connsiteY32" fmla="*/ 1854772 h 4705763"/>
                <a:gd name="connsiteX33" fmla="*/ 1297493 w 1825371"/>
                <a:gd name="connsiteY33" fmla="*/ 4685667 h 4705763"/>
                <a:gd name="connsiteX34" fmla="*/ 938419 w 1825371"/>
                <a:gd name="connsiteY34" fmla="*/ 4705763 h 4705763"/>
                <a:gd name="connsiteX35" fmla="*/ 1053441 w 1825371"/>
                <a:gd name="connsiteY35" fmla="*/ 2920082 h 4705763"/>
                <a:gd name="connsiteX36" fmla="*/ 1066213 w 1825371"/>
                <a:gd name="connsiteY36" fmla="*/ 2573839 h 4705763"/>
                <a:gd name="connsiteX37" fmla="*/ 1077951 w 1825371"/>
                <a:gd name="connsiteY37" fmla="*/ 2236916 h 4705763"/>
                <a:gd name="connsiteX38" fmla="*/ 1093485 w 1825371"/>
                <a:gd name="connsiteY38" fmla="*/ 1882733 h 4705763"/>
                <a:gd name="connsiteX39" fmla="*/ 1107983 w 1825371"/>
                <a:gd name="connsiteY39" fmla="*/ 1608293 h 4705763"/>
                <a:gd name="connsiteX40" fmla="*/ 1125245 w 1825371"/>
                <a:gd name="connsiteY40" fmla="*/ 1293464 h 4705763"/>
                <a:gd name="connsiteX41" fmla="*/ 1096247 w 1825371"/>
                <a:gd name="connsiteY41" fmla="*/ 1270681 h 4705763"/>
                <a:gd name="connsiteX42" fmla="*/ 984400 w 1825371"/>
                <a:gd name="connsiteY42" fmla="*/ 1242374 h 4705763"/>
                <a:gd name="connsiteX43" fmla="*/ 977149 w 1825371"/>
                <a:gd name="connsiteY43" fmla="*/ 1225458 h 4705763"/>
                <a:gd name="connsiteX44" fmla="*/ 983019 w 1825371"/>
                <a:gd name="connsiteY44" fmla="*/ 1189902 h 4705763"/>
                <a:gd name="connsiteX45" fmla="*/ 1016158 w 1825371"/>
                <a:gd name="connsiteY45" fmla="*/ 1097041 h 4705763"/>
                <a:gd name="connsiteX46" fmla="*/ 1055513 w 1825371"/>
                <a:gd name="connsiteY46" fmla="*/ 1078055 h 4705763"/>
                <a:gd name="connsiteX47" fmla="*/ 1097628 w 1825371"/>
                <a:gd name="connsiteY47" fmla="*/ 1104290 h 4705763"/>
                <a:gd name="connsiteX48" fmla="*/ 1115579 w 1825371"/>
                <a:gd name="connsiteY48" fmla="*/ 1107743 h 4705763"/>
                <a:gd name="connsiteX49" fmla="*/ 1177026 w 1825371"/>
                <a:gd name="connsiteY49" fmla="*/ 1087375 h 4705763"/>
                <a:gd name="connsiteX50" fmla="*/ 1179787 w 1825371"/>
                <a:gd name="connsiteY50" fmla="*/ 1073913 h 4705763"/>
                <a:gd name="connsiteX51" fmla="*/ 1135255 w 1825371"/>
                <a:gd name="connsiteY51" fmla="*/ 1041117 h 4705763"/>
                <a:gd name="connsiteX52" fmla="*/ 939868 w 1825371"/>
                <a:gd name="connsiteY52" fmla="*/ 883702 h 4705763"/>
                <a:gd name="connsiteX53" fmla="*/ 549783 w 1825371"/>
                <a:gd name="connsiteY53" fmla="*/ 496379 h 4705763"/>
                <a:gd name="connsiteX54" fmla="*/ 40947 w 1825371"/>
                <a:gd name="connsiteY54" fmla="*/ 48990 h 4705763"/>
                <a:gd name="connsiteX55" fmla="*/ 5735 w 1825371"/>
                <a:gd name="connsiteY55" fmla="*/ 17231 h 4705763"/>
                <a:gd name="connsiteX56" fmla="*/ 902 w 1825371"/>
                <a:gd name="connsiteY56" fmla="*/ 4114 h 4705763"/>
                <a:gd name="connsiteX57" fmla="*/ 15747 w 1825371"/>
                <a:gd name="connsiteY57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43305 w 1825371"/>
                <a:gd name="connsiteY31" fmla="*/ 1522336 h 4705763"/>
                <a:gd name="connsiteX32" fmla="*/ 1297493 w 1825371"/>
                <a:gd name="connsiteY32" fmla="*/ 4685667 h 4705763"/>
                <a:gd name="connsiteX33" fmla="*/ 938419 w 1825371"/>
                <a:gd name="connsiteY33" fmla="*/ 4705763 h 4705763"/>
                <a:gd name="connsiteX34" fmla="*/ 1053441 w 1825371"/>
                <a:gd name="connsiteY34" fmla="*/ 2920082 h 4705763"/>
                <a:gd name="connsiteX35" fmla="*/ 1066213 w 1825371"/>
                <a:gd name="connsiteY35" fmla="*/ 2573839 h 4705763"/>
                <a:gd name="connsiteX36" fmla="*/ 1077951 w 1825371"/>
                <a:gd name="connsiteY36" fmla="*/ 2236916 h 4705763"/>
                <a:gd name="connsiteX37" fmla="*/ 1093485 w 1825371"/>
                <a:gd name="connsiteY37" fmla="*/ 1882733 h 4705763"/>
                <a:gd name="connsiteX38" fmla="*/ 1107983 w 1825371"/>
                <a:gd name="connsiteY38" fmla="*/ 1608293 h 4705763"/>
                <a:gd name="connsiteX39" fmla="*/ 1125245 w 1825371"/>
                <a:gd name="connsiteY39" fmla="*/ 1293464 h 4705763"/>
                <a:gd name="connsiteX40" fmla="*/ 1096247 w 1825371"/>
                <a:gd name="connsiteY40" fmla="*/ 1270681 h 4705763"/>
                <a:gd name="connsiteX41" fmla="*/ 984400 w 1825371"/>
                <a:gd name="connsiteY41" fmla="*/ 1242374 h 4705763"/>
                <a:gd name="connsiteX42" fmla="*/ 977149 w 1825371"/>
                <a:gd name="connsiteY42" fmla="*/ 1225458 h 4705763"/>
                <a:gd name="connsiteX43" fmla="*/ 983019 w 1825371"/>
                <a:gd name="connsiteY43" fmla="*/ 1189902 h 4705763"/>
                <a:gd name="connsiteX44" fmla="*/ 1016158 w 1825371"/>
                <a:gd name="connsiteY44" fmla="*/ 1097041 h 4705763"/>
                <a:gd name="connsiteX45" fmla="*/ 1055513 w 1825371"/>
                <a:gd name="connsiteY45" fmla="*/ 1078055 h 4705763"/>
                <a:gd name="connsiteX46" fmla="*/ 1097628 w 1825371"/>
                <a:gd name="connsiteY46" fmla="*/ 1104290 h 4705763"/>
                <a:gd name="connsiteX47" fmla="*/ 1115579 w 1825371"/>
                <a:gd name="connsiteY47" fmla="*/ 1107743 h 4705763"/>
                <a:gd name="connsiteX48" fmla="*/ 1177026 w 1825371"/>
                <a:gd name="connsiteY48" fmla="*/ 1087375 h 4705763"/>
                <a:gd name="connsiteX49" fmla="*/ 1179787 w 1825371"/>
                <a:gd name="connsiteY49" fmla="*/ 1073913 h 4705763"/>
                <a:gd name="connsiteX50" fmla="*/ 1135255 w 1825371"/>
                <a:gd name="connsiteY50" fmla="*/ 1041117 h 4705763"/>
                <a:gd name="connsiteX51" fmla="*/ 939868 w 1825371"/>
                <a:gd name="connsiteY51" fmla="*/ 883702 h 4705763"/>
                <a:gd name="connsiteX52" fmla="*/ 549783 w 1825371"/>
                <a:gd name="connsiteY52" fmla="*/ 496379 h 4705763"/>
                <a:gd name="connsiteX53" fmla="*/ 40947 w 1825371"/>
                <a:gd name="connsiteY53" fmla="*/ 48990 h 4705763"/>
                <a:gd name="connsiteX54" fmla="*/ 5735 w 1825371"/>
                <a:gd name="connsiteY54" fmla="*/ 17231 h 4705763"/>
                <a:gd name="connsiteX55" fmla="*/ 902 w 1825371"/>
                <a:gd name="connsiteY55" fmla="*/ 4114 h 4705763"/>
                <a:gd name="connsiteX56" fmla="*/ 15747 w 1825371"/>
                <a:gd name="connsiteY56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093485 w 1825371"/>
                <a:gd name="connsiteY36" fmla="*/ 1882733 h 4705763"/>
                <a:gd name="connsiteX37" fmla="*/ 1107983 w 1825371"/>
                <a:gd name="connsiteY37" fmla="*/ 1608293 h 4705763"/>
                <a:gd name="connsiteX38" fmla="*/ 1125245 w 1825371"/>
                <a:gd name="connsiteY38" fmla="*/ 1293464 h 4705763"/>
                <a:gd name="connsiteX39" fmla="*/ 1096247 w 1825371"/>
                <a:gd name="connsiteY39" fmla="*/ 1270681 h 4705763"/>
                <a:gd name="connsiteX40" fmla="*/ 984400 w 1825371"/>
                <a:gd name="connsiteY40" fmla="*/ 1242374 h 4705763"/>
                <a:gd name="connsiteX41" fmla="*/ 977149 w 1825371"/>
                <a:gd name="connsiteY41" fmla="*/ 1225458 h 4705763"/>
                <a:gd name="connsiteX42" fmla="*/ 983019 w 1825371"/>
                <a:gd name="connsiteY42" fmla="*/ 1189902 h 4705763"/>
                <a:gd name="connsiteX43" fmla="*/ 1016158 w 1825371"/>
                <a:gd name="connsiteY43" fmla="*/ 1097041 h 4705763"/>
                <a:gd name="connsiteX44" fmla="*/ 1055513 w 1825371"/>
                <a:gd name="connsiteY44" fmla="*/ 1078055 h 4705763"/>
                <a:gd name="connsiteX45" fmla="*/ 1097628 w 1825371"/>
                <a:gd name="connsiteY45" fmla="*/ 1104290 h 4705763"/>
                <a:gd name="connsiteX46" fmla="*/ 1115579 w 1825371"/>
                <a:gd name="connsiteY46" fmla="*/ 1107743 h 4705763"/>
                <a:gd name="connsiteX47" fmla="*/ 1177026 w 1825371"/>
                <a:gd name="connsiteY47" fmla="*/ 1087375 h 4705763"/>
                <a:gd name="connsiteX48" fmla="*/ 1179787 w 1825371"/>
                <a:gd name="connsiteY48" fmla="*/ 1073913 h 4705763"/>
                <a:gd name="connsiteX49" fmla="*/ 1135255 w 1825371"/>
                <a:gd name="connsiteY49" fmla="*/ 1041117 h 4705763"/>
                <a:gd name="connsiteX50" fmla="*/ 939868 w 1825371"/>
                <a:gd name="connsiteY50" fmla="*/ 883702 h 4705763"/>
                <a:gd name="connsiteX51" fmla="*/ 549783 w 1825371"/>
                <a:gd name="connsiteY51" fmla="*/ 496379 h 4705763"/>
                <a:gd name="connsiteX52" fmla="*/ 40947 w 1825371"/>
                <a:gd name="connsiteY52" fmla="*/ 48990 h 4705763"/>
                <a:gd name="connsiteX53" fmla="*/ 5735 w 1825371"/>
                <a:gd name="connsiteY53" fmla="*/ 17231 h 4705763"/>
                <a:gd name="connsiteX54" fmla="*/ 902 w 1825371"/>
                <a:gd name="connsiteY54" fmla="*/ 4114 h 4705763"/>
                <a:gd name="connsiteX55" fmla="*/ 15747 w 1825371"/>
                <a:gd name="connsiteY55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093485 w 1825371"/>
                <a:gd name="connsiteY36" fmla="*/ 1882733 h 4705763"/>
                <a:gd name="connsiteX37" fmla="*/ 1125245 w 1825371"/>
                <a:gd name="connsiteY37" fmla="*/ 1293464 h 4705763"/>
                <a:gd name="connsiteX38" fmla="*/ 1096247 w 1825371"/>
                <a:gd name="connsiteY38" fmla="*/ 1270681 h 4705763"/>
                <a:gd name="connsiteX39" fmla="*/ 984400 w 1825371"/>
                <a:gd name="connsiteY39" fmla="*/ 1242374 h 4705763"/>
                <a:gd name="connsiteX40" fmla="*/ 977149 w 1825371"/>
                <a:gd name="connsiteY40" fmla="*/ 1225458 h 4705763"/>
                <a:gd name="connsiteX41" fmla="*/ 983019 w 1825371"/>
                <a:gd name="connsiteY41" fmla="*/ 1189902 h 4705763"/>
                <a:gd name="connsiteX42" fmla="*/ 1016158 w 1825371"/>
                <a:gd name="connsiteY42" fmla="*/ 1097041 h 4705763"/>
                <a:gd name="connsiteX43" fmla="*/ 1055513 w 1825371"/>
                <a:gd name="connsiteY43" fmla="*/ 1078055 h 4705763"/>
                <a:gd name="connsiteX44" fmla="*/ 1097628 w 1825371"/>
                <a:gd name="connsiteY44" fmla="*/ 1104290 h 4705763"/>
                <a:gd name="connsiteX45" fmla="*/ 1115579 w 1825371"/>
                <a:gd name="connsiteY45" fmla="*/ 1107743 h 4705763"/>
                <a:gd name="connsiteX46" fmla="*/ 1177026 w 1825371"/>
                <a:gd name="connsiteY46" fmla="*/ 1087375 h 4705763"/>
                <a:gd name="connsiteX47" fmla="*/ 1179787 w 1825371"/>
                <a:gd name="connsiteY47" fmla="*/ 1073913 h 4705763"/>
                <a:gd name="connsiteX48" fmla="*/ 1135255 w 1825371"/>
                <a:gd name="connsiteY48" fmla="*/ 1041117 h 4705763"/>
                <a:gd name="connsiteX49" fmla="*/ 939868 w 1825371"/>
                <a:gd name="connsiteY49" fmla="*/ 883702 h 4705763"/>
                <a:gd name="connsiteX50" fmla="*/ 549783 w 1825371"/>
                <a:gd name="connsiteY50" fmla="*/ 496379 h 4705763"/>
                <a:gd name="connsiteX51" fmla="*/ 40947 w 1825371"/>
                <a:gd name="connsiteY51" fmla="*/ 48990 h 4705763"/>
                <a:gd name="connsiteX52" fmla="*/ 5735 w 1825371"/>
                <a:gd name="connsiteY52" fmla="*/ 17231 h 4705763"/>
                <a:gd name="connsiteX53" fmla="*/ 902 w 1825371"/>
                <a:gd name="connsiteY53" fmla="*/ 4114 h 4705763"/>
                <a:gd name="connsiteX54" fmla="*/ 15747 w 1825371"/>
                <a:gd name="connsiteY54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077951 w 1825371"/>
                <a:gd name="connsiteY35" fmla="*/ 2236916 h 4705763"/>
                <a:gd name="connsiteX36" fmla="*/ 1125245 w 1825371"/>
                <a:gd name="connsiteY36" fmla="*/ 1293464 h 4705763"/>
                <a:gd name="connsiteX37" fmla="*/ 1096247 w 1825371"/>
                <a:gd name="connsiteY37" fmla="*/ 1270681 h 4705763"/>
                <a:gd name="connsiteX38" fmla="*/ 984400 w 1825371"/>
                <a:gd name="connsiteY38" fmla="*/ 1242374 h 4705763"/>
                <a:gd name="connsiteX39" fmla="*/ 977149 w 1825371"/>
                <a:gd name="connsiteY39" fmla="*/ 1225458 h 4705763"/>
                <a:gd name="connsiteX40" fmla="*/ 983019 w 1825371"/>
                <a:gd name="connsiteY40" fmla="*/ 1189902 h 4705763"/>
                <a:gd name="connsiteX41" fmla="*/ 1016158 w 1825371"/>
                <a:gd name="connsiteY41" fmla="*/ 1097041 h 4705763"/>
                <a:gd name="connsiteX42" fmla="*/ 1055513 w 1825371"/>
                <a:gd name="connsiteY42" fmla="*/ 1078055 h 4705763"/>
                <a:gd name="connsiteX43" fmla="*/ 1097628 w 1825371"/>
                <a:gd name="connsiteY43" fmla="*/ 1104290 h 4705763"/>
                <a:gd name="connsiteX44" fmla="*/ 1115579 w 1825371"/>
                <a:gd name="connsiteY44" fmla="*/ 1107743 h 4705763"/>
                <a:gd name="connsiteX45" fmla="*/ 1177026 w 1825371"/>
                <a:gd name="connsiteY45" fmla="*/ 1087375 h 4705763"/>
                <a:gd name="connsiteX46" fmla="*/ 1179787 w 1825371"/>
                <a:gd name="connsiteY46" fmla="*/ 1073913 h 4705763"/>
                <a:gd name="connsiteX47" fmla="*/ 1135255 w 1825371"/>
                <a:gd name="connsiteY47" fmla="*/ 1041117 h 4705763"/>
                <a:gd name="connsiteX48" fmla="*/ 939868 w 1825371"/>
                <a:gd name="connsiteY48" fmla="*/ 883702 h 4705763"/>
                <a:gd name="connsiteX49" fmla="*/ 549783 w 1825371"/>
                <a:gd name="connsiteY49" fmla="*/ 496379 h 4705763"/>
                <a:gd name="connsiteX50" fmla="*/ 40947 w 1825371"/>
                <a:gd name="connsiteY50" fmla="*/ 48990 h 4705763"/>
                <a:gd name="connsiteX51" fmla="*/ 5735 w 1825371"/>
                <a:gd name="connsiteY51" fmla="*/ 17231 h 4705763"/>
                <a:gd name="connsiteX52" fmla="*/ 902 w 1825371"/>
                <a:gd name="connsiteY52" fmla="*/ 4114 h 4705763"/>
                <a:gd name="connsiteX53" fmla="*/ 15747 w 1825371"/>
                <a:gd name="connsiteY53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066213 w 1825371"/>
                <a:gd name="connsiteY34" fmla="*/ 2573839 h 4705763"/>
                <a:gd name="connsiteX35" fmla="*/ 1125245 w 1825371"/>
                <a:gd name="connsiteY35" fmla="*/ 1293464 h 4705763"/>
                <a:gd name="connsiteX36" fmla="*/ 1096247 w 1825371"/>
                <a:gd name="connsiteY36" fmla="*/ 1270681 h 4705763"/>
                <a:gd name="connsiteX37" fmla="*/ 984400 w 1825371"/>
                <a:gd name="connsiteY37" fmla="*/ 1242374 h 4705763"/>
                <a:gd name="connsiteX38" fmla="*/ 977149 w 1825371"/>
                <a:gd name="connsiteY38" fmla="*/ 1225458 h 4705763"/>
                <a:gd name="connsiteX39" fmla="*/ 983019 w 1825371"/>
                <a:gd name="connsiteY39" fmla="*/ 1189902 h 4705763"/>
                <a:gd name="connsiteX40" fmla="*/ 1016158 w 1825371"/>
                <a:gd name="connsiteY40" fmla="*/ 1097041 h 4705763"/>
                <a:gd name="connsiteX41" fmla="*/ 1055513 w 1825371"/>
                <a:gd name="connsiteY41" fmla="*/ 1078055 h 4705763"/>
                <a:gd name="connsiteX42" fmla="*/ 1097628 w 1825371"/>
                <a:gd name="connsiteY42" fmla="*/ 1104290 h 4705763"/>
                <a:gd name="connsiteX43" fmla="*/ 1115579 w 1825371"/>
                <a:gd name="connsiteY43" fmla="*/ 1107743 h 4705763"/>
                <a:gd name="connsiteX44" fmla="*/ 1177026 w 1825371"/>
                <a:gd name="connsiteY44" fmla="*/ 1087375 h 4705763"/>
                <a:gd name="connsiteX45" fmla="*/ 1179787 w 1825371"/>
                <a:gd name="connsiteY45" fmla="*/ 1073913 h 4705763"/>
                <a:gd name="connsiteX46" fmla="*/ 1135255 w 1825371"/>
                <a:gd name="connsiteY46" fmla="*/ 1041117 h 4705763"/>
                <a:gd name="connsiteX47" fmla="*/ 939868 w 1825371"/>
                <a:gd name="connsiteY47" fmla="*/ 883702 h 4705763"/>
                <a:gd name="connsiteX48" fmla="*/ 549783 w 1825371"/>
                <a:gd name="connsiteY48" fmla="*/ 496379 h 4705763"/>
                <a:gd name="connsiteX49" fmla="*/ 40947 w 1825371"/>
                <a:gd name="connsiteY49" fmla="*/ 48990 h 4705763"/>
                <a:gd name="connsiteX50" fmla="*/ 5735 w 1825371"/>
                <a:gd name="connsiteY50" fmla="*/ 17231 h 4705763"/>
                <a:gd name="connsiteX51" fmla="*/ 902 w 1825371"/>
                <a:gd name="connsiteY51" fmla="*/ 4114 h 4705763"/>
                <a:gd name="connsiteX52" fmla="*/ 15747 w 1825371"/>
                <a:gd name="connsiteY52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053441 w 1825371"/>
                <a:gd name="connsiteY33" fmla="*/ 2920082 h 4705763"/>
                <a:gd name="connsiteX34" fmla="*/ 1125245 w 1825371"/>
                <a:gd name="connsiteY34" fmla="*/ 1293464 h 4705763"/>
                <a:gd name="connsiteX35" fmla="*/ 1096247 w 1825371"/>
                <a:gd name="connsiteY35" fmla="*/ 1270681 h 4705763"/>
                <a:gd name="connsiteX36" fmla="*/ 984400 w 1825371"/>
                <a:gd name="connsiteY36" fmla="*/ 1242374 h 4705763"/>
                <a:gd name="connsiteX37" fmla="*/ 977149 w 1825371"/>
                <a:gd name="connsiteY37" fmla="*/ 1225458 h 4705763"/>
                <a:gd name="connsiteX38" fmla="*/ 983019 w 1825371"/>
                <a:gd name="connsiteY38" fmla="*/ 1189902 h 4705763"/>
                <a:gd name="connsiteX39" fmla="*/ 1016158 w 1825371"/>
                <a:gd name="connsiteY39" fmla="*/ 1097041 h 4705763"/>
                <a:gd name="connsiteX40" fmla="*/ 1055513 w 1825371"/>
                <a:gd name="connsiteY40" fmla="*/ 1078055 h 4705763"/>
                <a:gd name="connsiteX41" fmla="*/ 1097628 w 1825371"/>
                <a:gd name="connsiteY41" fmla="*/ 1104290 h 4705763"/>
                <a:gd name="connsiteX42" fmla="*/ 1115579 w 1825371"/>
                <a:gd name="connsiteY42" fmla="*/ 1107743 h 4705763"/>
                <a:gd name="connsiteX43" fmla="*/ 1177026 w 1825371"/>
                <a:gd name="connsiteY43" fmla="*/ 1087375 h 4705763"/>
                <a:gd name="connsiteX44" fmla="*/ 1179787 w 1825371"/>
                <a:gd name="connsiteY44" fmla="*/ 1073913 h 4705763"/>
                <a:gd name="connsiteX45" fmla="*/ 1135255 w 1825371"/>
                <a:gd name="connsiteY45" fmla="*/ 1041117 h 4705763"/>
                <a:gd name="connsiteX46" fmla="*/ 939868 w 1825371"/>
                <a:gd name="connsiteY46" fmla="*/ 883702 h 4705763"/>
                <a:gd name="connsiteX47" fmla="*/ 549783 w 1825371"/>
                <a:gd name="connsiteY47" fmla="*/ 496379 h 4705763"/>
                <a:gd name="connsiteX48" fmla="*/ 40947 w 1825371"/>
                <a:gd name="connsiteY48" fmla="*/ 48990 h 4705763"/>
                <a:gd name="connsiteX49" fmla="*/ 5735 w 1825371"/>
                <a:gd name="connsiteY49" fmla="*/ 17231 h 4705763"/>
                <a:gd name="connsiteX50" fmla="*/ 902 w 1825371"/>
                <a:gd name="connsiteY50" fmla="*/ 4114 h 4705763"/>
                <a:gd name="connsiteX51" fmla="*/ 15747 w 1825371"/>
                <a:gd name="connsiteY51" fmla="*/ 1352 h 4705763"/>
                <a:gd name="connsiteX0" fmla="*/ 15747 w 1825371"/>
                <a:gd name="connsiteY0" fmla="*/ 1352 h 4705763"/>
                <a:gd name="connsiteX1" fmla="*/ 83062 w 1825371"/>
                <a:gd name="connsiteY1" fmla="*/ 34837 h 4705763"/>
                <a:gd name="connsiteX2" fmla="*/ 961270 w 1825371"/>
                <a:gd name="connsiteY2" fmla="*/ 755975 h 4705763"/>
                <a:gd name="connsiteX3" fmla="*/ 1239162 w 1825371"/>
                <a:gd name="connsiteY3" fmla="*/ 1001764 h 4705763"/>
                <a:gd name="connsiteX4" fmla="*/ 1276445 w 1825371"/>
                <a:gd name="connsiteY4" fmla="*/ 1025928 h 4705763"/>
                <a:gd name="connsiteX5" fmla="*/ 1316489 w 1825371"/>
                <a:gd name="connsiteY5" fmla="*/ 1009704 h 4705763"/>
                <a:gd name="connsiteX6" fmla="*/ 1345141 w 1825371"/>
                <a:gd name="connsiteY6" fmla="*/ 948602 h 4705763"/>
                <a:gd name="connsiteX7" fmla="*/ 1407624 w 1825371"/>
                <a:gd name="connsiteY7" fmla="*/ 869894 h 4705763"/>
                <a:gd name="connsiteX8" fmla="*/ 1749379 w 1825371"/>
                <a:gd name="connsiteY8" fmla="*/ 590967 h 4705763"/>
                <a:gd name="connsiteX9" fmla="*/ 1808066 w 1825371"/>
                <a:gd name="connsiteY9" fmla="*/ 545399 h 4705763"/>
                <a:gd name="connsiteX10" fmla="*/ 1825326 w 1825371"/>
                <a:gd name="connsiteY10" fmla="*/ 554375 h 4705763"/>
                <a:gd name="connsiteX11" fmla="*/ 1811172 w 1825371"/>
                <a:gd name="connsiteY11" fmla="*/ 590277 h 4705763"/>
                <a:gd name="connsiteX12" fmla="*/ 1721073 w 1825371"/>
                <a:gd name="connsiteY12" fmla="*/ 698326 h 4705763"/>
                <a:gd name="connsiteX13" fmla="*/ 1385877 w 1825371"/>
                <a:gd name="connsiteY13" fmla="*/ 1068389 h 4705763"/>
                <a:gd name="connsiteX14" fmla="*/ 1376211 w 1825371"/>
                <a:gd name="connsiteY14" fmla="*/ 1098421 h 4705763"/>
                <a:gd name="connsiteX15" fmla="*/ 1361366 w 1825371"/>
                <a:gd name="connsiteY15" fmla="*/ 1135359 h 4705763"/>
                <a:gd name="connsiteX16" fmla="*/ 1355153 w 1825371"/>
                <a:gd name="connsiteY16" fmla="*/ 1169879 h 4705763"/>
                <a:gd name="connsiteX17" fmla="*/ 1409696 w 1825371"/>
                <a:gd name="connsiteY17" fmla="*/ 1384253 h 4705763"/>
                <a:gd name="connsiteX18" fmla="*/ 1524994 w 1825371"/>
                <a:gd name="connsiteY18" fmla="*/ 1739817 h 4705763"/>
                <a:gd name="connsiteX19" fmla="*/ 1659971 w 1825371"/>
                <a:gd name="connsiteY19" fmla="*/ 2199288 h 4705763"/>
                <a:gd name="connsiteX20" fmla="*/ 1782864 w 1825371"/>
                <a:gd name="connsiteY20" fmla="*/ 2697077 h 4705763"/>
                <a:gd name="connsiteX21" fmla="*/ 1794257 w 1825371"/>
                <a:gd name="connsiteY21" fmla="*/ 2767845 h 4705763"/>
                <a:gd name="connsiteX22" fmla="*/ 1791840 w 1825371"/>
                <a:gd name="connsiteY22" fmla="*/ 2778202 h 4705763"/>
                <a:gd name="connsiteX23" fmla="*/ 1784245 w 1825371"/>
                <a:gd name="connsiteY23" fmla="*/ 2770607 h 4705763"/>
                <a:gd name="connsiteX24" fmla="*/ 1746617 w 1825371"/>
                <a:gd name="connsiteY24" fmla="*/ 2660831 h 4705763"/>
                <a:gd name="connsiteX25" fmla="*/ 1513602 w 1825371"/>
                <a:gd name="connsiteY25" fmla="*/ 1875484 h 4705763"/>
                <a:gd name="connsiteX26" fmla="*/ 1297158 w 1825371"/>
                <a:gd name="connsiteY26" fmla="*/ 1267919 h 4705763"/>
                <a:gd name="connsiteX27" fmla="*/ 1275064 w 1825371"/>
                <a:gd name="connsiteY27" fmla="*/ 1217173 h 4705763"/>
                <a:gd name="connsiteX28" fmla="*/ 1248483 w 1825371"/>
                <a:gd name="connsiteY28" fmla="*/ 1193353 h 4705763"/>
                <a:gd name="connsiteX29" fmla="*/ 1232949 w 1825371"/>
                <a:gd name="connsiteY29" fmla="*/ 1222351 h 4705763"/>
                <a:gd name="connsiteX30" fmla="*/ 1230877 w 1825371"/>
                <a:gd name="connsiteY30" fmla="*/ 1283108 h 4705763"/>
                <a:gd name="connsiteX31" fmla="*/ 1297493 w 1825371"/>
                <a:gd name="connsiteY31" fmla="*/ 4685667 h 4705763"/>
                <a:gd name="connsiteX32" fmla="*/ 938419 w 1825371"/>
                <a:gd name="connsiteY32" fmla="*/ 4705763 h 4705763"/>
                <a:gd name="connsiteX33" fmla="*/ 1125245 w 1825371"/>
                <a:gd name="connsiteY33" fmla="*/ 1293464 h 4705763"/>
                <a:gd name="connsiteX34" fmla="*/ 1096247 w 1825371"/>
                <a:gd name="connsiteY34" fmla="*/ 1270681 h 4705763"/>
                <a:gd name="connsiteX35" fmla="*/ 984400 w 1825371"/>
                <a:gd name="connsiteY35" fmla="*/ 1242374 h 4705763"/>
                <a:gd name="connsiteX36" fmla="*/ 977149 w 1825371"/>
                <a:gd name="connsiteY36" fmla="*/ 1225458 h 4705763"/>
                <a:gd name="connsiteX37" fmla="*/ 983019 w 1825371"/>
                <a:gd name="connsiteY37" fmla="*/ 1189902 h 4705763"/>
                <a:gd name="connsiteX38" fmla="*/ 1016158 w 1825371"/>
                <a:gd name="connsiteY38" fmla="*/ 1097041 h 4705763"/>
                <a:gd name="connsiteX39" fmla="*/ 1055513 w 1825371"/>
                <a:gd name="connsiteY39" fmla="*/ 1078055 h 4705763"/>
                <a:gd name="connsiteX40" fmla="*/ 1097628 w 1825371"/>
                <a:gd name="connsiteY40" fmla="*/ 1104290 h 4705763"/>
                <a:gd name="connsiteX41" fmla="*/ 1115579 w 1825371"/>
                <a:gd name="connsiteY41" fmla="*/ 1107743 h 4705763"/>
                <a:gd name="connsiteX42" fmla="*/ 1177026 w 1825371"/>
                <a:gd name="connsiteY42" fmla="*/ 1087375 h 4705763"/>
                <a:gd name="connsiteX43" fmla="*/ 1179787 w 1825371"/>
                <a:gd name="connsiteY43" fmla="*/ 1073913 h 4705763"/>
                <a:gd name="connsiteX44" fmla="*/ 1135255 w 1825371"/>
                <a:gd name="connsiteY44" fmla="*/ 1041117 h 4705763"/>
                <a:gd name="connsiteX45" fmla="*/ 939868 w 1825371"/>
                <a:gd name="connsiteY45" fmla="*/ 883702 h 4705763"/>
                <a:gd name="connsiteX46" fmla="*/ 549783 w 1825371"/>
                <a:gd name="connsiteY46" fmla="*/ 496379 h 4705763"/>
                <a:gd name="connsiteX47" fmla="*/ 40947 w 1825371"/>
                <a:gd name="connsiteY47" fmla="*/ 48990 h 4705763"/>
                <a:gd name="connsiteX48" fmla="*/ 5735 w 1825371"/>
                <a:gd name="connsiteY48" fmla="*/ 17231 h 4705763"/>
                <a:gd name="connsiteX49" fmla="*/ 902 w 1825371"/>
                <a:gd name="connsiteY49" fmla="*/ 4114 h 4705763"/>
                <a:gd name="connsiteX50" fmla="*/ 15747 w 1825371"/>
                <a:gd name="connsiteY50" fmla="*/ 1352 h 4705763"/>
                <a:gd name="connsiteX0" fmla="*/ 15747 w 1825371"/>
                <a:gd name="connsiteY0" fmla="*/ 1352 h 4685667"/>
                <a:gd name="connsiteX1" fmla="*/ 83062 w 1825371"/>
                <a:gd name="connsiteY1" fmla="*/ 34837 h 4685667"/>
                <a:gd name="connsiteX2" fmla="*/ 961270 w 1825371"/>
                <a:gd name="connsiteY2" fmla="*/ 755975 h 4685667"/>
                <a:gd name="connsiteX3" fmla="*/ 1239162 w 1825371"/>
                <a:gd name="connsiteY3" fmla="*/ 1001764 h 4685667"/>
                <a:gd name="connsiteX4" fmla="*/ 1276445 w 1825371"/>
                <a:gd name="connsiteY4" fmla="*/ 1025928 h 4685667"/>
                <a:gd name="connsiteX5" fmla="*/ 1316489 w 1825371"/>
                <a:gd name="connsiteY5" fmla="*/ 1009704 h 4685667"/>
                <a:gd name="connsiteX6" fmla="*/ 1345141 w 1825371"/>
                <a:gd name="connsiteY6" fmla="*/ 948602 h 4685667"/>
                <a:gd name="connsiteX7" fmla="*/ 1407624 w 1825371"/>
                <a:gd name="connsiteY7" fmla="*/ 869894 h 4685667"/>
                <a:gd name="connsiteX8" fmla="*/ 1749379 w 1825371"/>
                <a:gd name="connsiteY8" fmla="*/ 590967 h 4685667"/>
                <a:gd name="connsiteX9" fmla="*/ 1808066 w 1825371"/>
                <a:gd name="connsiteY9" fmla="*/ 545399 h 4685667"/>
                <a:gd name="connsiteX10" fmla="*/ 1825326 w 1825371"/>
                <a:gd name="connsiteY10" fmla="*/ 554375 h 4685667"/>
                <a:gd name="connsiteX11" fmla="*/ 1811172 w 1825371"/>
                <a:gd name="connsiteY11" fmla="*/ 590277 h 4685667"/>
                <a:gd name="connsiteX12" fmla="*/ 1721073 w 1825371"/>
                <a:gd name="connsiteY12" fmla="*/ 698326 h 4685667"/>
                <a:gd name="connsiteX13" fmla="*/ 1385877 w 1825371"/>
                <a:gd name="connsiteY13" fmla="*/ 1068389 h 4685667"/>
                <a:gd name="connsiteX14" fmla="*/ 1376211 w 1825371"/>
                <a:gd name="connsiteY14" fmla="*/ 1098421 h 4685667"/>
                <a:gd name="connsiteX15" fmla="*/ 1361366 w 1825371"/>
                <a:gd name="connsiteY15" fmla="*/ 1135359 h 4685667"/>
                <a:gd name="connsiteX16" fmla="*/ 1355153 w 1825371"/>
                <a:gd name="connsiteY16" fmla="*/ 1169879 h 4685667"/>
                <a:gd name="connsiteX17" fmla="*/ 1409696 w 1825371"/>
                <a:gd name="connsiteY17" fmla="*/ 1384253 h 4685667"/>
                <a:gd name="connsiteX18" fmla="*/ 1524994 w 1825371"/>
                <a:gd name="connsiteY18" fmla="*/ 1739817 h 4685667"/>
                <a:gd name="connsiteX19" fmla="*/ 1659971 w 1825371"/>
                <a:gd name="connsiteY19" fmla="*/ 2199288 h 4685667"/>
                <a:gd name="connsiteX20" fmla="*/ 1782864 w 1825371"/>
                <a:gd name="connsiteY20" fmla="*/ 2697077 h 4685667"/>
                <a:gd name="connsiteX21" fmla="*/ 1794257 w 1825371"/>
                <a:gd name="connsiteY21" fmla="*/ 2767845 h 4685667"/>
                <a:gd name="connsiteX22" fmla="*/ 1791840 w 1825371"/>
                <a:gd name="connsiteY22" fmla="*/ 2778202 h 4685667"/>
                <a:gd name="connsiteX23" fmla="*/ 1784245 w 1825371"/>
                <a:gd name="connsiteY23" fmla="*/ 2770607 h 4685667"/>
                <a:gd name="connsiteX24" fmla="*/ 1746617 w 1825371"/>
                <a:gd name="connsiteY24" fmla="*/ 2660831 h 4685667"/>
                <a:gd name="connsiteX25" fmla="*/ 1513602 w 1825371"/>
                <a:gd name="connsiteY25" fmla="*/ 1875484 h 4685667"/>
                <a:gd name="connsiteX26" fmla="*/ 1297158 w 1825371"/>
                <a:gd name="connsiteY26" fmla="*/ 1267919 h 4685667"/>
                <a:gd name="connsiteX27" fmla="*/ 1275064 w 1825371"/>
                <a:gd name="connsiteY27" fmla="*/ 1217173 h 4685667"/>
                <a:gd name="connsiteX28" fmla="*/ 1248483 w 1825371"/>
                <a:gd name="connsiteY28" fmla="*/ 1193353 h 4685667"/>
                <a:gd name="connsiteX29" fmla="*/ 1232949 w 1825371"/>
                <a:gd name="connsiteY29" fmla="*/ 1222351 h 4685667"/>
                <a:gd name="connsiteX30" fmla="*/ 1230877 w 1825371"/>
                <a:gd name="connsiteY30" fmla="*/ 1283108 h 4685667"/>
                <a:gd name="connsiteX31" fmla="*/ 1297493 w 1825371"/>
                <a:gd name="connsiteY31" fmla="*/ 4685667 h 4685667"/>
                <a:gd name="connsiteX32" fmla="*/ 978613 w 1825371"/>
                <a:gd name="connsiteY32" fmla="*/ 4685667 h 4685667"/>
                <a:gd name="connsiteX33" fmla="*/ 1125245 w 1825371"/>
                <a:gd name="connsiteY33" fmla="*/ 1293464 h 4685667"/>
                <a:gd name="connsiteX34" fmla="*/ 1096247 w 1825371"/>
                <a:gd name="connsiteY34" fmla="*/ 1270681 h 4685667"/>
                <a:gd name="connsiteX35" fmla="*/ 984400 w 1825371"/>
                <a:gd name="connsiteY35" fmla="*/ 1242374 h 4685667"/>
                <a:gd name="connsiteX36" fmla="*/ 977149 w 1825371"/>
                <a:gd name="connsiteY36" fmla="*/ 1225458 h 4685667"/>
                <a:gd name="connsiteX37" fmla="*/ 983019 w 1825371"/>
                <a:gd name="connsiteY37" fmla="*/ 1189902 h 4685667"/>
                <a:gd name="connsiteX38" fmla="*/ 1016158 w 1825371"/>
                <a:gd name="connsiteY38" fmla="*/ 1097041 h 4685667"/>
                <a:gd name="connsiteX39" fmla="*/ 1055513 w 1825371"/>
                <a:gd name="connsiteY39" fmla="*/ 1078055 h 4685667"/>
                <a:gd name="connsiteX40" fmla="*/ 1097628 w 1825371"/>
                <a:gd name="connsiteY40" fmla="*/ 1104290 h 4685667"/>
                <a:gd name="connsiteX41" fmla="*/ 1115579 w 1825371"/>
                <a:gd name="connsiteY41" fmla="*/ 1107743 h 4685667"/>
                <a:gd name="connsiteX42" fmla="*/ 1177026 w 1825371"/>
                <a:gd name="connsiteY42" fmla="*/ 1087375 h 4685667"/>
                <a:gd name="connsiteX43" fmla="*/ 1179787 w 1825371"/>
                <a:gd name="connsiteY43" fmla="*/ 1073913 h 4685667"/>
                <a:gd name="connsiteX44" fmla="*/ 1135255 w 1825371"/>
                <a:gd name="connsiteY44" fmla="*/ 1041117 h 4685667"/>
                <a:gd name="connsiteX45" fmla="*/ 939868 w 1825371"/>
                <a:gd name="connsiteY45" fmla="*/ 883702 h 4685667"/>
                <a:gd name="connsiteX46" fmla="*/ 549783 w 1825371"/>
                <a:gd name="connsiteY46" fmla="*/ 496379 h 4685667"/>
                <a:gd name="connsiteX47" fmla="*/ 40947 w 1825371"/>
                <a:gd name="connsiteY47" fmla="*/ 48990 h 4685667"/>
                <a:gd name="connsiteX48" fmla="*/ 5735 w 1825371"/>
                <a:gd name="connsiteY48" fmla="*/ 17231 h 4685667"/>
                <a:gd name="connsiteX49" fmla="*/ 902 w 1825371"/>
                <a:gd name="connsiteY49" fmla="*/ 4114 h 4685667"/>
                <a:gd name="connsiteX50" fmla="*/ 15747 w 1825371"/>
                <a:gd name="connsiteY50" fmla="*/ 1352 h 4685667"/>
                <a:gd name="connsiteX0" fmla="*/ 15747 w 1825371"/>
                <a:gd name="connsiteY0" fmla="*/ 1352 h 4685667"/>
                <a:gd name="connsiteX1" fmla="*/ 83062 w 1825371"/>
                <a:gd name="connsiteY1" fmla="*/ 34837 h 4685667"/>
                <a:gd name="connsiteX2" fmla="*/ 961270 w 1825371"/>
                <a:gd name="connsiteY2" fmla="*/ 755975 h 4685667"/>
                <a:gd name="connsiteX3" fmla="*/ 1239162 w 1825371"/>
                <a:gd name="connsiteY3" fmla="*/ 1001764 h 4685667"/>
                <a:gd name="connsiteX4" fmla="*/ 1276445 w 1825371"/>
                <a:gd name="connsiteY4" fmla="*/ 1025928 h 4685667"/>
                <a:gd name="connsiteX5" fmla="*/ 1316489 w 1825371"/>
                <a:gd name="connsiteY5" fmla="*/ 1009704 h 4685667"/>
                <a:gd name="connsiteX6" fmla="*/ 1345141 w 1825371"/>
                <a:gd name="connsiteY6" fmla="*/ 948602 h 4685667"/>
                <a:gd name="connsiteX7" fmla="*/ 1407624 w 1825371"/>
                <a:gd name="connsiteY7" fmla="*/ 869894 h 4685667"/>
                <a:gd name="connsiteX8" fmla="*/ 1749379 w 1825371"/>
                <a:gd name="connsiteY8" fmla="*/ 590967 h 4685667"/>
                <a:gd name="connsiteX9" fmla="*/ 1808066 w 1825371"/>
                <a:gd name="connsiteY9" fmla="*/ 545399 h 4685667"/>
                <a:gd name="connsiteX10" fmla="*/ 1825326 w 1825371"/>
                <a:gd name="connsiteY10" fmla="*/ 554375 h 4685667"/>
                <a:gd name="connsiteX11" fmla="*/ 1811172 w 1825371"/>
                <a:gd name="connsiteY11" fmla="*/ 590277 h 4685667"/>
                <a:gd name="connsiteX12" fmla="*/ 1721073 w 1825371"/>
                <a:gd name="connsiteY12" fmla="*/ 698326 h 4685667"/>
                <a:gd name="connsiteX13" fmla="*/ 1385877 w 1825371"/>
                <a:gd name="connsiteY13" fmla="*/ 1068389 h 4685667"/>
                <a:gd name="connsiteX14" fmla="*/ 1376211 w 1825371"/>
                <a:gd name="connsiteY14" fmla="*/ 1098421 h 4685667"/>
                <a:gd name="connsiteX15" fmla="*/ 1361366 w 1825371"/>
                <a:gd name="connsiteY15" fmla="*/ 1135359 h 4685667"/>
                <a:gd name="connsiteX16" fmla="*/ 1355153 w 1825371"/>
                <a:gd name="connsiteY16" fmla="*/ 1169879 h 4685667"/>
                <a:gd name="connsiteX17" fmla="*/ 1409696 w 1825371"/>
                <a:gd name="connsiteY17" fmla="*/ 1384253 h 4685667"/>
                <a:gd name="connsiteX18" fmla="*/ 1524994 w 1825371"/>
                <a:gd name="connsiteY18" fmla="*/ 1739817 h 4685667"/>
                <a:gd name="connsiteX19" fmla="*/ 1659971 w 1825371"/>
                <a:gd name="connsiteY19" fmla="*/ 2199288 h 4685667"/>
                <a:gd name="connsiteX20" fmla="*/ 1782864 w 1825371"/>
                <a:gd name="connsiteY20" fmla="*/ 2697077 h 4685667"/>
                <a:gd name="connsiteX21" fmla="*/ 1794257 w 1825371"/>
                <a:gd name="connsiteY21" fmla="*/ 2767845 h 4685667"/>
                <a:gd name="connsiteX22" fmla="*/ 1791840 w 1825371"/>
                <a:gd name="connsiteY22" fmla="*/ 2778202 h 4685667"/>
                <a:gd name="connsiteX23" fmla="*/ 1784245 w 1825371"/>
                <a:gd name="connsiteY23" fmla="*/ 2770607 h 4685667"/>
                <a:gd name="connsiteX24" fmla="*/ 1746617 w 1825371"/>
                <a:gd name="connsiteY24" fmla="*/ 2660831 h 4685667"/>
                <a:gd name="connsiteX25" fmla="*/ 1513602 w 1825371"/>
                <a:gd name="connsiteY25" fmla="*/ 1875484 h 4685667"/>
                <a:gd name="connsiteX26" fmla="*/ 1297158 w 1825371"/>
                <a:gd name="connsiteY26" fmla="*/ 1267919 h 4685667"/>
                <a:gd name="connsiteX27" fmla="*/ 1275064 w 1825371"/>
                <a:gd name="connsiteY27" fmla="*/ 1217173 h 4685667"/>
                <a:gd name="connsiteX28" fmla="*/ 1248483 w 1825371"/>
                <a:gd name="connsiteY28" fmla="*/ 1193353 h 4685667"/>
                <a:gd name="connsiteX29" fmla="*/ 1232949 w 1825371"/>
                <a:gd name="connsiteY29" fmla="*/ 1222351 h 4685667"/>
                <a:gd name="connsiteX30" fmla="*/ 1230877 w 1825371"/>
                <a:gd name="connsiteY30" fmla="*/ 1283108 h 4685667"/>
                <a:gd name="connsiteX31" fmla="*/ 1217106 w 1825371"/>
                <a:gd name="connsiteY31" fmla="*/ 4685667 h 4685667"/>
                <a:gd name="connsiteX32" fmla="*/ 978613 w 1825371"/>
                <a:gd name="connsiteY32" fmla="*/ 4685667 h 4685667"/>
                <a:gd name="connsiteX33" fmla="*/ 1125245 w 1825371"/>
                <a:gd name="connsiteY33" fmla="*/ 1293464 h 4685667"/>
                <a:gd name="connsiteX34" fmla="*/ 1096247 w 1825371"/>
                <a:gd name="connsiteY34" fmla="*/ 1270681 h 4685667"/>
                <a:gd name="connsiteX35" fmla="*/ 984400 w 1825371"/>
                <a:gd name="connsiteY35" fmla="*/ 1242374 h 4685667"/>
                <a:gd name="connsiteX36" fmla="*/ 977149 w 1825371"/>
                <a:gd name="connsiteY36" fmla="*/ 1225458 h 4685667"/>
                <a:gd name="connsiteX37" fmla="*/ 983019 w 1825371"/>
                <a:gd name="connsiteY37" fmla="*/ 1189902 h 4685667"/>
                <a:gd name="connsiteX38" fmla="*/ 1016158 w 1825371"/>
                <a:gd name="connsiteY38" fmla="*/ 1097041 h 4685667"/>
                <a:gd name="connsiteX39" fmla="*/ 1055513 w 1825371"/>
                <a:gd name="connsiteY39" fmla="*/ 1078055 h 4685667"/>
                <a:gd name="connsiteX40" fmla="*/ 1097628 w 1825371"/>
                <a:gd name="connsiteY40" fmla="*/ 1104290 h 4685667"/>
                <a:gd name="connsiteX41" fmla="*/ 1115579 w 1825371"/>
                <a:gd name="connsiteY41" fmla="*/ 1107743 h 4685667"/>
                <a:gd name="connsiteX42" fmla="*/ 1177026 w 1825371"/>
                <a:gd name="connsiteY42" fmla="*/ 1087375 h 4685667"/>
                <a:gd name="connsiteX43" fmla="*/ 1179787 w 1825371"/>
                <a:gd name="connsiteY43" fmla="*/ 1073913 h 4685667"/>
                <a:gd name="connsiteX44" fmla="*/ 1135255 w 1825371"/>
                <a:gd name="connsiteY44" fmla="*/ 1041117 h 4685667"/>
                <a:gd name="connsiteX45" fmla="*/ 939868 w 1825371"/>
                <a:gd name="connsiteY45" fmla="*/ 883702 h 4685667"/>
                <a:gd name="connsiteX46" fmla="*/ 549783 w 1825371"/>
                <a:gd name="connsiteY46" fmla="*/ 496379 h 4685667"/>
                <a:gd name="connsiteX47" fmla="*/ 40947 w 1825371"/>
                <a:gd name="connsiteY47" fmla="*/ 48990 h 4685667"/>
                <a:gd name="connsiteX48" fmla="*/ 5735 w 1825371"/>
                <a:gd name="connsiteY48" fmla="*/ 17231 h 4685667"/>
                <a:gd name="connsiteX49" fmla="*/ 902 w 1825371"/>
                <a:gd name="connsiteY49" fmla="*/ 4114 h 4685667"/>
                <a:gd name="connsiteX50" fmla="*/ 15747 w 1825371"/>
                <a:gd name="connsiteY50" fmla="*/ 1352 h 4685667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78613 w 1825371"/>
                <a:gd name="connsiteY32" fmla="*/ 4685667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98710 w 1825371"/>
                <a:gd name="connsiteY32" fmla="*/ 4695715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  <a:gd name="connsiteX0" fmla="*/ 15747 w 1825371"/>
                <a:gd name="connsiteY0" fmla="*/ 1352 h 4705764"/>
                <a:gd name="connsiteX1" fmla="*/ 83062 w 1825371"/>
                <a:gd name="connsiteY1" fmla="*/ 34837 h 4705764"/>
                <a:gd name="connsiteX2" fmla="*/ 961270 w 1825371"/>
                <a:gd name="connsiteY2" fmla="*/ 755975 h 4705764"/>
                <a:gd name="connsiteX3" fmla="*/ 1239162 w 1825371"/>
                <a:gd name="connsiteY3" fmla="*/ 1001764 h 4705764"/>
                <a:gd name="connsiteX4" fmla="*/ 1276445 w 1825371"/>
                <a:gd name="connsiteY4" fmla="*/ 1025928 h 4705764"/>
                <a:gd name="connsiteX5" fmla="*/ 1316489 w 1825371"/>
                <a:gd name="connsiteY5" fmla="*/ 1009704 h 4705764"/>
                <a:gd name="connsiteX6" fmla="*/ 1345141 w 1825371"/>
                <a:gd name="connsiteY6" fmla="*/ 948602 h 4705764"/>
                <a:gd name="connsiteX7" fmla="*/ 1407624 w 1825371"/>
                <a:gd name="connsiteY7" fmla="*/ 869894 h 4705764"/>
                <a:gd name="connsiteX8" fmla="*/ 1749379 w 1825371"/>
                <a:gd name="connsiteY8" fmla="*/ 590967 h 4705764"/>
                <a:gd name="connsiteX9" fmla="*/ 1808066 w 1825371"/>
                <a:gd name="connsiteY9" fmla="*/ 545399 h 4705764"/>
                <a:gd name="connsiteX10" fmla="*/ 1825326 w 1825371"/>
                <a:gd name="connsiteY10" fmla="*/ 554375 h 4705764"/>
                <a:gd name="connsiteX11" fmla="*/ 1811172 w 1825371"/>
                <a:gd name="connsiteY11" fmla="*/ 590277 h 4705764"/>
                <a:gd name="connsiteX12" fmla="*/ 1721073 w 1825371"/>
                <a:gd name="connsiteY12" fmla="*/ 698326 h 4705764"/>
                <a:gd name="connsiteX13" fmla="*/ 1385877 w 1825371"/>
                <a:gd name="connsiteY13" fmla="*/ 1068389 h 4705764"/>
                <a:gd name="connsiteX14" fmla="*/ 1376211 w 1825371"/>
                <a:gd name="connsiteY14" fmla="*/ 1098421 h 4705764"/>
                <a:gd name="connsiteX15" fmla="*/ 1361366 w 1825371"/>
                <a:gd name="connsiteY15" fmla="*/ 1135359 h 4705764"/>
                <a:gd name="connsiteX16" fmla="*/ 1355153 w 1825371"/>
                <a:gd name="connsiteY16" fmla="*/ 1169879 h 4705764"/>
                <a:gd name="connsiteX17" fmla="*/ 1409696 w 1825371"/>
                <a:gd name="connsiteY17" fmla="*/ 1384253 h 4705764"/>
                <a:gd name="connsiteX18" fmla="*/ 1524994 w 1825371"/>
                <a:gd name="connsiteY18" fmla="*/ 1739817 h 4705764"/>
                <a:gd name="connsiteX19" fmla="*/ 1659971 w 1825371"/>
                <a:gd name="connsiteY19" fmla="*/ 2199288 h 4705764"/>
                <a:gd name="connsiteX20" fmla="*/ 1782864 w 1825371"/>
                <a:gd name="connsiteY20" fmla="*/ 2697077 h 4705764"/>
                <a:gd name="connsiteX21" fmla="*/ 1794257 w 1825371"/>
                <a:gd name="connsiteY21" fmla="*/ 2767845 h 4705764"/>
                <a:gd name="connsiteX22" fmla="*/ 1791840 w 1825371"/>
                <a:gd name="connsiteY22" fmla="*/ 2778202 h 4705764"/>
                <a:gd name="connsiteX23" fmla="*/ 1784245 w 1825371"/>
                <a:gd name="connsiteY23" fmla="*/ 2770607 h 4705764"/>
                <a:gd name="connsiteX24" fmla="*/ 1746617 w 1825371"/>
                <a:gd name="connsiteY24" fmla="*/ 2660831 h 4705764"/>
                <a:gd name="connsiteX25" fmla="*/ 1513602 w 1825371"/>
                <a:gd name="connsiteY25" fmla="*/ 1875484 h 4705764"/>
                <a:gd name="connsiteX26" fmla="*/ 1297158 w 1825371"/>
                <a:gd name="connsiteY26" fmla="*/ 1267919 h 4705764"/>
                <a:gd name="connsiteX27" fmla="*/ 1275064 w 1825371"/>
                <a:gd name="connsiteY27" fmla="*/ 1217173 h 4705764"/>
                <a:gd name="connsiteX28" fmla="*/ 1248483 w 1825371"/>
                <a:gd name="connsiteY28" fmla="*/ 1193353 h 4705764"/>
                <a:gd name="connsiteX29" fmla="*/ 1232949 w 1825371"/>
                <a:gd name="connsiteY29" fmla="*/ 1222351 h 4705764"/>
                <a:gd name="connsiteX30" fmla="*/ 1230877 w 1825371"/>
                <a:gd name="connsiteY30" fmla="*/ 1283108 h 4705764"/>
                <a:gd name="connsiteX31" fmla="*/ 1227154 w 1825371"/>
                <a:gd name="connsiteY31" fmla="*/ 4705764 h 4705764"/>
                <a:gd name="connsiteX32" fmla="*/ 998710 w 1825371"/>
                <a:gd name="connsiteY32" fmla="*/ 4695715 h 4705764"/>
                <a:gd name="connsiteX33" fmla="*/ 1125245 w 1825371"/>
                <a:gd name="connsiteY33" fmla="*/ 1293464 h 4705764"/>
                <a:gd name="connsiteX34" fmla="*/ 1096247 w 1825371"/>
                <a:gd name="connsiteY34" fmla="*/ 1270681 h 4705764"/>
                <a:gd name="connsiteX35" fmla="*/ 984400 w 1825371"/>
                <a:gd name="connsiteY35" fmla="*/ 1242374 h 4705764"/>
                <a:gd name="connsiteX36" fmla="*/ 977149 w 1825371"/>
                <a:gd name="connsiteY36" fmla="*/ 1225458 h 4705764"/>
                <a:gd name="connsiteX37" fmla="*/ 983019 w 1825371"/>
                <a:gd name="connsiteY37" fmla="*/ 1189902 h 4705764"/>
                <a:gd name="connsiteX38" fmla="*/ 1016158 w 1825371"/>
                <a:gd name="connsiteY38" fmla="*/ 1097041 h 4705764"/>
                <a:gd name="connsiteX39" fmla="*/ 1055513 w 1825371"/>
                <a:gd name="connsiteY39" fmla="*/ 1078055 h 4705764"/>
                <a:gd name="connsiteX40" fmla="*/ 1097628 w 1825371"/>
                <a:gd name="connsiteY40" fmla="*/ 1104290 h 4705764"/>
                <a:gd name="connsiteX41" fmla="*/ 1115579 w 1825371"/>
                <a:gd name="connsiteY41" fmla="*/ 1107743 h 4705764"/>
                <a:gd name="connsiteX42" fmla="*/ 1177026 w 1825371"/>
                <a:gd name="connsiteY42" fmla="*/ 1087375 h 4705764"/>
                <a:gd name="connsiteX43" fmla="*/ 1179787 w 1825371"/>
                <a:gd name="connsiteY43" fmla="*/ 1073913 h 4705764"/>
                <a:gd name="connsiteX44" fmla="*/ 1135255 w 1825371"/>
                <a:gd name="connsiteY44" fmla="*/ 1041117 h 4705764"/>
                <a:gd name="connsiteX45" fmla="*/ 939868 w 1825371"/>
                <a:gd name="connsiteY45" fmla="*/ 883702 h 4705764"/>
                <a:gd name="connsiteX46" fmla="*/ 549783 w 1825371"/>
                <a:gd name="connsiteY46" fmla="*/ 496379 h 4705764"/>
                <a:gd name="connsiteX47" fmla="*/ 40947 w 1825371"/>
                <a:gd name="connsiteY47" fmla="*/ 48990 h 4705764"/>
                <a:gd name="connsiteX48" fmla="*/ 5735 w 1825371"/>
                <a:gd name="connsiteY48" fmla="*/ 17231 h 4705764"/>
                <a:gd name="connsiteX49" fmla="*/ 902 w 1825371"/>
                <a:gd name="connsiteY49" fmla="*/ 4114 h 4705764"/>
                <a:gd name="connsiteX50" fmla="*/ 15747 w 1825371"/>
                <a:gd name="connsiteY50" fmla="*/ 1352 h 470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25371" h="4705764">
                  <a:moveTo>
                    <a:pt x="15747" y="1352"/>
                  </a:moveTo>
                  <a:cubicBezTo>
                    <a:pt x="40601" y="7565"/>
                    <a:pt x="63040" y="19648"/>
                    <a:pt x="83062" y="34837"/>
                  </a:cubicBezTo>
                  <a:cubicBezTo>
                    <a:pt x="383392" y="265435"/>
                    <a:pt x="679236" y="502594"/>
                    <a:pt x="961270" y="755975"/>
                  </a:cubicBezTo>
                  <a:cubicBezTo>
                    <a:pt x="1053096" y="838826"/>
                    <a:pt x="1146302" y="919949"/>
                    <a:pt x="1239162" y="1001764"/>
                  </a:cubicBezTo>
                  <a:cubicBezTo>
                    <a:pt x="1250209" y="1011775"/>
                    <a:pt x="1262636" y="1020060"/>
                    <a:pt x="1276445" y="1025928"/>
                  </a:cubicBezTo>
                  <a:cubicBezTo>
                    <a:pt x="1296466" y="1034213"/>
                    <a:pt x="1308204" y="1030070"/>
                    <a:pt x="1316489" y="1009704"/>
                  </a:cubicBezTo>
                  <a:cubicBezTo>
                    <a:pt x="1325119" y="988991"/>
                    <a:pt x="1335821" y="968968"/>
                    <a:pt x="1345141" y="948602"/>
                  </a:cubicBezTo>
                  <a:cubicBezTo>
                    <a:pt x="1359640" y="917188"/>
                    <a:pt x="1382079" y="892679"/>
                    <a:pt x="1407624" y="869894"/>
                  </a:cubicBezTo>
                  <a:cubicBezTo>
                    <a:pt x="1517055" y="771511"/>
                    <a:pt x="1634081" y="682447"/>
                    <a:pt x="1749379" y="590967"/>
                  </a:cubicBezTo>
                  <a:cubicBezTo>
                    <a:pt x="1768711" y="575432"/>
                    <a:pt x="1788043" y="559898"/>
                    <a:pt x="1808066" y="545399"/>
                  </a:cubicBezTo>
                  <a:cubicBezTo>
                    <a:pt x="1819802" y="536769"/>
                    <a:pt x="1824634" y="539875"/>
                    <a:pt x="1825326" y="554375"/>
                  </a:cubicBezTo>
                  <a:cubicBezTo>
                    <a:pt x="1826015" y="568528"/>
                    <a:pt x="1818766" y="579575"/>
                    <a:pt x="1811172" y="590277"/>
                  </a:cubicBezTo>
                  <a:cubicBezTo>
                    <a:pt x="1783900" y="628594"/>
                    <a:pt x="1751451" y="662770"/>
                    <a:pt x="1721073" y="698326"/>
                  </a:cubicBezTo>
                  <a:cubicBezTo>
                    <a:pt x="1613023" y="825017"/>
                    <a:pt x="1503592" y="950328"/>
                    <a:pt x="1385877" y="1068389"/>
                  </a:cubicBezTo>
                  <a:cubicBezTo>
                    <a:pt x="1376900" y="1077364"/>
                    <a:pt x="1378626" y="1088411"/>
                    <a:pt x="1376211" y="1098421"/>
                  </a:cubicBezTo>
                  <a:cubicBezTo>
                    <a:pt x="1373449" y="1111885"/>
                    <a:pt x="1370342" y="1124658"/>
                    <a:pt x="1361366" y="1135359"/>
                  </a:cubicBezTo>
                  <a:cubicBezTo>
                    <a:pt x="1352736" y="1145370"/>
                    <a:pt x="1352736" y="1157798"/>
                    <a:pt x="1355153" y="1169879"/>
                  </a:cubicBezTo>
                  <a:cubicBezTo>
                    <a:pt x="1369651" y="1242374"/>
                    <a:pt x="1391054" y="1312796"/>
                    <a:pt x="1409696" y="1384253"/>
                  </a:cubicBezTo>
                  <a:cubicBezTo>
                    <a:pt x="1440764" y="1505076"/>
                    <a:pt x="1484260" y="1622102"/>
                    <a:pt x="1524994" y="1739817"/>
                  </a:cubicBezTo>
                  <a:cubicBezTo>
                    <a:pt x="1577466" y="1890674"/>
                    <a:pt x="1615785" y="2046016"/>
                    <a:pt x="1659971" y="2199288"/>
                  </a:cubicBezTo>
                  <a:cubicBezTo>
                    <a:pt x="1707264" y="2363607"/>
                    <a:pt x="1746273" y="2529998"/>
                    <a:pt x="1782864" y="2697077"/>
                  </a:cubicBezTo>
                  <a:cubicBezTo>
                    <a:pt x="1788043" y="2720207"/>
                    <a:pt x="1790460" y="2744026"/>
                    <a:pt x="1794257" y="2767845"/>
                  </a:cubicBezTo>
                  <a:cubicBezTo>
                    <a:pt x="1794947" y="2771643"/>
                    <a:pt x="1797364" y="2776822"/>
                    <a:pt x="1791840" y="2778202"/>
                  </a:cubicBezTo>
                  <a:cubicBezTo>
                    <a:pt x="1786662" y="2779583"/>
                    <a:pt x="1785626" y="2774405"/>
                    <a:pt x="1784245" y="2770607"/>
                  </a:cubicBezTo>
                  <a:cubicBezTo>
                    <a:pt x="1770437" y="2734360"/>
                    <a:pt x="1756975" y="2698113"/>
                    <a:pt x="1746617" y="2660831"/>
                  </a:cubicBezTo>
                  <a:cubicBezTo>
                    <a:pt x="1673779" y="2397784"/>
                    <a:pt x="1595762" y="2136116"/>
                    <a:pt x="1513602" y="1875484"/>
                  </a:cubicBezTo>
                  <a:cubicBezTo>
                    <a:pt x="1448704" y="1670431"/>
                    <a:pt x="1380007" y="1466759"/>
                    <a:pt x="1297158" y="1267919"/>
                  </a:cubicBezTo>
                  <a:cubicBezTo>
                    <a:pt x="1289909" y="1251004"/>
                    <a:pt x="1282659" y="1234089"/>
                    <a:pt x="1275064" y="1217173"/>
                  </a:cubicBezTo>
                  <a:cubicBezTo>
                    <a:pt x="1269541" y="1205436"/>
                    <a:pt x="1260911" y="1191628"/>
                    <a:pt x="1248483" y="1193353"/>
                  </a:cubicBezTo>
                  <a:cubicBezTo>
                    <a:pt x="1238128" y="1194734"/>
                    <a:pt x="1235711" y="1211649"/>
                    <a:pt x="1232949" y="1222351"/>
                  </a:cubicBezTo>
                  <a:cubicBezTo>
                    <a:pt x="1228115" y="1242374"/>
                    <a:pt x="1229843" y="1262740"/>
                    <a:pt x="1230877" y="1283108"/>
                  </a:cubicBezTo>
                  <a:cubicBezTo>
                    <a:pt x="1226287" y="2417294"/>
                    <a:pt x="1231744" y="3571578"/>
                    <a:pt x="1227154" y="4705764"/>
                  </a:cubicBezTo>
                  <a:lnTo>
                    <a:pt x="998710" y="4695715"/>
                  </a:lnTo>
                  <a:cubicBezTo>
                    <a:pt x="1020244" y="4110251"/>
                    <a:pt x="1098940" y="1865978"/>
                    <a:pt x="1125245" y="1293464"/>
                  </a:cubicBezTo>
                  <a:cubicBezTo>
                    <a:pt x="1126970" y="1262740"/>
                    <a:pt x="1124553" y="1258943"/>
                    <a:pt x="1096247" y="1270681"/>
                  </a:cubicBezTo>
                  <a:cubicBezTo>
                    <a:pt x="1050679" y="1289666"/>
                    <a:pt x="1018575" y="1263776"/>
                    <a:pt x="984400" y="1242374"/>
                  </a:cubicBezTo>
                  <a:cubicBezTo>
                    <a:pt x="979221" y="1238921"/>
                    <a:pt x="977841" y="1232017"/>
                    <a:pt x="977149" y="1225458"/>
                  </a:cubicBezTo>
                  <a:cubicBezTo>
                    <a:pt x="976115" y="1213030"/>
                    <a:pt x="978530" y="1200949"/>
                    <a:pt x="983019" y="1189902"/>
                  </a:cubicBezTo>
                  <a:cubicBezTo>
                    <a:pt x="995792" y="1159523"/>
                    <a:pt x="1005457" y="1128109"/>
                    <a:pt x="1016158" y="1097041"/>
                  </a:cubicBezTo>
                  <a:cubicBezTo>
                    <a:pt x="1022717" y="1078055"/>
                    <a:pt x="1036181" y="1071841"/>
                    <a:pt x="1055513" y="1078055"/>
                  </a:cubicBezTo>
                  <a:cubicBezTo>
                    <a:pt x="1071737" y="1082887"/>
                    <a:pt x="1084855" y="1093934"/>
                    <a:pt x="1097628" y="1104290"/>
                  </a:cubicBezTo>
                  <a:cubicBezTo>
                    <a:pt x="1103496" y="1108779"/>
                    <a:pt x="1107983" y="1110504"/>
                    <a:pt x="1115579" y="1107743"/>
                  </a:cubicBezTo>
                  <a:cubicBezTo>
                    <a:pt x="1135945" y="1100147"/>
                    <a:pt x="1156313" y="1093589"/>
                    <a:pt x="1177026" y="1087375"/>
                  </a:cubicBezTo>
                  <a:cubicBezTo>
                    <a:pt x="1187726" y="1084268"/>
                    <a:pt x="1185655" y="1080126"/>
                    <a:pt x="1179787" y="1073913"/>
                  </a:cubicBezTo>
                  <a:cubicBezTo>
                    <a:pt x="1166668" y="1060449"/>
                    <a:pt x="1151134" y="1050438"/>
                    <a:pt x="1135255" y="1041117"/>
                  </a:cubicBezTo>
                  <a:cubicBezTo>
                    <a:pt x="1062417" y="998311"/>
                    <a:pt x="998207" y="944460"/>
                    <a:pt x="939868" y="883702"/>
                  </a:cubicBezTo>
                  <a:cubicBezTo>
                    <a:pt x="813177" y="751488"/>
                    <a:pt x="683379" y="622035"/>
                    <a:pt x="549783" y="496379"/>
                  </a:cubicBezTo>
                  <a:cubicBezTo>
                    <a:pt x="385809" y="341382"/>
                    <a:pt x="211479" y="197084"/>
                    <a:pt x="40947" y="48990"/>
                  </a:cubicBezTo>
                  <a:cubicBezTo>
                    <a:pt x="28864" y="38635"/>
                    <a:pt x="17472" y="27933"/>
                    <a:pt x="5735" y="17231"/>
                  </a:cubicBezTo>
                  <a:cubicBezTo>
                    <a:pt x="2283" y="13780"/>
                    <a:pt x="-1859" y="9292"/>
                    <a:pt x="902" y="4114"/>
                  </a:cubicBezTo>
                  <a:cubicBezTo>
                    <a:pt x="4009" y="-1755"/>
                    <a:pt x="10568" y="-29"/>
                    <a:pt x="15747" y="1352"/>
                  </a:cubicBezTo>
                  <a:close/>
                </a:path>
              </a:pathLst>
            </a:custGeom>
            <a:grpFill/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54AB28-9F5A-48C0-A57A-AE3E743FFDE1}"/>
              </a:ext>
            </a:extLst>
          </p:cNvPr>
          <p:cNvGrpSpPr/>
          <p:nvPr/>
        </p:nvGrpSpPr>
        <p:grpSpPr>
          <a:xfrm>
            <a:off x="3862936" y="1461941"/>
            <a:ext cx="3718121" cy="1668444"/>
            <a:chOff x="5615841" y="4238904"/>
            <a:chExt cx="1552845" cy="581023"/>
          </a:xfrm>
          <a:solidFill>
            <a:schemeClr val="accent3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F06776A-A1FE-49DF-9DF8-D21E35001880}"/>
                </a:ext>
              </a:extLst>
            </p:cNvPr>
            <p:cNvSpPr/>
            <p:nvPr/>
          </p:nvSpPr>
          <p:spPr>
            <a:xfrm rot="221733">
              <a:off x="5615841" y="4238904"/>
              <a:ext cx="906894" cy="577971"/>
            </a:xfrm>
            <a:custGeom>
              <a:avLst/>
              <a:gdLst>
                <a:gd name="connsiteX0" fmla="*/ 891999 w 904552"/>
                <a:gd name="connsiteY0" fmla="*/ 534735 h 576210"/>
                <a:gd name="connsiteX1" fmla="*/ 789633 w 904552"/>
                <a:gd name="connsiteY1" fmla="*/ 575295 h 576210"/>
                <a:gd name="connsiteX2" fmla="*/ 691774 w 904552"/>
                <a:gd name="connsiteY2" fmla="*/ 575295 h 576210"/>
                <a:gd name="connsiteX3" fmla="*/ 618379 w 904552"/>
                <a:gd name="connsiteY3" fmla="*/ 559521 h 576210"/>
                <a:gd name="connsiteX4" fmla="*/ 453242 w 904552"/>
                <a:gd name="connsiteY4" fmla="*/ 479045 h 576210"/>
                <a:gd name="connsiteX5" fmla="*/ 366006 w 904552"/>
                <a:gd name="connsiteY5" fmla="*/ 381186 h 576210"/>
                <a:gd name="connsiteX6" fmla="*/ 297762 w 904552"/>
                <a:gd name="connsiteY6" fmla="*/ 286224 h 576210"/>
                <a:gd name="connsiteX7" fmla="*/ 206985 w 904552"/>
                <a:gd name="connsiteY7" fmla="*/ 196091 h 576210"/>
                <a:gd name="connsiteX8" fmla="*/ 135844 w 904552"/>
                <a:gd name="connsiteY8" fmla="*/ 135250 h 576210"/>
                <a:gd name="connsiteX9" fmla="*/ 37663 w 904552"/>
                <a:gd name="connsiteY9" fmla="*/ 58959 h 576210"/>
                <a:gd name="connsiteX10" fmla="*/ 0 w 904552"/>
                <a:gd name="connsiteY10" fmla="*/ 31919 h 576210"/>
                <a:gd name="connsiteX11" fmla="*/ 67278 w 904552"/>
                <a:gd name="connsiteY11" fmla="*/ 31919 h 576210"/>
                <a:gd name="connsiteX12" fmla="*/ 351198 w 904552"/>
                <a:gd name="connsiteY12" fmla="*/ 7776 h 576210"/>
                <a:gd name="connsiteX13" fmla="*/ 639625 w 904552"/>
                <a:gd name="connsiteY13" fmla="*/ 45761 h 576210"/>
                <a:gd name="connsiteX14" fmla="*/ 823111 w 904552"/>
                <a:gd name="connsiteY14" fmla="*/ 233110 h 576210"/>
                <a:gd name="connsiteX15" fmla="*/ 906806 w 904552"/>
                <a:gd name="connsiteY15" fmla="*/ 491921 h 576210"/>
                <a:gd name="connsiteX16" fmla="*/ 906163 w 904552"/>
                <a:gd name="connsiteY16" fmla="*/ 499325 h 576210"/>
                <a:gd name="connsiteX17" fmla="*/ 833734 w 904552"/>
                <a:gd name="connsiteY17" fmla="*/ 455868 h 576210"/>
                <a:gd name="connsiteX18" fmla="*/ 717526 w 904552"/>
                <a:gd name="connsiteY18" fmla="*/ 356077 h 576210"/>
                <a:gd name="connsiteX19" fmla="*/ 642844 w 904552"/>
                <a:gd name="connsiteY19" fmla="*/ 254677 h 576210"/>
                <a:gd name="connsiteX20" fmla="*/ 559471 w 904552"/>
                <a:gd name="connsiteY20" fmla="*/ 178708 h 576210"/>
                <a:gd name="connsiteX21" fmla="*/ 481248 w 904552"/>
                <a:gd name="connsiteY21" fmla="*/ 168407 h 576210"/>
                <a:gd name="connsiteX22" fmla="*/ 502172 w 904552"/>
                <a:gd name="connsiteY22" fmla="*/ 175167 h 576210"/>
                <a:gd name="connsiteX23" fmla="*/ 607435 w 904552"/>
                <a:gd name="connsiteY23" fmla="*/ 247595 h 576210"/>
                <a:gd name="connsiteX24" fmla="*/ 673747 w 904552"/>
                <a:gd name="connsiteY24" fmla="*/ 347386 h 576210"/>
                <a:gd name="connsiteX25" fmla="*/ 769031 w 904552"/>
                <a:gd name="connsiteY25" fmla="*/ 441704 h 576210"/>
                <a:gd name="connsiteX26" fmla="*/ 891999 w 904552"/>
                <a:gd name="connsiteY26" fmla="*/ 534735 h 576210"/>
                <a:gd name="connsiteX0" fmla="*/ 891999 w 906893"/>
                <a:gd name="connsiteY0" fmla="*/ 534735 h 577971"/>
                <a:gd name="connsiteX1" fmla="*/ 789633 w 906893"/>
                <a:gd name="connsiteY1" fmla="*/ 575295 h 577971"/>
                <a:gd name="connsiteX2" fmla="*/ 691774 w 906893"/>
                <a:gd name="connsiteY2" fmla="*/ 575295 h 577971"/>
                <a:gd name="connsiteX3" fmla="*/ 618379 w 906893"/>
                <a:gd name="connsiteY3" fmla="*/ 559521 h 577971"/>
                <a:gd name="connsiteX4" fmla="*/ 453242 w 906893"/>
                <a:gd name="connsiteY4" fmla="*/ 479045 h 577971"/>
                <a:gd name="connsiteX5" fmla="*/ 366006 w 906893"/>
                <a:gd name="connsiteY5" fmla="*/ 381186 h 577971"/>
                <a:gd name="connsiteX6" fmla="*/ 297762 w 906893"/>
                <a:gd name="connsiteY6" fmla="*/ 286224 h 577971"/>
                <a:gd name="connsiteX7" fmla="*/ 206985 w 906893"/>
                <a:gd name="connsiteY7" fmla="*/ 196091 h 577971"/>
                <a:gd name="connsiteX8" fmla="*/ 135844 w 906893"/>
                <a:gd name="connsiteY8" fmla="*/ 135250 h 577971"/>
                <a:gd name="connsiteX9" fmla="*/ 37663 w 906893"/>
                <a:gd name="connsiteY9" fmla="*/ 58959 h 577971"/>
                <a:gd name="connsiteX10" fmla="*/ 0 w 906893"/>
                <a:gd name="connsiteY10" fmla="*/ 31919 h 577971"/>
                <a:gd name="connsiteX11" fmla="*/ 351198 w 906893"/>
                <a:gd name="connsiteY11" fmla="*/ 7776 h 577971"/>
                <a:gd name="connsiteX12" fmla="*/ 639625 w 906893"/>
                <a:gd name="connsiteY12" fmla="*/ 45761 h 577971"/>
                <a:gd name="connsiteX13" fmla="*/ 823111 w 906893"/>
                <a:gd name="connsiteY13" fmla="*/ 233110 h 577971"/>
                <a:gd name="connsiteX14" fmla="*/ 906806 w 906893"/>
                <a:gd name="connsiteY14" fmla="*/ 491921 h 577971"/>
                <a:gd name="connsiteX15" fmla="*/ 906163 w 906893"/>
                <a:gd name="connsiteY15" fmla="*/ 499325 h 577971"/>
                <a:gd name="connsiteX16" fmla="*/ 833734 w 906893"/>
                <a:gd name="connsiteY16" fmla="*/ 455868 h 577971"/>
                <a:gd name="connsiteX17" fmla="*/ 717526 w 906893"/>
                <a:gd name="connsiteY17" fmla="*/ 356077 h 577971"/>
                <a:gd name="connsiteX18" fmla="*/ 642844 w 906893"/>
                <a:gd name="connsiteY18" fmla="*/ 254677 h 577971"/>
                <a:gd name="connsiteX19" fmla="*/ 559471 w 906893"/>
                <a:gd name="connsiteY19" fmla="*/ 178708 h 577971"/>
                <a:gd name="connsiteX20" fmla="*/ 481248 w 906893"/>
                <a:gd name="connsiteY20" fmla="*/ 168407 h 577971"/>
                <a:gd name="connsiteX21" fmla="*/ 502172 w 906893"/>
                <a:gd name="connsiteY21" fmla="*/ 175167 h 577971"/>
                <a:gd name="connsiteX22" fmla="*/ 607435 w 906893"/>
                <a:gd name="connsiteY22" fmla="*/ 247595 h 577971"/>
                <a:gd name="connsiteX23" fmla="*/ 673747 w 906893"/>
                <a:gd name="connsiteY23" fmla="*/ 347386 h 577971"/>
                <a:gd name="connsiteX24" fmla="*/ 769031 w 906893"/>
                <a:gd name="connsiteY24" fmla="*/ 441704 h 577971"/>
                <a:gd name="connsiteX25" fmla="*/ 891999 w 906893"/>
                <a:gd name="connsiteY25" fmla="*/ 534735 h 577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06893" h="577971">
                  <a:moveTo>
                    <a:pt x="891999" y="534735"/>
                  </a:moveTo>
                  <a:cubicBezTo>
                    <a:pt x="860774" y="558878"/>
                    <a:pt x="826330" y="570466"/>
                    <a:pt x="789633" y="575295"/>
                  </a:cubicBezTo>
                  <a:cubicBezTo>
                    <a:pt x="757121" y="579479"/>
                    <a:pt x="724286" y="578192"/>
                    <a:pt x="691774" y="575295"/>
                  </a:cubicBezTo>
                  <a:cubicBezTo>
                    <a:pt x="666987" y="573363"/>
                    <a:pt x="642522" y="566603"/>
                    <a:pt x="618379" y="559521"/>
                  </a:cubicBezTo>
                  <a:cubicBezTo>
                    <a:pt x="558827" y="541817"/>
                    <a:pt x="502816" y="516708"/>
                    <a:pt x="453242" y="479045"/>
                  </a:cubicBezTo>
                  <a:cubicBezTo>
                    <a:pt x="418155" y="452005"/>
                    <a:pt x="386286" y="422068"/>
                    <a:pt x="366006" y="381186"/>
                  </a:cubicBezTo>
                  <a:cubicBezTo>
                    <a:pt x="348623" y="345776"/>
                    <a:pt x="322549" y="316483"/>
                    <a:pt x="297762" y="286224"/>
                  </a:cubicBezTo>
                  <a:cubicBezTo>
                    <a:pt x="270400" y="253068"/>
                    <a:pt x="237244" y="226028"/>
                    <a:pt x="206985" y="196091"/>
                  </a:cubicBezTo>
                  <a:cubicBezTo>
                    <a:pt x="184773" y="174201"/>
                    <a:pt x="160309" y="154887"/>
                    <a:pt x="135844" y="135250"/>
                  </a:cubicBezTo>
                  <a:cubicBezTo>
                    <a:pt x="103653" y="109176"/>
                    <a:pt x="70497" y="84068"/>
                    <a:pt x="37663" y="58959"/>
                  </a:cubicBezTo>
                  <a:cubicBezTo>
                    <a:pt x="25431" y="49624"/>
                    <a:pt x="12232" y="40932"/>
                    <a:pt x="0" y="31919"/>
                  </a:cubicBezTo>
                  <a:lnTo>
                    <a:pt x="351198" y="7776"/>
                  </a:lnTo>
                  <a:cubicBezTo>
                    <a:pt x="450667" y="-7997"/>
                    <a:pt x="548204" y="-1881"/>
                    <a:pt x="639625" y="45761"/>
                  </a:cubicBezTo>
                  <a:cubicBezTo>
                    <a:pt x="721067" y="88252"/>
                    <a:pt x="779654" y="153599"/>
                    <a:pt x="823111" y="233110"/>
                  </a:cubicBezTo>
                  <a:cubicBezTo>
                    <a:pt x="867212" y="313908"/>
                    <a:pt x="892321" y="401144"/>
                    <a:pt x="906806" y="491921"/>
                  </a:cubicBezTo>
                  <a:cubicBezTo>
                    <a:pt x="907128" y="493853"/>
                    <a:pt x="906484" y="496106"/>
                    <a:pt x="906163" y="499325"/>
                  </a:cubicBezTo>
                  <a:cubicBezTo>
                    <a:pt x="879444" y="488059"/>
                    <a:pt x="856911" y="470997"/>
                    <a:pt x="833734" y="455868"/>
                  </a:cubicBezTo>
                  <a:cubicBezTo>
                    <a:pt x="790599" y="427540"/>
                    <a:pt x="752614" y="393418"/>
                    <a:pt x="717526" y="356077"/>
                  </a:cubicBezTo>
                  <a:cubicBezTo>
                    <a:pt x="688555" y="325496"/>
                    <a:pt x="667953" y="288155"/>
                    <a:pt x="642844" y="254677"/>
                  </a:cubicBezTo>
                  <a:cubicBezTo>
                    <a:pt x="619989" y="224096"/>
                    <a:pt x="594880" y="196091"/>
                    <a:pt x="559471" y="178708"/>
                  </a:cubicBezTo>
                  <a:cubicBezTo>
                    <a:pt x="534362" y="166475"/>
                    <a:pt x="508288" y="167119"/>
                    <a:pt x="481248" y="168407"/>
                  </a:cubicBezTo>
                  <a:cubicBezTo>
                    <a:pt x="487364" y="174523"/>
                    <a:pt x="495090" y="173879"/>
                    <a:pt x="502172" y="175167"/>
                  </a:cubicBezTo>
                  <a:cubicBezTo>
                    <a:pt x="548848" y="182571"/>
                    <a:pt x="580395" y="211542"/>
                    <a:pt x="607435" y="247595"/>
                  </a:cubicBezTo>
                  <a:cubicBezTo>
                    <a:pt x="631256" y="279786"/>
                    <a:pt x="652823" y="313264"/>
                    <a:pt x="673747" y="347386"/>
                  </a:cubicBezTo>
                  <a:cubicBezTo>
                    <a:pt x="697890" y="386336"/>
                    <a:pt x="735231" y="412411"/>
                    <a:pt x="769031" y="441704"/>
                  </a:cubicBezTo>
                  <a:cubicBezTo>
                    <a:pt x="807338" y="474860"/>
                    <a:pt x="848220" y="506085"/>
                    <a:pt x="891999" y="534735"/>
                  </a:cubicBezTo>
                  <a:close/>
                </a:path>
              </a:pathLst>
            </a:custGeom>
            <a:grpFill/>
            <a:ln w="32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723D289-969B-426B-B8FA-FC6EE52575F3}"/>
                </a:ext>
              </a:extLst>
            </p:cNvPr>
            <p:cNvSpPr/>
            <p:nvPr/>
          </p:nvSpPr>
          <p:spPr>
            <a:xfrm>
              <a:off x="6530026" y="4411923"/>
              <a:ext cx="638660" cy="408004"/>
            </a:xfrm>
            <a:custGeom>
              <a:avLst/>
              <a:gdLst>
                <a:gd name="connsiteX0" fmla="*/ 638659 w 637371"/>
                <a:gd name="connsiteY0" fmla="*/ 20878 h 405600"/>
                <a:gd name="connsiteX1" fmla="*/ 469338 w 637371"/>
                <a:gd name="connsiteY1" fmla="*/ 158653 h 405600"/>
                <a:gd name="connsiteX2" fmla="*/ 380170 w 637371"/>
                <a:gd name="connsiteY2" fmla="*/ 269066 h 405600"/>
                <a:gd name="connsiteX3" fmla="*/ 283276 w 637371"/>
                <a:gd name="connsiteY3" fmla="*/ 359522 h 405600"/>
                <a:gd name="connsiteX4" fmla="*/ 136810 w 637371"/>
                <a:gd name="connsiteY4" fmla="*/ 406520 h 405600"/>
                <a:gd name="connsiteX5" fmla="*/ 24143 w 637371"/>
                <a:gd name="connsiteY5" fmla="*/ 387849 h 405600"/>
                <a:gd name="connsiteX6" fmla="*/ 9657 w 637371"/>
                <a:gd name="connsiteY6" fmla="*/ 377227 h 405600"/>
                <a:gd name="connsiteX7" fmla="*/ 114598 w 637371"/>
                <a:gd name="connsiteY7" fmla="*/ 296107 h 405600"/>
                <a:gd name="connsiteX8" fmla="*/ 176404 w 637371"/>
                <a:gd name="connsiteY8" fmla="*/ 224966 h 405600"/>
                <a:gd name="connsiteX9" fmla="*/ 219861 w 637371"/>
                <a:gd name="connsiteY9" fmla="*/ 163160 h 405600"/>
                <a:gd name="connsiteX10" fmla="*/ 286817 w 637371"/>
                <a:gd name="connsiteY10" fmla="*/ 122278 h 405600"/>
                <a:gd name="connsiteX11" fmla="*/ 300337 w 637371"/>
                <a:gd name="connsiteY11" fmla="*/ 117771 h 405600"/>
                <a:gd name="connsiteX12" fmla="*/ 214711 w 637371"/>
                <a:gd name="connsiteY12" fmla="*/ 145133 h 405600"/>
                <a:gd name="connsiteX13" fmla="*/ 168034 w 637371"/>
                <a:gd name="connsiteY13" fmla="*/ 204364 h 405600"/>
                <a:gd name="connsiteX14" fmla="*/ 0 w 637371"/>
                <a:gd name="connsiteY14" fmla="*/ 352118 h 405600"/>
                <a:gd name="connsiteX15" fmla="*/ 21889 w 637371"/>
                <a:gd name="connsiteY15" fmla="*/ 253293 h 405600"/>
                <a:gd name="connsiteX16" fmla="*/ 161274 w 637371"/>
                <a:gd name="connsiteY16" fmla="*/ 46308 h 405600"/>
                <a:gd name="connsiteX17" fmla="*/ 264928 w 637371"/>
                <a:gd name="connsiteY17" fmla="*/ 5104 h 405600"/>
                <a:gd name="connsiteX18" fmla="*/ 426846 w 637371"/>
                <a:gd name="connsiteY18" fmla="*/ 10577 h 405600"/>
                <a:gd name="connsiteX19" fmla="*/ 602606 w 637371"/>
                <a:gd name="connsiteY19" fmla="*/ 21522 h 405600"/>
                <a:gd name="connsiteX20" fmla="*/ 638659 w 637371"/>
                <a:gd name="connsiteY20" fmla="*/ 20878 h 405600"/>
                <a:gd name="connsiteX0" fmla="*/ 638659 w 638659"/>
                <a:gd name="connsiteY0" fmla="*/ 20878 h 408004"/>
                <a:gd name="connsiteX1" fmla="*/ 469338 w 638659"/>
                <a:gd name="connsiteY1" fmla="*/ 158653 h 408004"/>
                <a:gd name="connsiteX2" fmla="*/ 380170 w 638659"/>
                <a:gd name="connsiteY2" fmla="*/ 269066 h 408004"/>
                <a:gd name="connsiteX3" fmla="*/ 283276 w 638659"/>
                <a:gd name="connsiteY3" fmla="*/ 359522 h 408004"/>
                <a:gd name="connsiteX4" fmla="*/ 136810 w 638659"/>
                <a:gd name="connsiteY4" fmla="*/ 406520 h 408004"/>
                <a:gd name="connsiteX5" fmla="*/ 24143 w 638659"/>
                <a:gd name="connsiteY5" fmla="*/ 387849 h 408004"/>
                <a:gd name="connsiteX6" fmla="*/ 9657 w 638659"/>
                <a:gd name="connsiteY6" fmla="*/ 377227 h 408004"/>
                <a:gd name="connsiteX7" fmla="*/ 114598 w 638659"/>
                <a:gd name="connsiteY7" fmla="*/ 296107 h 408004"/>
                <a:gd name="connsiteX8" fmla="*/ 176404 w 638659"/>
                <a:gd name="connsiteY8" fmla="*/ 224966 h 408004"/>
                <a:gd name="connsiteX9" fmla="*/ 219861 w 638659"/>
                <a:gd name="connsiteY9" fmla="*/ 163160 h 408004"/>
                <a:gd name="connsiteX10" fmla="*/ 286817 w 638659"/>
                <a:gd name="connsiteY10" fmla="*/ 122278 h 408004"/>
                <a:gd name="connsiteX11" fmla="*/ 300337 w 638659"/>
                <a:gd name="connsiteY11" fmla="*/ 117771 h 408004"/>
                <a:gd name="connsiteX12" fmla="*/ 214711 w 638659"/>
                <a:gd name="connsiteY12" fmla="*/ 145133 h 408004"/>
                <a:gd name="connsiteX13" fmla="*/ 168034 w 638659"/>
                <a:gd name="connsiteY13" fmla="*/ 204364 h 408004"/>
                <a:gd name="connsiteX14" fmla="*/ 0 w 638659"/>
                <a:gd name="connsiteY14" fmla="*/ 352118 h 408004"/>
                <a:gd name="connsiteX15" fmla="*/ 21889 w 638659"/>
                <a:gd name="connsiteY15" fmla="*/ 253293 h 408004"/>
                <a:gd name="connsiteX16" fmla="*/ 161274 w 638659"/>
                <a:gd name="connsiteY16" fmla="*/ 46308 h 408004"/>
                <a:gd name="connsiteX17" fmla="*/ 264928 w 638659"/>
                <a:gd name="connsiteY17" fmla="*/ 5104 h 408004"/>
                <a:gd name="connsiteX18" fmla="*/ 426846 w 638659"/>
                <a:gd name="connsiteY18" fmla="*/ 10577 h 408004"/>
                <a:gd name="connsiteX19" fmla="*/ 638659 w 638659"/>
                <a:gd name="connsiteY19" fmla="*/ 20878 h 40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8659" h="408004">
                  <a:moveTo>
                    <a:pt x="638659" y="20878"/>
                  </a:moveTo>
                  <a:cubicBezTo>
                    <a:pt x="576854" y="64657"/>
                    <a:pt x="521486" y="109723"/>
                    <a:pt x="469338" y="158653"/>
                  </a:cubicBezTo>
                  <a:cubicBezTo>
                    <a:pt x="434572" y="191166"/>
                    <a:pt x="402703" y="226253"/>
                    <a:pt x="380170" y="269066"/>
                  </a:cubicBezTo>
                  <a:cubicBezTo>
                    <a:pt x="358602" y="310592"/>
                    <a:pt x="322549" y="336989"/>
                    <a:pt x="283276" y="359522"/>
                  </a:cubicBezTo>
                  <a:cubicBezTo>
                    <a:pt x="237888" y="385596"/>
                    <a:pt x="188958" y="400726"/>
                    <a:pt x="136810" y="406520"/>
                  </a:cubicBezTo>
                  <a:cubicBezTo>
                    <a:pt x="97215" y="410705"/>
                    <a:pt x="59552" y="406520"/>
                    <a:pt x="24143" y="387849"/>
                  </a:cubicBezTo>
                  <a:cubicBezTo>
                    <a:pt x="18670" y="384952"/>
                    <a:pt x="15129" y="381411"/>
                    <a:pt x="9657" y="377227"/>
                  </a:cubicBezTo>
                  <a:cubicBezTo>
                    <a:pt x="46998" y="351796"/>
                    <a:pt x="81442" y="324756"/>
                    <a:pt x="114598" y="296107"/>
                  </a:cubicBezTo>
                  <a:cubicBezTo>
                    <a:pt x="138741" y="275183"/>
                    <a:pt x="160631" y="253293"/>
                    <a:pt x="176404" y="224966"/>
                  </a:cubicBezTo>
                  <a:cubicBezTo>
                    <a:pt x="188636" y="203076"/>
                    <a:pt x="203766" y="182796"/>
                    <a:pt x="219861" y="163160"/>
                  </a:cubicBezTo>
                  <a:cubicBezTo>
                    <a:pt x="237566" y="141914"/>
                    <a:pt x="258812" y="126463"/>
                    <a:pt x="286817" y="122278"/>
                  </a:cubicBezTo>
                  <a:cubicBezTo>
                    <a:pt x="291002" y="121634"/>
                    <a:pt x="296475" y="122600"/>
                    <a:pt x="300337" y="117771"/>
                  </a:cubicBezTo>
                  <a:cubicBezTo>
                    <a:pt x="267181" y="113265"/>
                    <a:pt x="238853" y="122278"/>
                    <a:pt x="214711" y="145133"/>
                  </a:cubicBezTo>
                  <a:cubicBezTo>
                    <a:pt x="196362" y="162516"/>
                    <a:pt x="181876" y="183118"/>
                    <a:pt x="168034" y="204364"/>
                  </a:cubicBezTo>
                  <a:cubicBezTo>
                    <a:pt x="126187" y="268101"/>
                    <a:pt x="67922" y="313811"/>
                    <a:pt x="0" y="352118"/>
                  </a:cubicBezTo>
                  <a:cubicBezTo>
                    <a:pt x="3863" y="316709"/>
                    <a:pt x="11910" y="284518"/>
                    <a:pt x="21889" y="253293"/>
                  </a:cubicBezTo>
                  <a:cubicBezTo>
                    <a:pt x="47964" y="170564"/>
                    <a:pt x="89811" y="98457"/>
                    <a:pt x="161274" y="46308"/>
                  </a:cubicBezTo>
                  <a:cubicBezTo>
                    <a:pt x="192177" y="23775"/>
                    <a:pt x="227909" y="12186"/>
                    <a:pt x="264928" y="5104"/>
                  </a:cubicBezTo>
                  <a:cubicBezTo>
                    <a:pt x="319330" y="-5197"/>
                    <a:pt x="372766" y="1885"/>
                    <a:pt x="426846" y="10577"/>
                  </a:cubicBezTo>
                  <a:cubicBezTo>
                    <a:pt x="489134" y="13206"/>
                    <a:pt x="631577" y="-3801"/>
                    <a:pt x="638659" y="20878"/>
                  </a:cubicBezTo>
                  <a:close/>
                </a:path>
              </a:pathLst>
            </a:custGeom>
            <a:grpFill/>
            <a:ln w="32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8DB6FFD-AFE5-43BD-ABD6-00113C4BD74C}"/>
              </a:ext>
            </a:extLst>
          </p:cNvPr>
          <p:cNvSpPr/>
          <p:nvPr/>
        </p:nvSpPr>
        <p:spPr>
          <a:xfrm>
            <a:off x="0" y="3421094"/>
            <a:ext cx="12192000" cy="34369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FBB36C2-2713-4D8A-BA46-DEEB982E310F}"/>
              </a:ext>
            </a:extLst>
          </p:cNvPr>
          <p:cNvGrpSpPr/>
          <p:nvPr/>
        </p:nvGrpSpPr>
        <p:grpSpPr>
          <a:xfrm>
            <a:off x="4195973" y="1099831"/>
            <a:ext cx="1325767" cy="519436"/>
            <a:chOff x="4723437" y="2782010"/>
            <a:chExt cx="1546155" cy="50512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9AEBCB8-9322-4067-B666-83F9AF540BF1}"/>
                </a:ext>
              </a:extLst>
            </p:cNvPr>
            <p:cNvSpPr/>
            <p:nvPr/>
          </p:nvSpPr>
          <p:spPr>
            <a:xfrm>
              <a:off x="4723437" y="3035109"/>
              <a:ext cx="303918" cy="252021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1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61E601-E025-48CD-9F5D-301F067DA4FE}"/>
                </a:ext>
              </a:extLst>
            </p:cNvPr>
            <p:cNvSpPr/>
            <p:nvPr/>
          </p:nvSpPr>
          <p:spPr>
            <a:xfrm>
              <a:off x="4990334" y="2782010"/>
              <a:ext cx="609135" cy="505120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1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7E79BEC-BD2C-4EA9-AA15-040318662F43}"/>
                </a:ext>
              </a:extLst>
            </p:cNvPr>
            <p:cNvSpPr/>
            <p:nvPr/>
          </p:nvSpPr>
          <p:spPr>
            <a:xfrm>
              <a:off x="5589947" y="2972095"/>
              <a:ext cx="379909" cy="315035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1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86273BA-E6AD-48DB-8FB4-3FC95F003612}"/>
                </a:ext>
              </a:extLst>
            </p:cNvPr>
            <p:cNvSpPr/>
            <p:nvPr/>
          </p:nvSpPr>
          <p:spPr>
            <a:xfrm>
              <a:off x="5965674" y="3035109"/>
              <a:ext cx="303918" cy="252021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1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F542FDA-6944-41BC-817D-DE672C425147}"/>
              </a:ext>
            </a:extLst>
          </p:cNvPr>
          <p:cNvSpPr txBox="1"/>
          <p:nvPr/>
        </p:nvSpPr>
        <p:spPr>
          <a:xfrm>
            <a:off x="4284227" y="3398145"/>
            <a:ext cx="3571969" cy="280076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TW" altLang="en-US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簡報結束</a:t>
            </a:r>
            <a: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謝謝指教</a:t>
            </a:r>
            <a: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 &amp; A</a:t>
            </a:r>
            <a:endParaRPr lang="ko-KR" altLang="en-US" sz="4400" b="1" dirty="0">
              <a:solidFill>
                <a:schemeClr val="bg1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61A478B-62D4-4072-997E-3837B16B99F0}"/>
              </a:ext>
            </a:extLst>
          </p:cNvPr>
          <p:cNvSpPr/>
          <p:nvPr/>
        </p:nvSpPr>
        <p:spPr>
          <a:xfrm>
            <a:off x="7682998" y="2531731"/>
            <a:ext cx="579953" cy="57995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0A05C90-FC07-4A23-B3F3-F2271CDD452A}"/>
              </a:ext>
            </a:extLst>
          </p:cNvPr>
          <p:cNvSpPr/>
          <p:nvPr/>
        </p:nvSpPr>
        <p:spPr>
          <a:xfrm>
            <a:off x="10089338" y="2856204"/>
            <a:ext cx="379795" cy="379795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54E7D2-C455-48AD-9072-7C9F160565B1}"/>
              </a:ext>
            </a:extLst>
          </p:cNvPr>
          <p:cNvSpPr/>
          <p:nvPr/>
        </p:nvSpPr>
        <p:spPr>
          <a:xfrm>
            <a:off x="8131656" y="1584285"/>
            <a:ext cx="387640" cy="3876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3AEA43F-7102-4622-863C-29B6D6394F72}"/>
              </a:ext>
            </a:extLst>
          </p:cNvPr>
          <p:cNvSpPr/>
          <p:nvPr/>
        </p:nvSpPr>
        <p:spPr>
          <a:xfrm>
            <a:off x="9564953" y="2791446"/>
            <a:ext cx="676169" cy="67616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47E0538-A412-4387-94A5-2B342C0A2E77}"/>
              </a:ext>
            </a:extLst>
          </p:cNvPr>
          <p:cNvSpPr/>
          <p:nvPr/>
        </p:nvSpPr>
        <p:spPr>
          <a:xfrm>
            <a:off x="4629863" y="312805"/>
            <a:ext cx="721731" cy="721731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3425CA9-3BFA-4533-A436-6EF7335C439C}"/>
              </a:ext>
            </a:extLst>
          </p:cNvPr>
          <p:cNvSpPr/>
          <p:nvPr/>
        </p:nvSpPr>
        <p:spPr>
          <a:xfrm>
            <a:off x="3452440" y="1680869"/>
            <a:ext cx="492453" cy="49245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6E02D60-ECA5-447C-A132-55E2E0516A52}"/>
              </a:ext>
            </a:extLst>
          </p:cNvPr>
          <p:cNvSpPr/>
          <p:nvPr/>
        </p:nvSpPr>
        <p:spPr>
          <a:xfrm>
            <a:off x="6702015" y="1215948"/>
            <a:ext cx="208345" cy="249865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A4C073D-E698-4E29-BC83-EF46F8AA0768}"/>
              </a:ext>
            </a:extLst>
          </p:cNvPr>
          <p:cNvSpPr/>
          <p:nvPr/>
        </p:nvSpPr>
        <p:spPr>
          <a:xfrm>
            <a:off x="5406189" y="1536259"/>
            <a:ext cx="346922" cy="41605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816EC0B-289D-45DB-BA2A-2D5774E94545}"/>
              </a:ext>
            </a:extLst>
          </p:cNvPr>
          <p:cNvSpPr/>
          <p:nvPr/>
        </p:nvSpPr>
        <p:spPr>
          <a:xfrm>
            <a:off x="4566804" y="828384"/>
            <a:ext cx="303444" cy="30344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3E9C167-3E74-444B-BBF1-A9F4B19A0035}"/>
              </a:ext>
            </a:extLst>
          </p:cNvPr>
          <p:cNvSpPr/>
          <p:nvPr/>
        </p:nvSpPr>
        <p:spPr>
          <a:xfrm>
            <a:off x="2542378" y="2662225"/>
            <a:ext cx="374120" cy="37412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F287556-555D-45F7-91BA-127AA0690FDF}"/>
              </a:ext>
            </a:extLst>
          </p:cNvPr>
          <p:cNvSpPr/>
          <p:nvPr/>
        </p:nvSpPr>
        <p:spPr>
          <a:xfrm>
            <a:off x="1552358" y="2564279"/>
            <a:ext cx="1008576" cy="100857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3C54042-12EC-4257-9472-65969213694F}"/>
              </a:ext>
            </a:extLst>
          </p:cNvPr>
          <p:cNvSpPr/>
          <p:nvPr/>
        </p:nvSpPr>
        <p:spPr>
          <a:xfrm>
            <a:off x="9433091" y="550756"/>
            <a:ext cx="830122" cy="830122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C1D6E05-CC0A-452F-A74B-FE5A4584A4DF}"/>
              </a:ext>
            </a:extLst>
          </p:cNvPr>
          <p:cNvSpPr/>
          <p:nvPr/>
        </p:nvSpPr>
        <p:spPr>
          <a:xfrm>
            <a:off x="3292351" y="1708101"/>
            <a:ext cx="248537" cy="248537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14D98F1-76F8-41BF-A12D-78A5C07503ED}"/>
              </a:ext>
            </a:extLst>
          </p:cNvPr>
          <p:cNvSpPr/>
          <p:nvPr/>
        </p:nvSpPr>
        <p:spPr>
          <a:xfrm>
            <a:off x="1632855" y="1065210"/>
            <a:ext cx="615659" cy="615659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EAC5C74-3392-4FBA-8A2D-E2B9483F00A2}"/>
              </a:ext>
            </a:extLst>
          </p:cNvPr>
          <p:cNvSpPr/>
          <p:nvPr/>
        </p:nvSpPr>
        <p:spPr>
          <a:xfrm>
            <a:off x="1884843" y="4186854"/>
            <a:ext cx="571640" cy="571640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952C6B5-0003-48C7-9E41-46727D58D262}"/>
              </a:ext>
            </a:extLst>
          </p:cNvPr>
          <p:cNvSpPr/>
          <p:nvPr/>
        </p:nvSpPr>
        <p:spPr>
          <a:xfrm>
            <a:off x="9968852" y="6255385"/>
            <a:ext cx="348098" cy="34809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ACC6F48-963A-4D2D-891F-B11C324665FB}"/>
              </a:ext>
            </a:extLst>
          </p:cNvPr>
          <p:cNvSpPr/>
          <p:nvPr/>
        </p:nvSpPr>
        <p:spPr>
          <a:xfrm>
            <a:off x="8880466" y="6462140"/>
            <a:ext cx="387640" cy="3876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209FB43-BBDD-41E0-8C0A-051FAD8F47E4}"/>
              </a:ext>
            </a:extLst>
          </p:cNvPr>
          <p:cNvSpPr/>
          <p:nvPr/>
        </p:nvSpPr>
        <p:spPr>
          <a:xfrm>
            <a:off x="9668034" y="4697012"/>
            <a:ext cx="619738" cy="61973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7878697-B718-4D49-B8FC-454C280C8238}"/>
              </a:ext>
            </a:extLst>
          </p:cNvPr>
          <p:cNvSpPr/>
          <p:nvPr/>
        </p:nvSpPr>
        <p:spPr>
          <a:xfrm>
            <a:off x="7646922" y="6060314"/>
            <a:ext cx="721731" cy="721731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37F3F48-FCE9-4756-8242-6F96B485530D}"/>
              </a:ext>
            </a:extLst>
          </p:cNvPr>
          <p:cNvSpPr/>
          <p:nvPr/>
        </p:nvSpPr>
        <p:spPr>
          <a:xfrm>
            <a:off x="4215082" y="6484576"/>
            <a:ext cx="215040" cy="215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BC5EA47-AF78-4443-A1B8-3559FF601647}"/>
              </a:ext>
            </a:extLst>
          </p:cNvPr>
          <p:cNvSpPr/>
          <p:nvPr/>
        </p:nvSpPr>
        <p:spPr>
          <a:xfrm>
            <a:off x="3558502" y="5060597"/>
            <a:ext cx="492453" cy="49245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C34BC9F-65C8-4978-80DA-4ECADB737858}"/>
              </a:ext>
            </a:extLst>
          </p:cNvPr>
          <p:cNvSpPr/>
          <p:nvPr/>
        </p:nvSpPr>
        <p:spPr>
          <a:xfrm>
            <a:off x="3108134" y="6068317"/>
            <a:ext cx="512137" cy="512137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02291E0-B99B-4495-92DE-EB42A6C69230}"/>
              </a:ext>
            </a:extLst>
          </p:cNvPr>
          <p:cNvSpPr/>
          <p:nvPr/>
        </p:nvSpPr>
        <p:spPr>
          <a:xfrm>
            <a:off x="5111282" y="5435486"/>
            <a:ext cx="582258" cy="58225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36D0159-0FBC-4B08-91FD-B5D892CA7BA3}"/>
              </a:ext>
            </a:extLst>
          </p:cNvPr>
          <p:cNvSpPr/>
          <p:nvPr/>
        </p:nvSpPr>
        <p:spPr>
          <a:xfrm>
            <a:off x="6663356" y="4891747"/>
            <a:ext cx="182234" cy="182234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FBC0625-FE03-4E22-B678-3B0096C355B8}"/>
              </a:ext>
            </a:extLst>
          </p:cNvPr>
          <p:cNvSpPr/>
          <p:nvPr/>
        </p:nvSpPr>
        <p:spPr>
          <a:xfrm>
            <a:off x="5970044" y="5248320"/>
            <a:ext cx="182234" cy="18223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5E7D22D-22B1-48B6-93B4-4286CC271BFD}"/>
              </a:ext>
            </a:extLst>
          </p:cNvPr>
          <p:cNvSpPr/>
          <p:nvPr/>
        </p:nvSpPr>
        <p:spPr>
          <a:xfrm>
            <a:off x="1974296" y="6540505"/>
            <a:ext cx="164705" cy="164705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33C6072-A605-45F7-93C8-93173206E614}"/>
              </a:ext>
            </a:extLst>
          </p:cNvPr>
          <p:cNvSpPr/>
          <p:nvPr/>
        </p:nvSpPr>
        <p:spPr>
          <a:xfrm>
            <a:off x="4388678" y="2905496"/>
            <a:ext cx="721731" cy="721731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80D9025-E8B8-4F96-843E-FFA4DFCBA173}"/>
              </a:ext>
            </a:extLst>
          </p:cNvPr>
          <p:cNvSpPr/>
          <p:nvPr/>
        </p:nvSpPr>
        <p:spPr>
          <a:xfrm>
            <a:off x="7829159" y="3850425"/>
            <a:ext cx="357252" cy="357252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67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10F80AF2-B44F-4AF6-86EA-E9E0D2C81AD5}"/>
              </a:ext>
            </a:extLst>
          </p:cNvPr>
          <p:cNvSpPr txBox="1"/>
          <p:nvPr/>
        </p:nvSpPr>
        <p:spPr>
          <a:xfrm>
            <a:off x="4046533" y="703457"/>
            <a:ext cx="2673544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TW" altLang="en-US" sz="405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簡報大綱</a:t>
            </a:r>
            <a:endParaRPr lang="ko-KR" altLang="en-US" sz="405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4462860" y="1467755"/>
            <a:ext cx="4178356" cy="646331"/>
            <a:chOff x="4462860" y="1775695"/>
            <a:chExt cx="4178356" cy="6463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6" y="1908013"/>
              <a:ext cx="3496380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參選廠商基本資料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chemeClr val="accent1"/>
                  </a:solidFill>
                  <a:latin typeface="+mn-ea"/>
                  <a:cs typeface="Arial" pitchFamily="34" charset="0"/>
                </a:rPr>
                <a:t>1.</a:t>
              </a:r>
              <a:r>
                <a:rPr lang="en-US" altLang="ko-KR" sz="3600" b="1" dirty="0">
                  <a:solidFill>
                    <a:schemeClr val="accent1"/>
                  </a:solidFill>
                  <a:latin typeface="+mn-ea"/>
                  <a:cs typeface="Arial" pitchFamily="34" charset="0"/>
                </a:rPr>
                <a:t>1</a:t>
              </a:r>
              <a:endParaRPr lang="ko-KR" altLang="en-US" sz="3600" b="1" dirty="0">
                <a:solidFill>
                  <a:schemeClr val="accent1"/>
                </a:solidFill>
                <a:latin typeface="+mn-ea"/>
                <a:cs typeface="Arial" pitchFamily="34" charset="0"/>
              </a:endParaRPr>
            </a:p>
          </p:txBody>
        </p:sp>
      </p:grpSp>
      <p:cxnSp>
        <p:nvCxnSpPr>
          <p:cNvPr id="3" name="直線接點 2"/>
          <p:cNvCxnSpPr/>
          <p:nvPr/>
        </p:nvCxnSpPr>
        <p:spPr>
          <a:xfrm flipH="1">
            <a:off x="4263712" y="1528155"/>
            <a:ext cx="0" cy="4608000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群組 3"/>
          <p:cNvGrpSpPr/>
          <p:nvPr/>
        </p:nvGrpSpPr>
        <p:grpSpPr>
          <a:xfrm>
            <a:off x="4418488" y="3883256"/>
            <a:ext cx="7123655" cy="646331"/>
            <a:chOff x="4418488" y="3986067"/>
            <a:chExt cx="7123655" cy="646331"/>
          </a:xfrm>
        </p:grpSpPr>
        <p:sp>
          <p:nvSpPr>
            <p:cNvPr id="25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5" y="4136614"/>
              <a:ext cx="6397308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設備能耗資訊數位化</a:t>
              </a:r>
              <a:r>
                <a:rPr lang="zh-TW" altLang="en-US" sz="2400" b="1" dirty="0" smtClean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現況 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26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2.1</a:t>
              </a:r>
              <a:endParaRPr lang="ko-KR" altLang="en-US" sz="3600" b="1" dirty="0">
                <a:solidFill>
                  <a:schemeClr val="accent3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4462860" y="1904046"/>
            <a:ext cx="4638008" cy="646331"/>
            <a:chOff x="4462860" y="1775695"/>
            <a:chExt cx="4638008" cy="646331"/>
          </a:xfrm>
        </p:grpSpPr>
        <p:sp>
          <p:nvSpPr>
            <p:cNvPr id="35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6" y="1908013"/>
              <a:ext cx="3956032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節能改善推動與投資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36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 smtClean="0">
                  <a:solidFill>
                    <a:schemeClr val="accent1"/>
                  </a:solidFill>
                  <a:latin typeface="+mn-ea"/>
                  <a:cs typeface="Arial" pitchFamily="34" charset="0"/>
                </a:rPr>
                <a:t>1.2</a:t>
              </a:r>
              <a:endParaRPr lang="ko-KR" altLang="en-US" sz="3600" b="1" dirty="0">
                <a:solidFill>
                  <a:schemeClr val="accent1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4462860" y="2344396"/>
            <a:ext cx="4638008" cy="646331"/>
            <a:chOff x="4462860" y="1775695"/>
            <a:chExt cx="4638008" cy="646331"/>
          </a:xfrm>
        </p:grpSpPr>
        <p:sp>
          <p:nvSpPr>
            <p:cNvPr id="38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6" y="1908013"/>
              <a:ext cx="3956032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節能實績與改善成果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39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 smtClean="0">
                  <a:solidFill>
                    <a:schemeClr val="accent1"/>
                  </a:solidFill>
                  <a:latin typeface="+mn-ea"/>
                  <a:cs typeface="Arial" pitchFamily="34" charset="0"/>
                </a:rPr>
                <a:t>1.3</a:t>
              </a:r>
              <a:endParaRPr lang="ko-KR" altLang="en-US" sz="3600" b="1" dirty="0">
                <a:solidFill>
                  <a:schemeClr val="accent1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52" name="群組 51"/>
          <p:cNvGrpSpPr/>
          <p:nvPr/>
        </p:nvGrpSpPr>
        <p:grpSpPr>
          <a:xfrm>
            <a:off x="4418488" y="4305444"/>
            <a:ext cx="7230968" cy="889211"/>
            <a:chOff x="4418488" y="3986067"/>
            <a:chExt cx="6942500" cy="889211"/>
          </a:xfrm>
        </p:grpSpPr>
        <p:sp>
          <p:nvSpPr>
            <p:cNvPr id="53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6216152" cy="738664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能源績效監視分析系統規劃範疇及</a:t>
              </a:r>
              <a:r>
                <a:rPr lang="zh-TW" altLang="en-US" sz="2400" b="1" dirty="0" smtClean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架構 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54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2.2</a:t>
              </a:r>
              <a:endParaRPr lang="ko-KR" altLang="en-US" sz="3600" b="1" dirty="0">
                <a:solidFill>
                  <a:schemeClr val="accent3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55" name="群組 54"/>
          <p:cNvGrpSpPr/>
          <p:nvPr/>
        </p:nvGrpSpPr>
        <p:grpSpPr>
          <a:xfrm>
            <a:off x="4418488" y="4727632"/>
            <a:ext cx="7434206" cy="646331"/>
            <a:chOff x="4418488" y="3986067"/>
            <a:chExt cx="7434206" cy="646331"/>
          </a:xfrm>
        </p:grpSpPr>
        <p:sp>
          <p:nvSpPr>
            <p:cNvPr id="56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5" y="4136614"/>
              <a:ext cx="6707859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系統建置預期成效與未來投資</a:t>
              </a:r>
              <a:r>
                <a:rPr lang="zh-TW" altLang="en-US" sz="2400" b="1" dirty="0" smtClean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規劃 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57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2.3</a:t>
              </a:r>
              <a:endParaRPr lang="ko-KR" altLang="en-US" sz="3600" b="1" dirty="0">
                <a:solidFill>
                  <a:schemeClr val="accent3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58" name="群組 57"/>
          <p:cNvGrpSpPr/>
          <p:nvPr/>
        </p:nvGrpSpPr>
        <p:grpSpPr>
          <a:xfrm>
            <a:off x="4418488" y="5149820"/>
            <a:ext cx="7434206" cy="646331"/>
            <a:chOff x="4418488" y="3986067"/>
            <a:chExt cx="7434206" cy="646331"/>
          </a:xfrm>
        </p:grpSpPr>
        <p:sp>
          <p:nvSpPr>
            <p:cNvPr id="59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6707858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執行分工、組織完整性及最高管理階層承諾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60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2.4</a:t>
              </a:r>
              <a:endParaRPr lang="ko-KR" altLang="en-US" sz="3600" b="1" dirty="0">
                <a:solidFill>
                  <a:schemeClr val="accent3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29" name="群組 28"/>
          <p:cNvGrpSpPr/>
          <p:nvPr/>
        </p:nvGrpSpPr>
        <p:grpSpPr>
          <a:xfrm>
            <a:off x="4411182" y="5589413"/>
            <a:ext cx="7434206" cy="646331"/>
            <a:chOff x="4418488" y="3986067"/>
            <a:chExt cx="7434206" cy="646331"/>
          </a:xfrm>
        </p:grpSpPr>
        <p:sp>
          <p:nvSpPr>
            <p:cNvPr id="30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6707858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accent3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工廠加分項目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31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2.</a:t>
              </a:r>
              <a:r>
                <a:rPr lang="en-US" altLang="zh-TW" sz="3600" b="1" dirty="0" smtClean="0">
                  <a:solidFill>
                    <a:schemeClr val="accent3"/>
                  </a:solidFill>
                  <a:latin typeface="+mn-ea"/>
                  <a:cs typeface="Arial" pitchFamily="34" charset="0"/>
                </a:rPr>
                <a:t>5</a:t>
              </a:r>
              <a:endParaRPr lang="ko-KR" altLang="en-US" sz="3600" b="1" dirty="0">
                <a:solidFill>
                  <a:schemeClr val="accent3"/>
                </a:solidFill>
                <a:latin typeface="+mn-ea"/>
                <a:cs typeface="Arial" pitchFamily="34" charset="0"/>
              </a:endParaRPr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4462860" y="2782669"/>
            <a:ext cx="5034822" cy="646331"/>
            <a:chOff x="4462860" y="1775695"/>
            <a:chExt cx="5034822" cy="646331"/>
          </a:xfrm>
        </p:grpSpPr>
        <p:sp>
          <p:nvSpPr>
            <p:cNvPr id="33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5" y="1908013"/>
              <a:ext cx="4352847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參與節能輔導計畫積極度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43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 smtClean="0">
                  <a:solidFill>
                    <a:schemeClr val="accent1"/>
                  </a:solidFill>
                  <a:latin typeface="+mn-ea"/>
                  <a:cs typeface="Arial" pitchFamily="34" charset="0"/>
                </a:rPr>
                <a:t>1.4</a:t>
              </a:r>
              <a:endParaRPr lang="ko-KR" altLang="en-US" sz="3600" b="1" dirty="0">
                <a:solidFill>
                  <a:schemeClr val="accent1"/>
                </a:solidFill>
                <a:latin typeface="+mn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41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1.1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、參選廠商基本資料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1168112" y="1375241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參選廠商名稱</a:t>
            </a:r>
            <a:endParaRPr lang="de-DE" altLang="zh-TW" sz="135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639097" y="1295927"/>
            <a:ext cx="427704" cy="427704"/>
            <a:chOff x="-113773" y="1956327"/>
            <a:chExt cx="1751546" cy="1751546"/>
          </a:xfrm>
        </p:grpSpPr>
        <p:sp>
          <p:nvSpPr>
            <p:cNvPr id="5" name="Oval 4"/>
            <p:cNvSpPr/>
            <p:nvPr/>
          </p:nvSpPr>
          <p:spPr>
            <a:xfrm>
              <a:off x="-113773" y="1956327"/>
              <a:ext cx="1751546" cy="1751546"/>
            </a:xfrm>
            <a:prstGeom prst="ellipse">
              <a:avLst/>
            </a:prstGeom>
            <a:solidFill>
              <a:schemeClr val="accent4"/>
            </a:solidFill>
            <a:ln w="603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Rounded Rectangle 51">
              <a:extLst>
                <a:ext uri="{FF2B5EF4-FFF2-40B4-BE49-F238E27FC236}">
                  <a16:creationId xmlns:a16="http://schemas.microsoft.com/office/drawing/2014/main" id="{7FAD2FA5-CAA4-4B70-BD32-B6FAA13DAB09}"/>
                </a:ext>
              </a:extLst>
            </p:cNvPr>
            <p:cNvSpPr/>
            <p:nvPr/>
          </p:nvSpPr>
          <p:spPr>
            <a:xfrm rot="16200000" flipH="1">
              <a:off x="272368" y="2320307"/>
              <a:ext cx="987004" cy="929522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67383" y="1805491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4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4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14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參選</a:t>
            </a:r>
            <a:r>
              <a:rPr lang="zh-TW" altLang="en-US" sz="14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廠商</a:t>
            </a:r>
            <a:r>
              <a:rPr lang="zh-TW" altLang="en-US" sz="14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介紹與特色</a:t>
            </a:r>
            <a:endParaRPr lang="de-DE" altLang="zh-TW" sz="14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 bwMode="auto">
          <a:xfrm>
            <a:off x="967382" y="2200870"/>
            <a:ext cx="6397229" cy="24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4290" rIns="0" bIns="34290" numCol="1" anchor="t" anchorCtr="0" compatLnSpc="1">
            <a:prstTxWarp prst="textNoShape">
              <a:avLst/>
            </a:prstTxWarp>
          </a:bodyPr>
          <a:lstStyle>
            <a:lvl1pPr marL="190500" indent="-190500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zh-TW" altLang="en-US" sz="1350" kern="0" dirty="0"/>
              <a:t>參選</a:t>
            </a:r>
            <a:r>
              <a:rPr lang="zh-TW" altLang="en-US" sz="1350" kern="0" dirty="0" smtClean="0"/>
              <a:t>廠商</a:t>
            </a:r>
            <a:r>
              <a:rPr lang="zh-TW" altLang="en-US" sz="1350" kern="0" dirty="0"/>
              <a:t>基本資料</a:t>
            </a:r>
            <a:endParaRPr lang="en-US" altLang="zh-TW" sz="1350" kern="0" dirty="0"/>
          </a:p>
          <a:p>
            <a:pPr eaLnBrk="1" hangingPunct="1"/>
            <a:r>
              <a:rPr lang="zh-TW" altLang="en-US" sz="1350" kern="0" dirty="0"/>
              <a:t>請加註是否為中堅企業、綠色工廠或</a:t>
            </a:r>
            <a:r>
              <a:rPr lang="zh-TW" altLang="en-US" sz="1350" kern="0" dirty="0" smtClean="0"/>
              <a:t>中小企業</a:t>
            </a:r>
            <a:endParaRPr lang="en-US" altLang="zh-TW" sz="1350" kern="0" dirty="0" smtClean="0"/>
          </a:p>
          <a:p>
            <a:pPr eaLnBrk="1" hangingPunct="1"/>
            <a:r>
              <a:rPr lang="zh-TW" altLang="en-US" sz="1350" kern="0" dirty="0"/>
              <a:t>申請本輔導計畫</a:t>
            </a:r>
            <a:r>
              <a:rPr lang="zh-TW" altLang="en-US" sz="1350" kern="0" dirty="0" smtClean="0"/>
              <a:t>之動機</a:t>
            </a:r>
            <a:endParaRPr lang="en-US" altLang="zh-TW" sz="1350" kern="0" dirty="0"/>
          </a:p>
        </p:txBody>
      </p:sp>
    </p:spTree>
    <p:extLst>
      <p:ext uri="{BB962C8B-B14F-4D97-AF65-F5344CB8AC3E}">
        <p14:creationId xmlns:p14="http://schemas.microsoft.com/office/powerpoint/2010/main" val="365315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1.2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、節能改善推動與投資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14969" y="1509055"/>
            <a:ext cx="6397229" cy="2881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35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工廠</a:t>
            </a:r>
            <a:r>
              <a:rPr lang="en-US" altLang="zh-TW" sz="135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35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年內</a:t>
            </a:r>
            <a:r>
              <a:rPr lang="zh-TW" altLang="en-US" sz="135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投資</a:t>
            </a:r>
            <a:r>
              <a:rPr lang="zh-TW" altLang="en-US" sz="135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改善情形</a:t>
            </a:r>
            <a:endParaRPr lang="en-US" altLang="zh-TW" sz="135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82823" y="1151867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簡報重點：節能事蹟與相關投資情形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970001"/>
              </p:ext>
            </p:extLst>
          </p:nvPr>
        </p:nvGraphicFramePr>
        <p:xfrm>
          <a:off x="403654" y="1917080"/>
          <a:ext cx="11384694" cy="29032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1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4801">
                  <a:extLst>
                    <a:ext uri="{9D8B030D-6E8A-4147-A177-3AD203B41FA5}">
                      <a16:colId xmlns:a16="http://schemas.microsoft.com/office/drawing/2014/main" val="2849709505"/>
                    </a:ext>
                  </a:extLst>
                </a:gridCol>
                <a:gridCol w="4180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6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4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1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0564">
                  <a:extLst>
                    <a:ext uri="{9D8B030D-6E8A-4147-A177-3AD203B41FA5}">
                      <a16:colId xmlns:a16="http://schemas.microsoft.com/office/drawing/2014/main" val="3449902092"/>
                    </a:ext>
                  </a:extLst>
                </a:gridCol>
              </a:tblGrid>
              <a:tr h="228609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改善期間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系統類別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改善內容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投資成本</a:t>
                      </a:r>
                      <a:endParaRPr lang="en-US" altLang="zh-TW" sz="1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</a:t>
                      </a:r>
                      <a:r>
                        <a:rPr lang="en-US" altLang="zh-TW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投資金額佔</a:t>
                      </a:r>
                      <a:endParaRPr lang="en-US" altLang="zh-TW" sz="1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能源支出比例</a:t>
                      </a:r>
                      <a:r>
                        <a:rPr lang="en-US" altLang="zh-TW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(%)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回收年限</a:t>
                      </a:r>
                      <a:endParaRPr lang="en-US" altLang="zh-TW" sz="1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投資方式與資金來源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起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迄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u="sng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918636" y="5796950"/>
            <a:ext cx="2321584" cy="4572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/>
              <a:t>頁面不足請自行增加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70429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1.3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、節能實績與改善成果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582823" y="1151867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簡報重點：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節能措施落實成效與獲獎情形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614969" y="1503933"/>
            <a:ext cx="6397229" cy="2881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35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工廠</a:t>
            </a:r>
            <a:r>
              <a:rPr lang="en-US" altLang="zh-TW" sz="135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35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年內</a:t>
            </a:r>
            <a:r>
              <a:rPr lang="zh-TW" altLang="en-US" sz="135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重大節約能源事蹟、節能效益</a:t>
            </a:r>
            <a:r>
              <a:rPr lang="zh-TW" altLang="en-US" sz="135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和獲獎情形</a:t>
            </a:r>
            <a:endParaRPr lang="en-US" altLang="zh-TW" sz="135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39102"/>
              </p:ext>
            </p:extLst>
          </p:nvPr>
        </p:nvGraphicFramePr>
        <p:xfrm>
          <a:off x="990996" y="2005187"/>
          <a:ext cx="10698495" cy="17185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0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881">
                  <a:extLst>
                    <a:ext uri="{9D8B030D-6E8A-4147-A177-3AD203B41FA5}">
                      <a16:colId xmlns:a16="http://schemas.microsoft.com/office/drawing/2014/main" val="2320283425"/>
                    </a:ext>
                  </a:extLst>
                </a:gridCol>
                <a:gridCol w="1154881">
                  <a:extLst>
                    <a:ext uri="{9D8B030D-6E8A-4147-A177-3AD203B41FA5}">
                      <a16:colId xmlns:a16="http://schemas.microsoft.com/office/drawing/2014/main" val="4230010143"/>
                    </a:ext>
                  </a:extLst>
                </a:gridCol>
                <a:gridCol w="3518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5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90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9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改善期間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系統類別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能源種類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改善內容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改善前能源使用量</a:t>
                      </a: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en-US" altLang="zh-TW" sz="1400" dirty="0" err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kLOE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改善後能源使用量</a:t>
                      </a: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en-US" altLang="zh-TW" sz="1400" dirty="0" err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kLOE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節能率</a:t>
                      </a: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(%)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起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迄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227881"/>
              </p:ext>
            </p:extLst>
          </p:nvPr>
        </p:nvGraphicFramePr>
        <p:xfrm>
          <a:off x="990996" y="4237296"/>
          <a:ext cx="10231970" cy="16118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3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51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19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349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1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獲獎年度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參賽項目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獲獎等第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獲獎內容說明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8918636" y="5796950"/>
            <a:ext cx="2321584" cy="4572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/>
              <a:t>頁面不足請自行增加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5755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1.4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、參與節能輔導計畫積極度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27052" y="1063760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：過去參與政府節能相關輔導計畫情形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191746"/>
              </p:ext>
            </p:extLst>
          </p:nvPr>
        </p:nvGraphicFramePr>
        <p:xfrm>
          <a:off x="990996" y="1788007"/>
          <a:ext cx="10231969" cy="16118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8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1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4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4925">
                  <a:extLst>
                    <a:ext uri="{9D8B030D-6E8A-4147-A177-3AD203B41FA5}">
                      <a16:colId xmlns:a16="http://schemas.microsoft.com/office/drawing/2014/main" val="3161348746"/>
                    </a:ext>
                  </a:extLst>
                </a:gridCol>
                <a:gridCol w="3562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1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計畫年度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計畫名稱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主辦單位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執行單位</a:t>
                      </a:r>
                      <a:endParaRPr lang="zh-TW" altLang="en-US"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內容說明</a:t>
                      </a:r>
                      <a:endParaRPr lang="zh-TW" altLang="en-US" sz="14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9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2.1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、設備能耗資訊數位化現況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527052" y="1063760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簡報重點：節能技術規劃及中央監視</a:t>
            </a:r>
            <a:r>
              <a:rPr lang="en-US" altLang="zh-TW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監控系統建置情形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Rectangle 8"/>
          <p:cNvSpPr txBox="1">
            <a:spLocks noChangeArrowheads="1"/>
          </p:cNvSpPr>
          <p:nvPr/>
        </p:nvSpPr>
        <p:spPr bwMode="auto">
          <a:xfrm>
            <a:off x="479425" y="1463387"/>
            <a:ext cx="2973602" cy="32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zh-TW" altLang="en-US" sz="1800" kern="0" dirty="0"/>
              <a:t>預期規劃量測系統別</a:t>
            </a: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478204"/>
              </p:ext>
            </p:extLst>
          </p:nvPr>
        </p:nvGraphicFramePr>
        <p:xfrm>
          <a:off x="508003" y="1790411"/>
          <a:ext cx="8554995" cy="13718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1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1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92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系統別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空壓系統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熱能</a:t>
                      </a:r>
                      <a:r>
                        <a:rPr 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製程系統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空調系統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350" marR="63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sz="1600" kern="15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轉動設備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其他系統：</a:t>
                      </a:r>
                      <a:endParaRPr lang="zh-TW" altLang="zh-TW" sz="1600" kern="15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Rectangle 8"/>
          <p:cNvSpPr txBox="1">
            <a:spLocks noChangeArrowheads="1"/>
          </p:cNvSpPr>
          <p:nvPr/>
        </p:nvSpPr>
        <p:spPr bwMode="auto">
          <a:xfrm>
            <a:off x="479425" y="3432368"/>
            <a:ext cx="4641122" cy="32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zh-TW" altLang="en-US" sz="1800" kern="0" dirty="0"/>
              <a:t>能源資通訊系統介面架構與截圖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522734"/>
              </p:ext>
            </p:extLst>
          </p:nvPr>
        </p:nvGraphicFramePr>
        <p:xfrm>
          <a:off x="527052" y="3888884"/>
          <a:ext cx="9636896" cy="13718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76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4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6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92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監控系統建置情形</a:t>
                      </a:r>
                      <a:endParaRPr lang="zh-TW" altLang="en-US" sz="16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7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否</a:t>
                      </a: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F3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是</a:t>
                      </a:r>
                      <a:endParaRPr lang="en-US" altLang="zh-TW" sz="1600" kern="15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中央監視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監控系統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介面架構與截圖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資料庫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zh-TW" sz="1600" kern="15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r>
                        <a:rPr 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空調系統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　　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☐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空壓系統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　　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☐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鍋爐系統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71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350" marR="63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16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　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☐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製程系統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　　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☐</a:t>
                      </a:r>
                      <a:r>
                        <a:rPr lang="zh-TW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電力系統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　　</a:t>
                      </a:r>
                      <a:r>
                        <a:rPr lang="en-US" altLang="zh-TW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☐</a:t>
                      </a:r>
                      <a:r>
                        <a:rPr lang="zh-TW" altLang="en-US" sz="1600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其他系統</a:t>
                      </a:r>
                      <a:r>
                        <a:rPr lang="zh-TW" altLang="en-US" sz="1600" u="none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r>
                        <a:rPr lang="en-US" altLang="zh-TW" sz="1600" u="none" kern="15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__________</a:t>
                      </a:r>
                      <a:endParaRPr lang="zh-TW" altLang="zh-TW" sz="1600" u="sng" kern="15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DE6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39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>
          <a:xfrm>
            <a:off x="0" y="339513"/>
            <a:ext cx="11573197" cy="724247"/>
          </a:xfrm>
        </p:spPr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2.2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、「能源績效監視分析系統」規劃範疇及架構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55932" y="1206000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：系統架構規劃藍圖及欲納入系統範圍之構想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18636" y="5796950"/>
            <a:ext cx="2321584" cy="4572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/>
              <a:t>頁面不足請自行增加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4922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2.3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、系統建置預期成效與未來投資規劃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527052" y="1063760"/>
            <a:ext cx="8995889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：系統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後預期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產生之效益與後續投資規劃</a:t>
            </a:r>
            <a:r>
              <a:rPr lang="en-US" altLang="zh-TW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含經費預算編列</a:t>
            </a:r>
            <a:r>
              <a:rPr lang="en-US" altLang="zh-TW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63368"/>
              </p:ext>
            </p:extLst>
          </p:nvPr>
        </p:nvGraphicFramePr>
        <p:xfrm>
          <a:off x="1506510" y="3630794"/>
          <a:ext cx="9207238" cy="26670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4180">
                  <a:extLst>
                    <a:ext uri="{9D8B030D-6E8A-4147-A177-3AD203B41FA5}">
                      <a16:colId xmlns:a16="http://schemas.microsoft.com/office/drawing/2014/main" val="2849709505"/>
                    </a:ext>
                  </a:extLst>
                </a:gridCol>
                <a:gridCol w="3888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8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4982">
                  <a:extLst>
                    <a:ext uri="{9D8B030D-6E8A-4147-A177-3AD203B41FA5}">
                      <a16:colId xmlns:a16="http://schemas.microsoft.com/office/drawing/2014/main" val="3449902092"/>
                    </a:ext>
                  </a:extLst>
                </a:gridCol>
              </a:tblGrid>
              <a:tr h="228609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改善期間</a:t>
                      </a:r>
                      <a:endParaRPr lang="zh-TW" altLang="en-US" sz="11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系統類別</a:t>
                      </a:r>
                      <a:endParaRPr lang="zh-TW" altLang="en-US" sz="11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規劃改善內容</a:t>
                      </a:r>
                      <a:endParaRPr lang="zh-TW" altLang="en-US" sz="11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預計投資成本</a:t>
                      </a:r>
                      <a:r>
                        <a:rPr lang="en-US" altLang="zh-TW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</a:t>
                      </a:r>
                      <a:r>
                        <a:rPr lang="en-US" altLang="zh-TW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1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預計工期</a:t>
                      </a:r>
                      <a:endParaRPr lang="en-US" altLang="zh-TW" sz="11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11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1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投資方式與資金來源</a:t>
                      </a:r>
                      <a:endParaRPr lang="zh-TW" altLang="en-US" sz="11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起</a:t>
                      </a:r>
                      <a:endParaRPr lang="zh-TW" altLang="en-US" sz="11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迄</a:t>
                      </a:r>
                      <a:endParaRPr lang="zh-TW" altLang="en-US" sz="1100" b="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u="sng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200" kern="12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200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200" u="none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200" u="sng" kern="12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2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023463"/>
              </p:ext>
            </p:extLst>
          </p:nvPr>
        </p:nvGraphicFramePr>
        <p:xfrm>
          <a:off x="3133249" y="1457054"/>
          <a:ext cx="5953760" cy="1829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0625">
                  <a:extLst>
                    <a:ext uri="{9D8B030D-6E8A-4147-A177-3AD203B41FA5}">
                      <a16:colId xmlns:a16="http://schemas.microsoft.com/office/drawing/2014/main" val="3849292514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1290128455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3594925850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939895314"/>
                    </a:ext>
                  </a:extLst>
                </a:gridCol>
                <a:gridCol w="1191260">
                  <a:extLst>
                    <a:ext uri="{9D8B030D-6E8A-4147-A177-3AD203B41FA5}">
                      <a16:colId xmlns:a16="http://schemas.microsoft.com/office/drawing/2014/main" val="1458358347"/>
                    </a:ext>
                  </a:extLst>
                </a:gridCol>
              </a:tblGrid>
              <a:tr h="378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執行期間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項目名稱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類別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部門</a:t>
                      </a:r>
                      <a:r>
                        <a:rPr lang="en-US" sz="1200" kern="100" dirty="0">
                          <a:effectLst/>
                        </a:rPr>
                        <a:t>/</a:t>
                      </a:r>
                      <a:r>
                        <a:rPr lang="zh-TW" sz="1200" kern="100" dirty="0">
                          <a:effectLst/>
                        </a:rPr>
                        <a:t>單位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預算金額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(</a:t>
                      </a:r>
                      <a:r>
                        <a:rPr lang="zh-TW" sz="1200" kern="100" dirty="0">
                          <a:effectLst/>
                        </a:rPr>
                        <a:t>萬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542277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696127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CDE6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CDE6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CDE6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CDE6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CDE6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860928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solidFill>
                      <a:srgbClr val="E8F3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879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2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自訂 2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</TotalTime>
  <Words>730</Words>
  <Application>Microsoft Office PowerPoint</Application>
  <PresentationFormat>寬螢幕</PresentationFormat>
  <Paragraphs>152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12</vt:i4>
      </vt:variant>
    </vt:vector>
  </HeadingPairs>
  <TitlesOfParts>
    <vt:vector size="22" baseType="lpstr">
      <vt:lpstr>Arial Unicode MS</vt:lpstr>
      <vt:lpstr>微軟正黑體</vt:lpstr>
      <vt:lpstr>新細明體</vt:lpstr>
      <vt:lpstr>Arial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/>
  <cp:lastModifiedBy>黃習為</cp:lastModifiedBy>
  <cp:revision>175</cp:revision>
  <cp:lastPrinted>2025-01-17T05:59:07Z</cp:lastPrinted>
  <dcterms:created xsi:type="dcterms:W3CDTF">2019-01-14T06:35:35Z</dcterms:created>
  <dcterms:modified xsi:type="dcterms:W3CDTF">2026-01-15T01:11:03Z</dcterms:modified>
</cp:coreProperties>
</file>