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95F-E1B0-41AA-80FE-F9F5B97129AB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35D-8CB6-403A-AA83-AB35768159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58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95F-E1B0-41AA-80FE-F9F5B97129AB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35D-8CB6-403A-AA83-AB35768159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17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95F-E1B0-41AA-80FE-F9F5B97129AB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35D-8CB6-403A-AA83-AB35768159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23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95F-E1B0-41AA-80FE-F9F5B97129AB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35D-8CB6-403A-AA83-AB35768159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41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95F-E1B0-41AA-80FE-F9F5B97129AB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35D-8CB6-403A-AA83-AB35768159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2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95F-E1B0-41AA-80FE-F9F5B97129AB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35D-8CB6-403A-AA83-AB35768159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76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95F-E1B0-41AA-80FE-F9F5B97129AB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35D-8CB6-403A-AA83-AB35768159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31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95F-E1B0-41AA-80FE-F9F5B97129AB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35D-8CB6-403A-AA83-AB35768159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37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95F-E1B0-41AA-80FE-F9F5B97129AB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35D-8CB6-403A-AA83-AB35768159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86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95F-E1B0-41AA-80FE-F9F5B97129AB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35D-8CB6-403A-AA83-AB35768159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039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95F-E1B0-41AA-80FE-F9F5B97129AB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35D-8CB6-403A-AA83-AB35768159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5995F-E1B0-41AA-80FE-F9F5B97129AB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835D-8CB6-403A-AA83-AB35768159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62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68"/>
            <a:ext cx="12192000" cy="6632532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935256" y="22564"/>
            <a:ext cx="6964470" cy="651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中央大學</a:t>
            </a:r>
            <a:r>
              <a:rPr lang="zh-TW" altLang="zh-TW" sz="3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國鼎光電大樓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會議場所及停車場位置</a:t>
            </a:r>
            <a:endParaRPr lang="zh-TW" altLang="en-US" sz="3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24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flipV="1">
            <a:off x="-3761219" y="1529685"/>
            <a:ext cx="29645166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500" b="0" i="0" u="none" strike="noStrike" cap="none" normalizeH="0" baseline="0" smtClean="0">
                <a:ln>
                  <a:noFill/>
                </a:ln>
                <a:solidFill>
                  <a:srgbClr val="69696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高鐵桃園站出口導引圖</a:t>
            </a: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zh-TW" altLang="zh-TW" sz="2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www.cycu.edu.tw/cycu60/img/transport/station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26" y="1227551"/>
            <a:ext cx="10796309" cy="69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25715" y="760392"/>
            <a:ext cx="3074977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接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駁車上車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處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號出口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預定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08:20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發車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670127" y="1"/>
            <a:ext cx="6463430" cy="1089764"/>
          </a:xfrm>
        </p:spPr>
        <p:txBody>
          <a:bodyPr>
            <a:normAutofit/>
          </a:bodyPr>
          <a:lstStyle/>
          <a:p>
            <a:r>
              <a:rPr lang="zh-TW" altLang="en-US" sz="40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桃園高鐵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站接駁車乘車地點</a:t>
            </a:r>
            <a:endParaRPr lang="zh-TW" altLang="en-US" sz="40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19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36</Words>
  <Application>Microsoft Office PowerPoint</Application>
  <PresentationFormat>寬螢幕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桃園高鐵站接駁車乘車地點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02G000/范姜群峰</dc:creator>
  <cp:lastModifiedBy>02G000/范姜群峰</cp:lastModifiedBy>
  <cp:revision>6</cp:revision>
  <dcterms:created xsi:type="dcterms:W3CDTF">2019-05-08T01:13:27Z</dcterms:created>
  <dcterms:modified xsi:type="dcterms:W3CDTF">2019-05-10T05:48:36Z</dcterms:modified>
</cp:coreProperties>
</file>