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9"/>
  </p:notesMasterIdLst>
  <p:sldIdLst>
    <p:sldId id="401" r:id="rId2"/>
    <p:sldId id="400" r:id="rId3"/>
    <p:sldId id="407" r:id="rId4"/>
    <p:sldId id="403" r:id="rId5"/>
    <p:sldId id="405" r:id="rId6"/>
    <p:sldId id="404" r:id="rId7"/>
    <p:sldId id="408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B4DD96"/>
    <a:srgbClr val="FFFFFF"/>
    <a:srgbClr val="24A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C54207-A93C-4748-88B7-DC822DCC2E91}" v="36" dt="2023-02-01T02:45:24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ris Chang" userId="985fe90fca564e61" providerId="LiveId" clId="{1CC54207-A93C-4748-88B7-DC822DCC2E91}"/>
    <pc:docChg chg="undo redo custSel addSld delSld modSld modMainMaster">
      <pc:chgData name="Morris Chang" userId="985fe90fca564e61" providerId="LiveId" clId="{1CC54207-A93C-4748-88B7-DC822DCC2E91}" dt="2023-02-01T02:45:32.473" v="1881" actId="20577"/>
      <pc:docMkLst>
        <pc:docMk/>
      </pc:docMkLst>
      <pc:sldChg chg="addSp delSp modSp mod">
        <pc:chgData name="Morris Chang" userId="985fe90fca564e61" providerId="LiveId" clId="{1CC54207-A93C-4748-88B7-DC822DCC2E91}" dt="2023-02-01T02:20:48.990" v="1777"/>
        <pc:sldMkLst>
          <pc:docMk/>
          <pc:sldMk cId="2518435691" sldId="400"/>
        </pc:sldMkLst>
        <pc:spChg chg="add del mod">
          <ac:chgData name="Morris Chang" userId="985fe90fca564e61" providerId="LiveId" clId="{1CC54207-A93C-4748-88B7-DC822DCC2E91}" dt="2023-02-01T02:20:48.990" v="1777"/>
          <ac:spMkLst>
            <pc:docMk/>
            <pc:sldMk cId="2518435691" sldId="400"/>
            <ac:spMk id="2" creationId="{25965353-F5B7-A15F-3665-A22381FA8235}"/>
          </ac:spMkLst>
        </pc:spChg>
        <pc:spChg chg="del">
          <ac:chgData name="Morris Chang" userId="985fe90fca564e61" providerId="LiveId" clId="{1CC54207-A93C-4748-88B7-DC822DCC2E91}" dt="2023-01-31T06:45:13.440" v="19" actId="478"/>
          <ac:spMkLst>
            <pc:docMk/>
            <pc:sldMk cId="2518435691" sldId="400"/>
            <ac:spMk id="2" creationId="{9B4D8E31-1A7A-AF9F-A271-963CC3B1C970}"/>
          </ac:spMkLst>
        </pc:spChg>
        <pc:spChg chg="mod">
          <ac:chgData name="Morris Chang" userId="985fe90fca564e61" providerId="LiveId" clId="{1CC54207-A93C-4748-88B7-DC822DCC2E91}" dt="2023-01-31T06:45:41.134" v="21" actId="20577"/>
          <ac:spMkLst>
            <pc:docMk/>
            <pc:sldMk cId="2518435691" sldId="400"/>
            <ac:spMk id="3" creationId="{C68F25AF-2E10-A0E6-B00E-3C771D111685}"/>
          </ac:spMkLst>
        </pc:spChg>
        <pc:spChg chg="mod">
          <ac:chgData name="Morris Chang" userId="985fe90fca564e61" providerId="LiveId" clId="{1CC54207-A93C-4748-88B7-DC822DCC2E91}" dt="2023-02-01T02:15:56.637" v="1673" actId="20577"/>
          <ac:spMkLst>
            <pc:docMk/>
            <pc:sldMk cId="2518435691" sldId="400"/>
            <ac:spMk id="4" creationId="{30BBFED5-9768-1D0A-F528-6BB378CB5788}"/>
          </ac:spMkLst>
        </pc:spChg>
        <pc:spChg chg="mod">
          <ac:chgData name="Morris Chang" userId="985fe90fca564e61" providerId="LiveId" clId="{1CC54207-A93C-4748-88B7-DC822DCC2E91}" dt="2023-01-31T09:42:25.718" v="985" actId="20577"/>
          <ac:spMkLst>
            <pc:docMk/>
            <pc:sldMk cId="2518435691" sldId="400"/>
            <ac:spMk id="5" creationId="{11B228CC-3AC5-BE89-CD78-65F07B68660B}"/>
          </ac:spMkLst>
        </pc:spChg>
        <pc:spChg chg="del">
          <ac:chgData name="Morris Chang" userId="985fe90fca564e61" providerId="LiveId" clId="{1CC54207-A93C-4748-88B7-DC822DCC2E91}" dt="2023-01-31T06:45:09.590" v="17" actId="478"/>
          <ac:spMkLst>
            <pc:docMk/>
            <pc:sldMk cId="2518435691" sldId="400"/>
            <ac:spMk id="7" creationId="{72786EA5-AAA1-C97E-7078-DDFF64659C7A}"/>
          </ac:spMkLst>
        </pc:spChg>
        <pc:spChg chg="del">
          <ac:chgData name="Morris Chang" userId="985fe90fca564e61" providerId="LiveId" clId="{1CC54207-A93C-4748-88B7-DC822DCC2E91}" dt="2023-01-31T06:45:09.590" v="17" actId="478"/>
          <ac:spMkLst>
            <pc:docMk/>
            <pc:sldMk cId="2518435691" sldId="400"/>
            <ac:spMk id="8" creationId="{E4C3E5FF-F80B-CF3D-0FD8-6AD28D60DCD1}"/>
          </ac:spMkLst>
        </pc:spChg>
        <pc:spChg chg="del">
          <ac:chgData name="Morris Chang" userId="985fe90fca564e61" providerId="LiveId" clId="{1CC54207-A93C-4748-88B7-DC822DCC2E91}" dt="2023-01-31T06:45:11.185" v="18" actId="478"/>
          <ac:spMkLst>
            <pc:docMk/>
            <pc:sldMk cId="2518435691" sldId="400"/>
            <ac:spMk id="9" creationId="{A6A98CC2-82AA-95C6-3BC0-641E74DC7A7D}"/>
          </ac:spMkLst>
        </pc:spChg>
        <pc:spChg chg="mod">
          <ac:chgData name="Morris Chang" userId="985fe90fca564e61" providerId="LiveId" clId="{1CC54207-A93C-4748-88B7-DC822DCC2E91}" dt="2023-01-31T06:52:22.865" v="129" actId="207"/>
          <ac:spMkLst>
            <pc:docMk/>
            <pc:sldMk cId="2518435691" sldId="400"/>
            <ac:spMk id="14" creationId="{849E9756-E3DF-2149-CDFC-FB138335D1D9}"/>
          </ac:spMkLst>
        </pc:spChg>
        <pc:spChg chg="mod">
          <ac:chgData name="Morris Chang" userId="985fe90fca564e61" providerId="LiveId" clId="{1CC54207-A93C-4748-88B7-DC822DCC2E91}" dt="2023-01-31T06:52:22.865" v="129" actId="207"/>
          <ac:spMkLst>
            <pc:docMk/>
            <pc:sldMk cId="2518435691" sldId="400"/>
            <ac:spMk id="15" creationId="{A6B13B28-EE7E-93EF-4C31-D42A16D728EF}"/>
          </ac:spMkLst>
        </pc:spChg>
        <pc:spChg chg="del">
          <ac:chgData name="Morris Chang" userId="985fe90fca564e61" providerId="LiveId" clId="{1CC54207-A93C-4748-88B7-DC822DCC2E91}" dt="2023-01-31T06:45:09.590" v="17" actId="478"/>
          <ac:spMkLst>
            <pc:docMk/>
            <pc:sldMk cId="2518435691" sldId="400"/>
            <ac:spMk id="27" creationId="{416BE249-1EC6-0AED-6C28-A4AE9F3394A2}"/>
          </ac:spMkLst>
        </pc:spChg>
        <pc:spChg chg="del">
          <ac:chgData name="Morris Chang" userId="985fe90fca564e61" providerId="LiveId" clId="{1CC54207-A93C-4748-88B7-DC822DCC2E91}" dt="2023-01-31T06:45:09.590" v="17" actId="478"/>
          <ac:spMkLst>
            <pc:docMk/>
            <pc:sldMk cId="2518435691" sldId="400"/>
            <ac:spMk id="32" creationId="{90FDB957-8224-DA47-A283-4FF612AC8186}"/>
          </ac:spMkLst>
        </pc:spChg>
        <pc:grpChg chg="add mod">
          <ac:chgData name="Morris Chang" userId="985fe90fca564e61" providerId="LiveId" clId="{1CC54207-A93C-4748-88B7-DC822DCC2E91}" dt="2023-01-31T06:52:22.865" v="129" actId="207"/>
          <ac:grpSpMkLst>
            <pc:docMk/>
            <pc:sldMk cId="2518435691" sldId="400"/>
            <ac:grpSpMk id="13" creationId="{0CE4B474-606A-5076-481A-3CCB0F80D6B2}"/>
          </ac:grpSpMkLst>
        </pc:grpChg>
        <pc:graphicFrameChg chg="del">
          <ac:chgData name="Morris Chang" userId="985fe90fca564e61" providerId="LiveId" clId="{1CC54207-A93C-4748-88B7-DC822DCC2E91}" dt="2023-01-31T06:45:09.590" v="17" actId="478"/>
          <ac:graphicFrameMkLst>
            <pc:docMk/>
            <pc:sldMk cId="2518435691" sldId="400"/>
            <ac:graphicFrameMk id="10" creationId="{5C74190F-888E-A2D3-1C3D-2744724FD661}"/>
          </ac:graphicFrameMkLst>
        </pc:graphicFrameChg>
        <pc:graphicFrameChg chg="del">
          <ac:chgData name="Morris Chang" userId="985fe90fca564e61" providerId="LiveId" clId="{1CC54207-A93C-4748-88B7-DC822DCC2E91}" dt="2023-01-31T06:45:09.590" v="17" actId="478"/>
          <ac:graphicFrameMkLst>
            <pc:docMk/>
            <pc:sldMk cId="2518435691" sldId="400"/>
            <ac:graphicFrameMk id="11" creationId="{CAC7326F-07C4-284C-7522-1F67185FB0BA}"/>
          </ac:graphicFrameMkLst>
        </pc:graphicFrameChg>
        <pc:graphicFrameChg chg="del">
          <ac:chgData name="Morris Chang" userId="985fe90fca564e61" providerId="LiveId" clId="{1CC54207-A93C-4748-88B7-DC822DCC2E91}" dt="2023-01-31T06:45:09.590" v="17" actId="478"/>
          <ac:graphicFrameMkLst>
            <pc:docMk/>
            <pc:sldMk cId="2518435691" sldId="400"/>
            <ac:graphicFrameMk id="12" creationId="{C4A78457-31D9-99F4-9AD3-E188C376904D}"/>
          </ac:graphicFrameMkLst>
        </pc:graphicFrameChg>
      </pc:sldChg>
      <pc:sldChg chg="addSp delSp modSp new mod modClrScheme chgLayout">
        <pc:chgData name="Morris Chang" userId="985fe90fca564e61" providerId="LiveId" clId="{1CC54207-A93C-4748-88B7-DC822DCC2E91}" dt="2023-02-01T02:45:32.473" v="1881" actId="20577"/>
        <pc:sldMkLst>
          <pc:docMk/>
          <pc:sldMk cId="1965998361" sldId="401"/>
        </pc:sldMkLst>
        <pc:spChg chg="del">
          <ac:chgData name="Morris Chang" userId="985fe90fca564e61" providerId="LiveId" clId="{1CC54207-A93C-4748-88B7-DC822DCC2E91}" dt="2023-01-31T08:47:47.812" v="157" actId="700"/>
          <ac:spMkLst>
            <pc:docMk/>
            <pc:sldMk cId="1965998361" sldId="401"/>
            <ac:spMk id="2" creationId="{65CE3D48-D570-7A53-48C7-40174B2E3AE6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" creationId="{2F9BE044-134C-00BD-EDEB-FFA8290F98C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5" creationId="{FB99440F-F304-A7A1-8887-396032631F04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6" creationId="{1F9F0BFB-E979-F0C0-F8D5-2238FDCCC515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" creationId="{618AF980-706C-0571-884C-E4F44CCF45AE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0" creationId="{66716F37-DCA5-516A-F899-BAB25E66BEE8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" creationId="{0BB74394-7B42-E6C8-C4F8-26FB8E49540E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2" creationId="{269F5173-E403-8059-7C08-F2E37C5C6C48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" creationId="{1EDE1278-986F-3A40-FD91-733B254AA391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" creationId="{5CB38978-09D9-61F0-5014-A04DF076C893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" creationId="{5FBFB613-CA76-2801-4687-60D9F8F1D36D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" creationId="{2430D754-7E1F-62A7-6909-1243835106FC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7" creationId="{99798D02-E5B6-6763-685C-83BF97B4222B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8" creationId="{4B7D5727-B332-8226-C4D8-65E943682B42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9" creationId="{DE10F168-AA08-0EF9-3340-0F6C5EB7A630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0" creationId="{CE9A6B55-5D84-937B-8860-3AB0CB2FEAEA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1" creationId="{1EABCB6B-6602-A69A-8209-6C12CCF72938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2" creationId="{358E76C8-FC68-F71B-338A-6D264E091BC6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3" creationId="{FA660B96-5B49-5E26-CDF3-C52182325904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4" creationId="{0D518DC1-84BC-E9C2-91D9-8A7F568A3EA7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5" creationId="{BAC2BFF0-4017-FED6-699E-047478CC7D84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6" creationId="{9A1446E6-1E28-38A9-27C3-BBCDC1AA5338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7" creationId="{5AD6DA72-DF89-C107-1973-26808D4CFCE1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8" creationId="{2ABDAF36-8BE9-0D31-1E28-9614EFA4DA11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9" creationId="{9C8C049B-C377-1486-63C0-966C6A836584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0" creationId="{5FABA5FA-D21C-4A34-B32E-41314FD0657D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1" creationId="{D4A0DF2C-A8A0-0371-32A8-448226A03623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2" creationId="{EC45F3DF-501C-5300-D064-47786A80DF1F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3" creationId="{A019E77D-4282-A27E-A69D-74EE62BB1CE3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4" creationId="{1A9092C2-DD9D-4D34-0773-470B15EB4D91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5" creationId="{17FD6141-3047-7422-D0BB-D12F128ECFA7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6" creationId="{6B23198F-3D7F-7383-717F-C8F4FA6AB21F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7" creationId="{105A11A2-B833-BA1F-15E8-16A3BFFABA8C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8" creationId="{A143A081-A73A-06F4-B9BF-07CB80CBD19A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9" creationId="{BA11EEC4-C8A3-8681-0286-6569921B0065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40" creationId="{CCE36EFF-CAD1-6B6C-473B-2DF6490E274E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41" creationId="{27F48080-4D90-F924-2DA1-10F26315CA04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42" creationId="{914F51F0-4324-AD28-0B6A-6A2B13F9A631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44" creationId="{C00AB0CF-0F40-685B-04F5-CB2EB2EBA20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45" creationId="{2FF36525-655E-9816-F317-9954E01CC72C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51" creationId="{6869C09B-54B1-C42A-E4B6-B514278BC500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52" creationId="{963BBD18-C23F-9CA4-EE7F-5B33B69A074D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53" creationId="{FD176D03-5A67-DB7B-84E9-35928096FCE1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54" creationId="{01F9E559-3FFC-F3D7-0642-0CA0F5B937FF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55" creationId="{94911FC8-6CBE-7AB3-CC08-5CFF1D78535D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56" creationId="{C0F2A417-11A5-FB79-AF8A-A277547DF2C3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64" creationId="{B118B729-8017-FA1C-77E9-CE8E1FDACC6E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66" creationId="{A4D4872E-E2AC-161E-9110-E8E4B8DB6AD5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67" creationId="{219FC424-F5BC-709C-8EFF-37ADF55B55A1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68" creationId="{614DFAEA-A6D4-7BDD-C9A9-7102C621323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69" creationId="{6415DC45-B7F0-2209-64E0-A5D0A050F804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0" creationId="{86453276-B5E1-3A54-C025-6C67B7370BF8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1" creationId="{B7E7E073-F16A-F0B5-AF36-97567A5A6D27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2" creationId="{FC9D2852-BBB9-9541-2764-3E3E4B4AF30A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3" creationId="{57C6BF04-CE91-8965-6485-45FB5AEB5240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4" creationId="{5BD2C9E6-99A9-FFE8-54A8-5B2092982D7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6" creationId="{8FB466C5-DD00-9C95-CEA5-E3CF4F7CCFFD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7" creationId="{0CF02250-E342-5E5A-52EF-A240315476C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8" creationId="{423AA975-83E5-A182-FCD3-8FFE67F60617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0" creationId="{563069C6-9939-7DE2-0116-53936F0D1C1E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1" creationId="{E8F7E174-796F-B4B0-403B-EEBA90193040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2" creationId="{BB8AF5D0-4AD3-5401-461F-F702CF262BB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4" creationId="{73AF6A69-4B11-4229-9888-5DB20BB17ABC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5" creationId="{258D2611-228B-5184-FA42-7A8C5755F78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6" creationId="{BA521540-27F5-12E7-AFEB-45A035C9C953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8" creationId="{C3E15FFE-30B5-2E4A-8459-5BC34ACBAE5C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9" creationId="{3547E0DC-328D-E8B7-126D-DD1B56A7421F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0" creationId="{7BEC3640-3176-568A-2C36-8A1448737C8A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1" creationId="{0A55F0E0-FE5A-06A8-63FB-E5B59D4BBA75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2" creationId="{3297F098-F639-6D52-3C8D-248E6E01AECC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3" creationId="{6FC4CBBD-0C46-316B-9BD0-7CFA2693D5F3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4" creationId="{E3FEF038-A1CA-5C96-5119-9CB8489BE2E9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5" creationId="{ABF2CEA8-E481-A218-5986-1C3A26DEE9E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6" creationId="{7F00BA7B-4CD2-D2DC-AF94-F026D0A775BD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7" creationId="{CCA77408-B96D-6CDF-DEA6-D62D4C59DE2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8" creationId="{3E2E7AAC-3F49-E848-2EC7-111A9BEEF5A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06" creationId="{4EF910AF-5C19-FD16-B355-6F83FF9334B8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07" creationId="{6AF68483-E0C5-3C64-BF09-834A72A71BBA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08" creationId="{0B0CE18E-7F55-4E24-65EE-29BE6519B723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1" creationId="{18FB27C3-B9FA-6EAE-4B27-5BA4C7239929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2" creationId="{FC1314B0-AEF2-C778-E2E7-E4DF9B532BCC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3" creationId="{500A3B50-4E55-9FD0-1C00-3630DA6563B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4" creationId="{920C8114-3763-F96B-BD7D-F1FE3F0D7F91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5" creationId="{0E6CA05B-2846-6E1F-4D1A-ED8A339ED410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6" creationId="{564EE7E4-1130-385A-C0A0-003038A9CD7B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7" creationId="{E41138CB-384A-946B-93BA-1D364681CDC3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8" creationId="{19D4A6C4-DB05-6BC4-BCD0-05CEC77B3FB5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9" creationId="{95DD398C-DD88-B69C-A0C0-CA5F3CCD1010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20" creationId="{7C3DE24E-7F51-BB72-A2C8-F7812EA36A5F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21" creationId="{1FF91A68-411E-434B-B3ED-D4E43F38CA55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26" creationId="{D9B26AA4-D6B7-1CE6-F181-BFF389E8EC28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27" creationId="{A63533E4-BB9D-D479-CACA-364C3C80878B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28" creationId="{47E9CD09-3763-FFFA-86CB-799A60DE5C43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29" creationId="{36F8609C-069B-26F3-760E-137F6403326F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0" creationId="{5C4B28E9-7E00-7ACA-1C56-C9954EB66B04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1" creationId="{82B9C462-FF39-8C72-3932-BC7718B642C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2" creationId="{2E9B89D9-326E-2B5A-76A2-281CBBFE8E2F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3" creationId="{B389EB16-A24D-E098-AF56-3B2E4E7352C4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4" creationId="{F0B43620-17F5-351A-F1C3-47273B04CFEF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5" creationId="{F2F81ACB-E70A-CB4F-A540-B12D5E1BD85C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6" creationId="{D7BF87B5-CD96-1A90-EC02-E96BF8F4BD7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7" creationId="{06B8D42C-B012-1FCC-4C74-BC146BB0399A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8" creationId="{2E99055C-169E-C681-0C61-F49A28015FBA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9" creationId="{CD945106-4A57-2B15-2A9D-4993FF5BC3A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0" creationId="{4928D936-D6B7-35EE-215A-867D1873952B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1" creationId="{554DAA54-B5AC-0C7B-496A-98732CFDAF6E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2" creationId="{B5AC009F-B09D-4BEC-FAE7-2F454CC3734A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3" creationId="{6A93950F-89CA-7721-0846-CF028FB44A8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4" creationId="{E1DBA337-7C91-F0CC-EE4A-304CD81A137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5" creationId="{97F49B89-2874-15ED-0377-4C87BB8C60BB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6" creationId="{4EAC2E0D-9CA4-4DFA-7DC3-70E583A5EA10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7" creationId="{99BF8FE4-F3CD-5C4C-0566-25072AC14E6D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8" creationId="{D7E799F1-4EE8-1576-FC39-716EDAAF994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9" creationId="{A6F25B73-5B86-EE5B-BFBC-70FADB516948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0" creationId="{3419F43A-94FF-75B6-CA9A-43BF036D9008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1" creationId="{68C454F8-CAE7-8AF9-461B-6F0B81A69A07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2" creationId="{E523C440-1627-0547-97F9-9CF147055809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3" creationId="{D93A28C5-8B73-5C37-07D8-8772A3E0BECA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4" creationId="{5641D387-4982-5A9B-C342-41D7D88BBB11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6" creationId="{CD5B9736-6F98-1D55-D724-FDD49A01940B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7" creationId="{CAB7E35E-1A81-EEE2-9180-A4CE04794CC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8" creationId="{A80652BA-6544-8361-7681-B2ACF11C5203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9" creationId="{ADDD465A-9F8D-C36A-C994-BB296E09A0C9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2" creationId="{4EC92F21-7693-59C4-F38D-39C2422A3E8B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3" creationId="{79A14ED3-0DF1-0D10-87A8-35C2C57A56B5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4" creationId="{0ADD6227-5CC9-8ECD-1A50-6E0424B977F0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5" creationId="{8FAA6BE6-E383-BFF4-B047-6B1A71107721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6" creationId="{346FD3AD-DD84-DC2A-D900-EAE31B04BE55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7" creationId="{AB6B46C2-E14B-DD71-9020-D860C5D8883C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8" creationId="{999D22FB-BA6C-07CC-1A69-21B8B99D419D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9" creationId="{1960776E-8A33-24A1-60E5-F131743A9082}"/>
          </ac:spMkLst>
        </pc:spChg>
        <pc:spChg chg="add mod">
          <ac:chgData name="Morris Chang" userId="985fe90fca564e61" providerId="LiveId" clId="{1CC54207-A93C-4748-88B7-DC822DCC2E91}" dt="2023-02-01T02:45:32.473" v="1881" actId="20577"/>
          <ac:spMkLst>
            <pc:docMk/>
            <pc:sldMk cId="1965998361" sldId="401"/>
            <ac:spMk id="170" creationId="{9E95C736-1012-E557-700F-B0900E8FF09C}"/>
          </ac:spMkLst>
        </pc:spChg>
        <pc:spChg chg="add mod">
          <ac:chgData name="Morris Chang" userId="985fe90fca564e61" providerId="LiveId" clId="{1CC54207-A93C-4748-88B7-DC822DCC2E91}" dt="2023-01-31T08:49:46.316" v="239" actId="20577"/>
          <ac:spMkLst>
            <pc:docMk/>
            <pc:sldMk cId="1965998361" sldId="401"/>
            <ac:spMk id="171" creationId="{E71181B7-475A-24A9-AA87-94646EF08964}"/>
          </ac:spMkLst>
        </pc:spChg>
        <pc:spChg chg="add mod">
          <ac:chgData name="Morris Chang" userId="985fe90fca564e61" providerId="LiveId" clId="{1CC54207-A93C-4748-88B7-DC822DCC2E91}" dt="2023-01-31T09:46:43.632" v="1161" actId="1076"/>
          <ac:spMkLst>
            <pc:docMk/>
            <pc:sldMk cId="1965998361" sldId="401"/>
            <ac:spMk id="172" creationId="{2130B124-FC63-DB01-7A9A-D013BC26570F}"/>
          </ac:spMkLst>
        </pc:spChg>
        <pc:grpChg chg="add mod">
          <ac:chgData name="Morris Chang" userId="985fe90fca564e61" providerId="LiveId" clId="{1CC54207-A93C-4748-88B7-DC822DCC2E91}" dt="2023-01-31T08:48:10.351" v="161" actId="14100"/>
          <ac:grpSpMkLst>
            <pc:docMk/>
            <pc:sldMk cId="1965998361" sldId="401"/>
            <ac:grpSpMk id="4" creationId="{A8872DDC-7191-37C7-5952-7CB6DA7FA381}"/>
          </ac:grpSpMkLst>
        </pc:grpChg>
        <pc:grpChg chg="add mod">
          <ac:chgData name="Morris Chang" userId="985fe90fca564e61" providerId="LiveId" clId="{1CC54207-A93C-4748-88B7-DC822DCC2E91}" dt="2023-01-31T08:47:57.010" v="159" actId="14100"/>
          <ac:grpSpMkLst>
            <pc:docMk/>
            <pc:sldMk cId="1965998361" sldId="401"/>
            <ac:grpSpMk id="7" creationId="{75A96F3A-BFC3-4F3D-D62F-A417E6F9A305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8" creationId="{71A1E636-26EB-86FE-0C5B-76474A27C785}"/>
          </ac:grpSpMkLst>
        </pc:grpChg>
        <pc:grpChg chg="add mod">
          <ac:chgData name="Morris Chang" userId="985fe90fca564e61" providerId="LiveId" clId="{1CC54207-A93C-4748-88B7-DC822DCC2E91}" dt="2023-01-31T08:48:15.665" v="162" actId="1076"/>
          <ac:grpSpMkLst>
            <pc:docMk/>
            <pc:sldMk cId="1965998361" sldId="401"/>
            <ac:grpSpMk id="43" creationId="{A1F6E99B-C72E-AB70-80BB-CFEC7FF636D9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46" creationId="{B24DAD65-CE94-DD8D-F207-C74167822B31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47" creationId="{B2E4037B-44CE-7465-4348-52FB5B19D018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48" creationId="{75BB84B8-95A1-352C-FCC3-4B3B75B37A91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49" creationId="{45C55B4C-8892-1CC9-3913-4B59AA2D6A72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50" creationId="{CD7AA747-6887-F12E-28DD-40C5EE9B76DA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57" creationId="{6E520BC4-94FF-3DCF-7559-43D90BB076FA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58" creationId="{7CA96E0F-E378-858F-FD96-36D5207A74B6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59" creationId="{639D4301-3C84-D64D-3BDA-0FD6C5FBE9F2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60" creationId="{8B483596-68B5-EEA7-39E1-3EB0B5F4DBD7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61" creationId="{71A76677-4458-83B1-8E17-168CC5F73CB8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62" creationId="{F5C6D6D0-E192-A611-4FEE-8E314C4A974A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63" creationId="{CCC0565A-4A0C-D293-9E3D-CD07EAA6BBFC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65" creationId="{BF2484E2-D59D-FC9D-59BA-5E6CF1B91641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75" creationId="{D43007A0-4EB1-3490-F28F-1A67C894445D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79" creationId="{0B43478A-EA58-67C0-CBDF-9374389EF54C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83" creationId="{40DB3F76-6E47-F111-ECE9-BA4CF6BF21AC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87" creationId="{10AB8573-B668-4918-63B0-392B2AC19D6D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99" creationId="{65F37176-0FB5-DAE7-08BA-5606576E735F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00" creationId="{D5A5398D-B853-DEE0-FB2D-3BBA5ADB914E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01" creationId="{56AD1BDB-B607-4347-E498-4627D1433435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02" creationId="{3F582BE3-5FE2-355E-D7E1-6A801BC2DDF1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03" creationId="{D2B59384-D380-5919-1C46-1764BEEFA822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04" creationId="{E704330D-D051-F0E4-7E7C-3C13E828ECF5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05" creationId="{2656092B-F61E-F6BA-56C1-EF60F11F460B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09" creationId="{9B08437F-5FFC-7DC3-7E65-BFC8C0D6AF6E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10" creationId="{82E9E914-A12F-A6B1-EE00-464F1B2DC85D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22" creationId="{AE0747FA-7716-FD72-37DD-242ADFF43B8E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23" creationId="{070B8B20-2877-9FF1-6824-CA22441A911D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24" creationId="{EEF95655-0E5A-A9E2-5174-EC3C5373E7D9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25" creationId="{760A6C72-19FA-EB51-BC5F-2C88361E63C8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55" creationId="{A77BFA8E-B2FE-9916-4506-2EC3AA7A51D9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60" creationId="{B993399C-DCFF-6C9E-A8FF-3260C7278024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61" creationId="{D5F55730-94D6-634E-EDF2-F79DB4DAB209}"/>
          </ac:grpSpMkLst>
        </pc:grpChg>
      </pc:sldChg>
      <pc:sldChg chg="addSp delSp modSp new del mod setBg modClrScheme chgLayout">
        <pc:chgData name="Morris Chang" userId="985fe90fca564e61" providerId="LiveId" clId="{1CC54207-A93C-4748-88B7-DC822DCC2E91}" dt="2023-01-31T06:44:59.744" v="15" actId="47"/>
        <pc:sldMkLst>
          <pc:docMk/>
          <pc:sldMk cId="2777406635" sldId="401"/>
        </pc:sldMkLst>
        <pc:spChg chg="del">
          <ac:chgData name="Morris Chang" userId="985fe90fca564e61" providerId="LiveId" clId="{1CC54207-A93C-4748-88B7-DC822DCC2E91}" dt="2023-01-31T06:43:37.245" v="1" actId="700"/>
          <ac:spMkLst>
            <pc:docMk/>
            <pc:sldMk cId="2777406635" sldId="401"/>
            <ac:spMk id="2" creationId="{9B201DAF-C1CB-3D28-25E0-4573B428036D}"/>
          </ac:spMkLst>
        </pc:spChg>
        <pc:spChg chg="add del mod">
          <ac:chgData name="Morris Chang" userId="985fe90fca564e61" providerId="LiveId" clId="{1CC54207-A93C-4748-88B7-DC822DCC2E91}" dt="2023-01-31T06:44:00.298" v="3" actId="700"/>
          <ac:spMkLst>
            <pc:docMk/>
            <pc:sldMk cId="2777406635" sldId="401"/>
            <ac:spMk id="3" creationId="{83D1101C-1921-8A45-B47C-0D6BDB82119B}"/>
          </ac:spMkLst>
        </pc:spChg>
        <pc:spChg chg="add del mod ord">
          <ac:chgData name="Morris Chang" userId="985fe90fca564e61" providerId="LiveId" clId="{1CC54207-A93C-4748-88B7-DC822DCC2E91}" dt="2023-01-31T06:44:07.849" v="4" actId="700"/>
          <ac:spMkLst>
            <pc:docMk/>
            <pc:sldMk cId="2777406635" sldId="401"/>
            <ac:spMk id="4" creationId="{116616FB-38FE-F447-0F8E-28EE2115464E}"/>
          </ac:spMkLst>
        </pc:spChg>
        <pc:spChg chg="add del mod ord">
          <ac:chgData name="Morris Chang" userId="985fe90fca564e61" providerId="LiveId" clId="{1CC54207-A93C-4748-88B7-DC822DCC2E91}" dt="2023-01-31T06:44:12.583" v="5" actId="700"/>
          <ac:spMkLst>
            <pc:docMk/>
            <pc:sldMk cId="2777406635" sldId="401"/>
            <ac:spMk id="5" creationId="{77BD4C66-D07F-4155-0F2B-BE1CC4071578}"/>
          </ac:spMkLst>
        </pc:spChg>
        <pc:spChg chg="add del">
          <ac:chgData name="Morris Chang" userId="985fe90fca564e61" providerId="LiveId" clId="{1CC54207-A93C-4748-88B7-DC822DCC2E91}" dt="2023-01-31T06:44:42.776" v="9" actId="26606"/>
          <ac:spMkLst>
            <pc:docMk/>
            <pc:sldMk cId="2777406635" sldId="401"/>
            <ac:spMk id="7" creationId="{42A4FC2C-047E-45A5-965D-8E1E3BF09BC6}"/>
          </ac:spMkLst>
        </pc:spChg>
        <pc:spChg chg="add del">
          <ac:chgData name="Morris Chang" userId="985fe90fca564e61" providerId="LiveId" clId="{1CC54207-A93C-4748-88B7-DC822DCC2E91}" dt="2023-01-31T06:44:46.415" v="11" actId="26606"/>
          <ac:spMkLst>
            <pc:docMk/>
            <pc:sldMk cId="2777406635" sldId="401"/>
            <ac:spMk id="9" creationId="{42A4FC2C-047E-45A5-965D-8E1E3BF09BC6}"/>
          </ac:spMkLst>
        </pc:spChg>
        <pc:spChg chg="add">
          <ac:chgData name="Morris Chang" userId="985fe90fca564e61" providerId="LiveId" clId="{1CC54207-A93C-4748-88B7-DC822DCC2E91}" dt="2023-01-31T06:44:46.423" v="12" actId="26606"/>
          <ac:spMkLst>
            <pc:docMk/>
            <pc:sldMk cId="2777406635" sldId="401"/>
            <ac:spMk id="12" creationId="{42A4FC2C-047E-45A5-965D-8E1E3BF09BC6}"/>
          </ac:spMkLst>
        </pc:spChg>
        <pc:picChg chg="add del">
          <ac:chgData name="Morris Chang" userId="985fe90fca564e61" providerId="LiveId" clId="{1CC54207-A93C-4748-88B7-DC822DCC2E91}" dt="2023-01-31T06:44:42.776" v="9" actId="26606"/>
          <ac:picMkLst>
            <pc:docMk/>
            <pc:sldMk cId="2777406635" sldId="401"/>
            <ac:picMk id="6" creationId="{37CE23D7-BB64-4163-7379-05817E0447D2}"/>
          </ac:picMkLst>
        </pc:picChg>
        <pc:picChg chg="add del">
          <ac:chgData name="Morris Chang" userId="985fe90fca564e61" providerId="LiveId" clId="{1CC54207-A93C-4748-88B7-DC822DCC2E91}" dt="2023-01-31T06:44:46.415" v="11" actId="26606"/>
          <ac:picMkLst>
            <pc:docMk/>
            <pc:sldMk cId="2777406635" sldId="401"/>
            <ac:picMk id="10" creationId="{31B430BE-A391-A953-CA70-24C321E52F76}"/>
          </ac:picMkLst>
        </pc:picChg>
        <pc:picChg chg="add">
          <ac:chgData name="Morris Chang" userId="985fe90fca564e61" providerId="LiveId" clId="{1CC54207-A93C-4748-88B7-DC822DCC2E91}" dt="2023-01-31T06:44:46.423" v="12" actId="26606"/>
          <ac:picMkLst>
            <pc:docMk/>
            <pc:sldMk cId="2777406635" sldId="401"/>
            <ac:picMk id="13" creationId="{E04B92B4-7E84-254A-398E-EEDDE785648D}"/>
          </ac:picMkLst>
        </pc:picChg>
      </pc:sldChg>
      <pc:sldChg chg="new del">
        <pc:chgData name="Morris Chang" userId="985fe90fca564e61" providerId="LiveId" clId="{1CC54207-A93C-4748-88B7-DC822DCC2E91}" dt="2023-01-31T06:51:55.334" v="125" actId="47"/>
        <pc:sldMkLst>
          <pc:docMk/>
          <pc:sldMk cId="3090044264" sldId="402"/>
        </pc:sldMkLst>
      </pc:sldChg>
      <pc:sldChg chg="new del">
        <pc:chgData name="Morris Chang" userId="985fe90fca564e61" providerId="LiveId" clId="{1CC54207-A93C-4748-88B7-DC822DCC2E91}" dt="2023-01-31T08:46:53.945" v="156" actId="47"/>
        <pc:sldMkLst>
          <pc:docMk/>
          <pc:sldMk cId="3177119454" sldId="402"/>
        </pc:sldMkLst>
      </pc:sldChg>
      <pc:sldChg chg="addSp modSp new del mod modClrScheme chgLayout">
        <pc:chgData name="Morris Chang" userId="985fe90fca564e61" providerId="LiveId" clId="{1CC54207-A93C-4748-88B7-DC822DCC2E91}" dt="2023-02-01T02:18:42.119" v="1763" actId="47"/>
        <pc:sldMkLst>
          <pc:docMk/>
          <pc:sldMk cId="3307713105" sldId="402"/>
        </pc:sldMkLst>
        <pc:spChg chg="add mod">
          <ac:chgData name="Morris Chang" userId="985fe90fca564e61" providerId="LiveId" clId="{1CC54207-A93C-4748-88B7-DC822DCC2E91}" dt="2023-01-31T08:54:09.172" v="390" actId="1076"/>
          <ac:spMkLst>
            <pc:docMk/>
            <pc:sldMk cId="3307713105" sldId="402"/>
            <ac:spMk id="2" creationId="{E8D5042A-FD39-8CF9-361F-F95CE58A7781}"/>
          </ac:spMkLst>
        </pc:spChg>
        <pc:spChg chg="add mod">
          <ac:chgData name="Morris Chang" userId="985fe90fca564e61" providerId="LiveId" clId="{1CC54207-A93C-4748-88B7-DC822DCC2E91}" dt="2023-01-31T09:41:25.855" v="891" actId="465"/>
          <ac:spMkLst>
            <pc:docMk/>
            <pc:sldMk cId="3307713105" sldId="402"/>
            <ac:spMk id="3" creationId="{2F4DD62D-2B29-7C3D-CE65-B913DCE302F4}"/>
          </ac:spMkLst>
        </pc:spChg>
        <pc:spChg chg="add mod">
          <ac:chgData name="Morris Chang" userId="985fe90fca564e61" providerId="LiveId" clId="{1CC54207-A93C-4748-88B7-DC822DCC2E91}" dt="2023-01-31T09:41:51.850" v="941" actId="20577"/>
          <ac:spMkLst>
            <pc:docMk/>
            <pc:sldMk cId="3307713105" sldId="402"/>
            <ac:spMk id="4" creationId="{89D085EE-0FA1-4D5D-CD68-2FF0C7BB886A}"/>
          </ac:spMkLst>
        </pc:spChg>
        <pc:spChg chg="add mod">
          <ac:chgData name="Morris Chang" userId="985fe90fca564e61" providerId="LiveId" clId="{1CC54207-A93C-4748-88B7-DC822DCC2E91}" dt="2023-01-31T09:41:25.855" v="891" actId="465"/>
          <ac:spMkLst>
            <pc:docMk/>
            <pc:sldMk cId="3307713105" sldId="402"/>
            <ac:spMk id="5" creationId="{8DF5F03D-CC2A-5BE2-461A-08724B4D7235}"/>
          </ac:spMkLst>
        </pc:spChg>
        <pc:spChg chg="add mod">
          <ac:chgData name="Morris Chang" userId="985fe90fca564e61" providerId="LiveId" clId="{1CC54207-A93C-4748-88B7-DC822DCC2E91}" dt="2023-01-31T09:41:54.004" v="943" actId="20577"/>
          <ac:spMkLst>
            <pc:docMk/>
            <pc:sldMk cId="3307713105" sldId="402"/>
            <ac:spMk id="6" creationId="{40CDBC5E-1270-2492-A414-8E833462EEF4}"/>
          </ac:spMkLst>
        </pc:spChg>
        <pc:spChg chg="add mod">
          <ac:chgData name="Morris Chang" userId="985fe90fca564e61" providerId="LiveId" clId="{1CC54207-A93C-4748-88B7-DC822DCC2E91}" dt="2023-01-31T09:41:25.855" v="891" actId="465"/>
          <ac:spMkLst>
            <pc:docMk/>
            <pc:sldMk cId="3307713105" sldId="402"/>
            <ac:spMk id="7" creationId="{EFABFCA5-98BD-D42C-76A2-93576B64D96B}"/>
          </ac:spMkLst>
        </pc:spChg>
        <pc:spChg chg="add mod">
          <ac:chgData name="Morris Chang" userId="985fe90fca564e61" providerId="LiveId" clId="{1CC54207-A93C-4748-88B7-DC822DCC2E91}" dt="2023-01-31T09:41:56.683" v="945" actId="20577"/>
          <ac:spMkLst>
            <pc:docMk/>
            <pc:sldMk cId="3307713105" sldId="402"/>
            <ac:spMk id="8" creationId="{FFD78C92-C332-154E-88A4-E834AA76AC2C}"/>
          </ac:spMkLst>
        </pc:spChg>
        <pc:spChg chg="add mod">
          <ac:chgData name="Morris Chang" userId="985fe90fca564e61" providerId="LiveId" clId="{1CC54207-A93C-4748-88B7-DC822DCC2E91}" dt="2023-01-31T09:41:25.855" v="891" actId="465"/>
          <ac:spMkLst>
            <pc:docMk/>
            <pc:sldMk cId="3307713105" sldId="402"/>
            <ac:spMk id="9" creationId="{5D5D57B9-699C-1752-02B6-271DB7ABF31C}"/>
          </ac:spMkLst>
        </pc:spChg>
        <pc:spChg chg="add mod">
          <ac:chgData name="Morris Chang" userId="985fe90fca564e61" providerId="LiveId" clId="{1CC54207-A93C-4748-88B7-DC822DCC2E91}" dt="2023-01-31T09:41:59.340" v="949" actId="20577"/>
          <ac:spMkLst>
            <pc:docMk/>
            <pc:sldMk cId="3307713105" sldId="402"/>
            <ac:spMk id="10" creationId="{BC5E215C-9059-4D69-70A0-3AF2EC351A03}"/>
          </ac:spMkLst>
        </pc:spChg>
        <pc:spChg chg="add mod">
          <ac:chgData name="Morris Chang" userId="985fe90fca564e61" providerId="LiveId" clId="{1CC54207-A93C-4748-88B7-DC822DCC2E91}" dt="2023-01-31T09:42:07.928" v="956" actId="20577"/>
          <ac:spMkLst>
            <pc:docMk/>
            <pc:sldMk cId="3307713105" sldId="402"/>
            <ac:spMk id="11" creationId="{320FAE3B-2712-5827-64D9-D86C2E533881}"/>
          </ac:spMkLst>
        </pc:spChg>
        <pc:spChg chg="add mod">
          <ac:chgData name="Morris Chang" userId="985fe90fca564e61" providerId="LiveId" clId="{1CC54207-A93C-4748-88B7-DC822DCC2E91}" dt="2023-01-31T09:42:04.859" v="951" actId="20577"/>
          <ac:spMkLst>
            <pc:docMk/>
            <pc:sldMk cId="3307713105" sldId="402"/>
            <ac:spMk id="12" creationId="{BD9A103E-5F98-85A0-91A5-74F5C5A01A08}"/>
          </ac:spMkLst>
        </pc:spChg>
        <pc:spChg chg="add mod">
          <ac:chgData name="Morris Chang" userId="985fe90fca564e61" providerId="LiveId" clId="{1CC54207-A93C-4748-88B7-DC822DCC2E91}" dt="2023-01-31T09:41:46.927" v="939" actId="20577"/>
          <ac:spMkLst>
            <pc:docMk/>
            <pc:sldMk cId="3307713105" sldId="402"/>
            <ac:spMk id="13" creationId="{4D61F9F9-C345-35EE-F0D4-36265550F617}"/>
          </ac:spMkLst>
        </pc:spChg>
        <pc:spChg chg="add mod">
          <ac:chgData name="Morris Chang" userId="985fe90fca564e61" providerId="LiveId" clId="{1CC54207-A93C-4748-88B7-DC822DCC2E91}" dt="2023-01-31T09:41:00.401" v="888" actId="1076"/>
          <ac:spMkLst>
            <pc:docMk/>
            <pc:sldMk cId="3307713105" sldId="402"/>
            <ac:spMk id="14" creationId="{7A7AD478-F7BB-1C2B-DCDB-2E5414A6E9FF}"/>
          </ac:spMkLst>
        </pc:spChg>
      </pc:sldChg>
      <pc:sldChg chg="modSp add mod">
        <pc:chgData name="Morris Chang" userId="985fe90fca564e61" providerId="LiveId" clId="{1CC54207-A93C-4748-88B7-DC822DCC2E91}" dt="2023-02-01T02:16:00.029" v="1675" actId="20577"/>
        <pc:sldMkLst>
          <pc:docMk/>
          <pc:sldMk cId="1482261129" sldId="403"/>
        </pc:sldMkLst>
        <pc:spChg chg="mod">
          <ac:chgData name="Morris Chang" userId="985fe90fca564e61" providerId="LiveId" clId="{1CC54207-A93C-4748-88B7-DC822DCC2E91}" dt="2023-01-31T09:42:34.994" v="989" actId="20577"/>
          <ac:spMkLst>
            <pc:docMk/>
            <pc:sldMk cId="1482261129" sldId="403"/>
            <ac:spMk id="3" creationId="{C68F25AF-2E10-A0E6-B00E-3C771D111685}"/>
          </ac:spMkLst>
        </pc:spChg>
        <pc:spChg chg="mod">
          <ac:chgData name="Morris Chang" userId="985fe90fca564e61" providerId="LiveId" clId="{1CC54207-A93C-4748-88B7-DC822DCC2E91}" dt="2023-02-01T02:16:00.029" v="1675" actId="20577"/>
          <ac:spMkLst>
            <pc:docMk/>
            <pc:sldMk cId="1482261129" sldId="403"/>
            <ac:spMk id="4" creationId="{30BBFED5-9768-1D0A-F528-6BB378CB5788}"/>
          </ac:spMkLst>
        </pc:spChg>
        <pc:spChg chg="mod">
          <ac:chgData name="Morris Chang" userId="985fe90fca564e61" providerId="LiveId" clId="{1CC54207-A93C-4748-88B7-DC822DCC2E91}" dt="2023-01-31T09:00:53.231" v="489" actId="20577"/>
          <ac:spMkLst>
            <pc:docMk/>
            <pc:sldMk cId="1482261129" sldId="403"/>
            <ac:spMk id="5" creationId="{11B228CC-3AC5-BE89-CD78-65F07B68660B}"/>
          </ac:spMkLst>
        </pc:spChg>
      </pc:sldChg>
      <pc:sldChg chg="new del">
        <pc:chgData name="Morris Chang" userId="985fe90fca564e61" providerId="LiveId" clId="{1CC54207-A93C-4748-88B7-DC822DCC2E91}" dt="2023-01-31T09:00:14.679" v="446" actId="680"/>
        <pc:sldMkLst>
          <pc:docMk/>
          <pc:sldMk cId="3964775358" sldId="403"/>
        </pc:sldMkLst>
      </pc:sldChg>
      <pc:sldChg chg="modSp add mod">
        <pc:chgData name="Morris Chang" userId="985fe90fca564e61" providerId="LiveId" clId="{1CC54207-A93C-4748-88B7-DC822DCC2E91}" dt="2023-02-01T02:16:35.367" v="1709" actId="20577"/>
        <pc:sldMkLst>
          <pc:docMk/>
          <pc:sldMk cId="2537685178" sldId="404"/>
        </pc:sldMkLst>
        <pc:spChg chg="mod">
          <ac:chgData name="Morris Chang" userId="985fe90fca564e61" providerId="LiveId" clId="{1CC54207-A93C-4748-88B7-DC822DCC2E91}" dt="2023-01-31T09:42:41.224" v="993" actId="20577"/>
          <ac:spMkLst>
            <pc:docMk/>
            <pc:sldMk cId="2537685178" sldId="404"/>
            <ac:spMk id="3" creationId="{C68F25AF-2E10-A0E6-B00E-3C771D111685}"/>
          </ac:spMkLst>
        </pc:spChg>
        <pc:spChg chg="mod">
          <ac:chgData name="Morris Chang" userId="985fe90fca564e61" providerId="LiveId" clId="{1CC54207-A93C-4748-88B7-DC822DCC2E91}" dt="2023-02-01T02:16:35.367" v="1709" actId="20577"/>
          <ac:spMkLst>
            <pc:docMk/>
            <pc:sldMk cId="2537685178" sldId="404"/>
            <ac:spMk id="4" creationId="{30BBFED5-9768-1D0A-F528-6BB378CB5788}"/>
          </ac:spMkLst>
        </pc:spChg>
        <pc:spChg chg="mod">
          <ac:chgData name="Morris Chang" userId="985fe90fca564e61" providerId="LiveId" clId="{1CC54207-A93C-4748-88B7-DC822DCC2E91}" dt="2023-01-31T09:01:50.124" v="610" actId="20577"/>
          <ac:spMkLst>
            <pc:docMk/>
            <pc:sldMk cId="2537685178" sldId="404"/>
            <ac:spMk id="5" creationId="{11B228CC-3AC5-BE89-CD78-65F07B68660B}"/>
          </ac:spMkLst>
        </pc:spChg>
      </pc:sldChg>
      <pc:sldChg chg="modSp add mod">
        <pc:chgData name="Morris Chang" userId="985fe90fca564e61" providerId="LiveId" clId="{1CC54207-A93C-4748-88B7-DC822DCC2E91}" dt="2023-02-01T02:16:19.683" v="1693" actId="20577"/>
        <pc:sldMkLst>
          <pc:docMk/>
          <pc:sldMk cId="1510034923" sldId="405"/>
        </pc:sldMkLst>
        <pc:spChg chg="mod">
          <ac:chgData name="Morris Chang" userId="985fe90fca564e61" providerId="LiveId" clId="{1CC54207-A93C-4748-88B7-DC822DCC2E91}" dt="2023-01-31T09:42:38.099" v="991" actId="20577"/>
          <ac:spMkLst>
            <pc:docMk/>
            <pc:sldMk cId="1510034923" sldId="405"/>
            <ac:spMk id="3" creationId="{C68F25AF-2E10-A0E6-B00E-3C771D111685}"/>
          </ac:spMkLst>
        </pc:spChg>
        <pc:spChg chg="mod">
          <ac:chgData name="Morris Chang" userId="985fe90fca564e61" providerId="LiveId" clId="{1CC54207-A93C-4748-88B7-DC822DCC2E91}" dt="2023-02-01T02:16:19.683" v="1693" actId="20577"/>
          <ac:spMkLst>
            <pc:docMk/>
            <pc:sldMk cId="1510034923" sldId="405"/>
            <ac:spMk id="4" creationId="{30BBFED5-9768-1D0A-F528-6BB378CB5788}"/>
          </ac:spMkLst>
        </pc:spChg>
        <pc:spChg chg="mod">
          <ac:chgData name="Morris Chang" userId="985fe90fca564e61" providerId="LiveId" clId="{1CC54207-A93C-4748-88B7-DC822DCC2E91}" dt="2023-01-31T09:01:17.415" v="541" actId="20577"/>
          <ac:spMkLst>
            <pc:docMk/>
            <pc:sldMk cId="1510034923" sldId="405"/>
            <ac:spMk id="5" creationId="{11B228CC-3AC5-BE89-CD78-65F07B68660B}"/>
          </ac:spMkLst>
        </pc:spChg>
      </pc:sldChg>
      <pc:sldChg chg="addSp delSp modSp new del mod modClrScheme chgLayout">
        <pc:chgData name="Morris Chang" userId="985fe90fca564e61" providerId="LiveId" clId="{1CC54207-A93C-4748-88B7-DC822DCC2E91}" dt="2023-01-31T09:47:00.186" v="1162" actId="47"/>
        <pc:sldMkLst>
          <pc:docMk/>
          <pc:sldMk cId="1618810894" sldId="406"/>
        </pc:sldMkLst>
        <pc:spChg chg="del">
          <ac:chgData name="Morris Chang" userId="985fe90fca564e61" providerId="LiveId" clId="{1CC54207-A93C-4748-88B7-DC822DCC2E91}" dt="2023-01-31T09:24:27.774" v="722" actId="700"/>
          <ac:spMkLst>
            <pc:docMk/>
            <pc:sldMk cId="1618810894" sldId="406"/>
            <ac:spMk id="2" creationId="{6790CB78-23D5-AFA4-A479-800A937AFC2E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4" creationId="{DBBE5E07-2C33-625D-E033-93F4D8DF2BA4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5" creationId="{83EA8029-D51E-B91C-C7B7-B4BDD00D8E7F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7" creationId="{DD3C6EF2-FEAB-DE15-28BF-3496B98211A0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8" creationId="{8DF77C5E-C1AF-0E50-1611-3051AB53F76F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10" creationId="{C232724E-2297-3960-50D1-BF0F430AAEFC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11" creationId="{F43DC82D-26A2-8B3A-EF67-9C34EC5FFF40}"/>
          </ac:spMkLst>
        </pc:spChg>
        <pc:spChg chg="add mod ord">
          <ac:chgData name="Morris Chang" userId="985fe90fca564e61" providerId="LiveId" clId="{1CC54207-A93C-4748-88B7-DC822DCC2E91}" dt="2023-01-31T09:43:18.900" v="1006"/>
          <ac:spMkLst>
            <pc:docMk/>
            <pc:sldMk cId="1618810894" sldId="406"/>
            <ac:spMk id="12" creationId="{B436B49F-1D69-42DC-B37F-9255827451FE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14" creationId="{22110FD6-3563-BB0D-BF6D-5F786273FB1D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15" creationId="{7368BA2B-9785-B64B-4F8B-1C7BA2450935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16" creationId="{ED961EEF-5C4A-2A7D-1377-3B50B8925718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17" creationId="{162B4639-7218-19DF-0FD8-40A33F4D4F51}"/>
          </ac:spMkLst>
        </pc:spChg>
        <pc:spChg chg="add mod">
          <ac:chgData name="Morris Chang" userId="985fe90fca564e61" providerId="LiveId" clId="{1CC54207-A93C-4748-88B7-DC822DCC2E91}" dt="2023-01-31T09:26:06.081" v="735" actId="1076"/>
          <ac:spMkLst>
            <pc:docMk/>
            <pc:sldMk cId="1618810894" sldId="406"/>
            <ac:spMk id="18" creationId="{1654D98A-EDF4-BDB0-D0AF-795A7B309FE3}"/>
          </ac:spMkLst>
        </pc:spChg>
        <pc:spChg chg="add mod">
          <ac:chgData name="Morris Chang" userId="985fe90fca564e61" providerId="LiveId" clId="{1CC54207-A93C-4748-88B7-DC822DCC2E91}" dt="2023-01-31T09:26:06.081" v="735" actId="1076"/>
          <ac:spMkLst>
            <pc:docMk/>
            <pc:sldMk cId="1618810894" sldId="406"/>
            <ac:spMk id="19" creationId="{0A86B3E6-2EFD-7589-DB8A-62E71398162E}"/>
          </ac:spMkLst>
        </pc:spChg>
        <pc:spChg chg="add mod">
          <ac:chgData name="Morris Chang" userId="985fe90fca564e61" providerId="LiveId" clId="{1CC54207-A93C-4748-88B7-DC822DCC2E91}" dt="2023-01-31T09:26:06.081" v="735" actId="1076"/>
          <ac:spMkLst>
            <pc:docMk/>
            <pc:sldMk cId="1618810894" sldId="406"/>
            <ac:spMk id="20" creationId="{C59EF8CB-2AA1-D549-71E4-46ED2DC582AA}"/>
          </ac:spMkLst>
        </pc:spChg>
        <pc:spChg chg="add mod">
          <ac:chgData name="Morris Chang" userId="985fe90fca564e61" providerId="LiveId" clId="{1CC54207-A93C-4748-88B7-DC822DCC2E91}" dt="2023-01-31T09:26:06.081" v="735" actId="1076"/>
          <ac:spMkLst>
            <pc:docMk/>
            <pc:sldMk cId="1618810894" sldId="406"/>
            <ac:spMk id="21" creationId="{51ECC1A9-B186-06E6-F7DC-8A4E36D77DB7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22" creationId="{EA80B945-E259-F736-7151-AF37FAA881CF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23" creationId="{DCA79095-A145-9A76-44CE-C881CA51C2BE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24" creationId="{61AFB79A-E360-4C9A-A67C-56AEE1ADF653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25" creationId="{A7CC0112-FB02-92A8-52D9-A7206738F0D9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26" creationId="{7FA00F3C-C925-E0C7-5D80-373125BA6C19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27" creationId="{50C2F15A-1544-3B95-EB36-EA9A61038BD9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28" creationId="{59264144-1114-B6D8-D7F3-5B4C4AE4DC8D}"/>
          </ac:spMkLst>
        </pc:spChg>
        <pc:spChg chg="add mod">
          <ac:chgData name="Morris Chang" userId="985fe90fca564e61" providerId="LiveId" clId="{1CC54207-A93C-4748-88B7-DC822DCC2E91}" dt="2023-01-31T09:26:06.081" v="735" actId="1076"/>
          <ac:spMkLst>
            <pc:docMk/>
            <pc:sldMk cId="1618810894" sldId="406"/>
            <ac:spMk id="29" creationId="{892E9FAC-6B58-4C53-E738-5A6F324470AA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30" creationId="{AFD30D1F-C3F2-D12E-A4BF-C88F5FFEEFA4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31" creationId="{1EA6B60E-180A-9529-4A8B-7802FD7C5FCC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32" creationId="{12A59080-B802-B679-02E5-33F99EDDCAA7}"/>
          </ac:spMkLst>
        </pc:spChg>
        <pc:spChg chg="add mod">
          <ac:chgData name="Morris Chang" userId="985fe90fca564e61" providerId="LiveId" clId="{1CC54207-A93C-4748-88B7-DC822DCC2E91}" dt="2023-01-31T09:26:11.939" v="736" actId="1076"/>
          <ac:spMkLst>
            <pc:docMk/>
            <pc:sldMk cId="1618810894" sldId="406"/>
            <ac:spMk id="33" creationId="{7DC44857-B76C-14D3-CE5A-AD3089A35FD1}"/>
          </ac:spMkLst>
        </pc:spChg>
        <pc:spChg chg="add mod">
          <ac:chgData name="Morris Chang" userId="985fe90fca564e61" providerId="LiveId" clId="{1CC54207-A93C-4748-88B7-DC822DCC2E91}" dt="2023-01-31T09:26:11.939" v="736" actId="1076"/>
          <ac:spMkLst>
            <pc:docMk/>
            <pc:sldMk cId="1618810894" sldId="406"/>
            <ac:spMk id="34" creationId="{859DE6DE-78C9-E767-5566-7A3DAAF06BB0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35" creationId="{1A3ED9D0-32E4-E5DB-D0C1-18D5262C4BB0}"/>
          </ac:spMkLst>
        </pc:spChg>
        <pc:spChg chg="add mod">
          <ac:chgData name="Morris Chang" userId="985fe90fca564e61" providerId="LiveId" clId="{1CC54207-A93C-4748-88B7-DC822DCC2E91}" dt="2023-01-31T09:26:11.939" v="736" actId="1076"/>
          <ac:spMkLst>
            <pc:docMk/>
            <pc:sldMk cId="1618810894" sldId="406"/>
            <ac:spMk id="36" creationId="{995B8706-CA32-7DF4-9DFB-8C2A08281D8B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37" creationId="{4C428908-B324-7DAE-3EFD-48F0DC1B66F0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38" creationId="{E8DE6E81-A67F-423D-9A69-AC328B2B6301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39" creationId="{F43E4B9B-D934-282D-88B7-BDC9A9A93DC9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40" creationId="{A9F68D7F-2860-1EAA-1521-A417C0AAF043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41" creationId="{CBFBF098-5159-DB7B-B2E5-6C57C4C59994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42" creationId="{662FA6F3-4738-2548-AE0A-125CF2712EE3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43" creationId="{A5706712-CA4C-F346-3FFF-EE4B8C291C3C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44" creationId="{59D84ED6-CAE7-5400-D0A7-63FCB34BAB5D}"/>
          </ac:spMkLst>
        </pc:spChg>
        <pc:spChg chg="add mod">
          <ac:chgData name="Morris Chang" userId="985fe90fca564e61" providerId="LiveId" clId="{1CC54207-A93C-4748-88B7-DC822DCC2E91}" dt="2023-01-31T09:31:09.766" v="852" actId="1076"/>
          <ac:spMkLst>
            <pc:docMk/>
            <pc:sldMk cId="1618810894" sldId="406"/>
            <ac:spMk id="45" creationId="{F135861E-C959-9CCE-FB34-C7E358FD0246}"/>
          </ac:spMkLst>
        </pc:spChg>
        <pc:spChg chg="add del mod">
          <ac:chgData name="Morris Chang" userId="985fe90fca564e61" providerId="LiveId" clId="{1CC54207-A93C-4748-88B7-DC822DCC2E91}" dt="2023-01-31T09:30:05.466" v="835" actId="478"/>
          <ac:spMkLst>
            <pc:docMk/>
            <pc:sldMk cId="1618810894" sldId="406"/>
            <ac:spMk id="47" creationId="{D3361953-23FB-E4DF-EB2A-CA99DB5BFFCF}"/>
          </ac:spMkLst>
        </pc:spChg>
        <pc:grpChg chg="add mod">
          <ac:chgData name="Morris Chang" userId="985fe90fca564e61" providerId="LiveId" clId="{1CC54207-A93C-4748-88B7-DC822DCC2E91}" dt="2023-01-31T09:25:31.303" v="726" actId="164"/>
          <ac:grpSpMkLst>
            <pc:docMk/>
            <pc:sldMk cId="1618810894" sldId="406"/>
            <ac:grpSpMk id="3" creationId="{3C8FA1FA-102A-6C93-1C56-6DFFFCA4C6A6}"/>
          </ac:grpSpMkLst>
        </pc:grpChg>
        <pc:grpChg chg="add mod">
          <ac:chgData name="Morris Chang" userId="985fe90fca564e61" providerId="LiveId" clId="{1CC54207-A93C-4748-88B7-DC822DCC2E91}" dt="2023-01-31T09:25:31.303" v="726" actId="164"/>
          <ac:grpSpMkLst>
            <pc:docMk/>
            <pc:sldMk cId="1618810894" sldId="406"/>
            <ac:grpSpMk id="6" creationId="{842CA74C-ABDC-F5DB-FCA7-9876AD74F7F6}"/>
          </ac:grpSpMkLst>
        </pc:grpChg>
        <pc:grpChg chg="add mod">
          <ac:chgData name="Morris Chang" userId="985fe90fca564e61" providerId="LiveId" clId="{1CC54207-A93C-4748-88B7-DC822DCC2E91}" dt="2023-01-31T09:25:31.303" v="726" actId="164"/>
          <ac:grpSpMkLst>
            <pc:docMk/>
            <pc:sldMk cId="1618810894" sldId="406"/>
            <ac:grpSpMk id="9" creationId="{958F0F2D-B6F9-942D-F1EB-66981EF9ECA9}"/>
          </ac:grpSpMkLst>
        </pc:grpChg>
        <pc:grpChg chg="add mod">
          <ac:chgData name="Morris Chang" userId="985fe90fca564e61" providerId="LiveId" clId="{1CC54207-A93C-4748-88B7-DC822DCC2E91}" dt="2023-01-31T09:25:31.303" v="726" actId="164"/>
          <ac:grpSpMkLst>
            <pc:docMk/>
            <pc:sldMk cId="1618810894" sldId="406"/>
            <ac:grpSpMk id="13" creationId="{7CCFCAFD-8C25-38AE-6192-BDE6841115C5}"/>
          </ac:grpSpMkLst>
        </pc:grpChg>
        <pc:grpChg chg="add mod">
          <ac:chgData name="Morris Chang" userId="985fe90fca564e61" providerId="LiveId" clId="{1CC54207-A93C-4748-88B7-DC822DCC2E91}" dt="2023-01-31T09:26:32.905" v="740" actId="12788"/>
          <ac:grpSpMkLst>
            <pc:docMk/>
            <pc:sldMk cId="1618810894" sldId="406"/>
            <ac:grpSpMk id="46" creationId="{DD0E0773-FAA7-2E8F-D52C-30CD3210852A}"/>
          </ac:grpSpMkLst>
        </pc:grpChg>
      </pc:sldChg>
      <pc:sldChg chg="addSp delSp modSp add mod">
        <pc:chgData name="Morris Chang" userId="985fe90fca564e61" providerId="LiveId" clId="{1CC54207-A93C-4748-88B7-DC822DCC2E91}" dt="2023-02-01T02:20:47.823" v="1775"/>
        <pc:sldMkLst>
          <pc:docMk/>
          <pc:sldMk cId="785254746" sldId="407"/>
        </pc:sldMkLst>
        <pc:spChg chg="add del mod">
          <ac:chgData name="Morris Chang" userId="985fe90fca564e61" providerId="LiveId" clId="{1CC54207-A93C-4748-88B7-DC822DCC2E91}" dt="2023-02-01T02:20:47.823" v="1775"/>
          <ac:spMkLst>
            <pc:docMk/>
            <pc:sldMk cId="785254746" sldId="407"/>
            <ac:spMk id="2" creationId="{FA40F14D-7886-4888-AFEE-C43CF9F90C96}"/>
          </ac:spMkLst>
        </pc:spChg>
        <pc:spChg chg="mod">
          <ac:chgData name="Morris Chang" userId="985fe90fca564e61" providerId="LiveId" clId="{1CC54207-A93C-4748-88B7-DC822DCC2E91}" dt="2023-01-31T09:42:31.247" v="987" actId="20577"/>
          <ac:spMkLst>
            <pc:docMk/>
            <pc:sldMk cId="785254746" sldId="407"/>
            <ac:spMk id="3" creationId="{C68F25AF-2E10-A0E6-B00E-3C771D111685}"/>
          </ac:spMkLst>
        </pc:spChg>
        <pc:spChg chg="mod">
          <ac:chgData name="Morris Chang" userId="985fe90fca564e61" providerId="LiveId" clId="{1CC54207-A93C-4748-88B7-DC822DCC2E91}" dt="2023-02-01T02:18:05.474" v="1762" actId="313"/>
          <ac:spMkLst>
            <pc:docMk/>
            <pc:sldMk cId="785254746" sldId="407"/>
            <ac:spMk id="4" creationId="{30BBFED5-9768-1D0A-F528-6BB378CB5788}"/>
          </ac:spMkLst>
        </pc:spChg>
      </pc:sldChg>
      <pc:sldChg chg="modSp add mod">
        <pc:chgData name="Morris Chang" userId="985fe90fca564e61" providerId="LiveId" clId="{1CC54207-A93C-4748-88B7-DC822DCC2E91}" dt="2023-02-01T02:17:47.413" v="1751" actId="20577"/>
        <pc:sldMkLst>
          <pc:docMk/>
          <pc:sldMk cId="1099650918" sldId="408"/>
        </pc:sldMkLst>
        <pc:spChg chg="mod">
          <ac:chgData name="Morris Chang" userId="985fe90fca564e61" providerId="LiveId" clId="{1CC54207-A93C-4748-88B7-DC822DCC2E91}" dt="2023-01-31T09:42:55.014" v="996" actId="20577"/>
          <ac:spMkLst>
            <pc:docMk/>
            <pc:sldMk cId="1099650918" sldId="408"/>
            <ac:spMk id="3" creationId="{C68F25AF-2E10-A0E6-B00E-3C771D111685}"/>
          </ac:spMkLst>
        </pc:spChg>
        <pc:spChg chg="mod">
          <ac:chgData name="Morris Chang" userId="985fe90fca564e61" providerId="LiveId" clId="{1CC54207-A93C-4748-88B7-DC822DCC2E91}" dt="2023-02-01T02:17:47.413" v="1751" actId="20577"/>
          <ac:spMkLst>
            <pc:docMk/>
            <pc:sldMk cId="1099650918" sldId="408"/>
            <ac:spMk id="4" creationId="{30BBFED5-9768-1D0A-F528-6BB378CB5788}"/>
          </ac:spMkLst>
        </pc:spChg>
        <pc:spChg chg="mod">
          <ac:chgData name="Morris Chang" userId="985fe90fca564e61" providerId="LiveId" clId="{1CC54207-A93C-4748-88B7-DC822DCC2E91}" dt="2023-01-31T09:43:08.690" v="1005" actId="20577"/>
          <ac:spMkLst>
            <pc:docMk/>
            <pc:sldMk cId="1099650918" sldId="408"/>
            <ac:spMk id="5" creationId="{11B228CC-3AC5-BE89-CD78-65F07B68660B}"/>
          </ac:spMkLst>
        </pc:spChg>
      </pc:sldChg>
      <pc:sldMasterChg chg="modSp addSldLayout delSldLayout modSldLayout">
        <pc:chgData name="Morris Chang" userId="985fe90fca564e61" providerId="LiveId" clId="{1CC54207-A93C-4748-88B7-DC822DCC2E91}" dt="2023-02-01T02:20:01.994" v="1767" actId="20577"/>
        <pc:sldMasterMkLst>
          <pc:docMk/>
          <pc:sldMasterMk cId="2621752192" sldId="2147483660"/>
        </pc:sldMasterMkLst>
        <pc:sldLayoutChg chg="modSp">
          <pc:chgData name="Morris Chang" userId="985fe90fca564e61" providerId="LiveId" clId="{1CC54207-A93C-4748-88B7-DC822DCC2E91}" dt="2023-01-31T06:51:14.037" v="117" actId="735"/>
          <pc:sldLayoutMkLst>
            <pc:docMk/>
            <pc:sldMasterMk cId="2621752192" sldId="2147483660"/>
            <pc:sldLayoutMk cId="1316903615" sldId="2147483661"/>
          </pc:sldLayoutMkLst>
        </pc:sldLayoutChg>
        <pc:sldLayoutChg chg="addSp delSp modSp mod">
          <pc:chgData name="Morris Chang" userId="985fe90fca564e61" providerId="LiveId" clId="{1CC54207-A93C-4748-88B7-DC822DCC2E91}" dt="2023-02-01T02:20:01.994" v="1767" actId="20577"/>
          <pc:sldLayoutMkLst>
            <pc:docMk/>
            <pc:sldMasterMk cId="2621752192" sldId="2147483660"/>
            <pc:sldLayoutMk cId="1828729755" sldId="2147483662"/>
          </pc:sldLayoutMkLst>
          <pc:spChg chg="add del">
            <ac:chgData name="Morris Chang" userId="985fe90fca564e61" providerId="LiveId" clId="{1CC54207-A93C-4748-88B7-DC822DCC2E91}" dt="2023-01-31T06:50:18.674" v="104" actId="11529"/>
            <ac:spMkLst>
              <pc:docMk/>
              <pc:sldMasterMk cId="2621752192" sldId="2147483660"/>
              <pc:sldLayoutMk cId="1828729755" sldId="2147483662"/>
              <ac:spMk id="3" creationId="{654A339E-543E-209F-7677-6C3343A31028}"/>
            </ac:spMkLst>
          </pc:spChg>
          <pc:spChg chg="add del mod">
            <ac:chgData name="Morris Chang" userId="985fe90fca564e61" providerId="LiveId" clId="{1CC54207-A93C-4748-88B7-DC822DCC2E91}" dt="2023-01-31T06:50:25.149" v="105" actId="478"/>
            <ac:spMkLst>
              <pc:docMk/>
              <pc:sldMasterMk cId="2621752192" sldId="2147483660"/>
              <pc:sldLayoutMk cId="1828729755" sldId="2147483662"/>
              <ac:spMk id="4" creationId="{AE0FE065-8FB8-6F0F-29C0-84F7A00E4115}"/>
            </ac:spMkLst>
          </pc:spChg>
          <pc:spChg chg="add del">
            <ac:chgData name="Morris Chang" userId="985fe90fca564e61" providerId="LiveId" clId="{1CC54207-A93C-4748-88B7-DC822DCC2E91}" dt="2023-01-31T06:50:31.869" v="106" actId="11529"/>
            <ac:spMkLst>
              <pc:docMk/>
              <pc:sldMasterMk cId="2621752192" sldId="2147483660"/>
              <pc:sldLayoutMk cId="1828729755" sldId="2147483662"/>
              <ac:spMk id="5" creationId="{DCBC79D8-B080-4712-6357-6704A034DEE8}"/>
            </ac:spMkLst>
          </pc:spChg>
          <pc:spChg chg="add del mod">
            <ac:chgData name="Morris Chang" userId="985fe90fca564e61" providerId="LiveId" clId="{1CC54207-A93C-4748-88B7-DC822DCC2E91}" dt="2023-01-31T06:50:34.427" v="107" actId="478"/>
            <ac:spMkLst>
              <pc:docMk/>
              <pc:sldMasterMk cId="2621752192" sldId="2147483660"/>
              <pc:sldLayoutMk cId="1828729755" sldId="2147483662"/>
              <ac:spMk id="6" creationId="{39AFEBDB-21C1-0819-6EF9-994F8B8DD022}"/>
            </ac:spMkLst>
          </pc:spChg>
          <pc:spChg chg="add mod">
            <ac:chgData name="Morris Chang" userId="985fe90fca564e61" providerId="LiveId" clId="{1CC54207-A93C-4748-88B7-DC822DCC2E91}" dt="2023-02-01T02:20:01.994" v="1767" actId="20577"/>
            <ac:spMkLst>
              <pc:docMk/>
              <pc:sldMasterMk cId="2621752192" sldId="2147483660"/>
              <pc:sldLayoutMk cId="1828729755" sldId="2147483662"/>
              <ac:spMk id="7" creationId="{DD5666DF-F439-AA0E-9751-E33C9DD59810}"/>
            </ac:spMkLst>
          </pc:spChg>
        </pc:sldLayoutChg>
        <pc:sldLayoutChg chg="modSp">
          <pc:chgData name="Morris Chang" userId="985fe90fca564e61" providerId="LiveId" clId="{1CC54207-A93C-4748-88B7-DC822DCC2E91}" dt="2023-01-31T06:50:08.547" v="103" actId="735"/>
          <pc:sldLayoutMkLst>
            <pc:docMk/>
            <pc:sldMasterMk cId="2621752192" sldId="2147483660"/>
            <pc:sldLayoutMk cId="3199570895" sldId="2147483663"/>
          </pc:sldLayoutMkLst>
        </pc:sldLayoutChg>
        <pc:sldLayoutChg chg="modSp">
          <pc:chgData name="Morris Chang" userId="985fe90fca564e61" providerId="LiveId" clId="{1CC54207-A93C-4748-88B7-DC822DCC2E91}" dt="2023-01-31T06:51:13.092" v="116" actId="735"/>
          <pc:sldLayoutMkLst>
            <pc:docMk/>
            <pc:sldMasterMk cId="2621752192" sldId="2147483660"/>
            <pc:sldLayoutMk cId="2403243366" sldId="2147483664"/>
          </pc:sldLayoutMkLst>
        </pc:sldLayoutChg>
        <pc:sldLayoutChg chg="modSp">
          <pc:chgData name="Morris Chang" userId="985fe90fca564e61" providerId="LiveId" clId="{1CC54207-A93C-4748-88B7-DC822DCC2E91}" dt="2023-01-31T06:51:12.744" v="115" actId="735"/>
          <pc:sldLayoutMkLst>
            <pc:docMk/>
            <pc:sldMasterMk cId="2621752192" sldId="2147483660"/>
            <pc:sldLayoutMk cId="1203950689" sldId="2147483665"/>
          </pc:sldLayoutMkLst>
        </pc:sldLayoutChg>
        <pc:sldLayoutChg chg="modSp">
          <pc:chgData name="Morris Chang" userId="985fe90fca564e61" providerId="LiveId" clId="{1CC54207-A93C-4748-88B7-DC822DCC2E91}" dt="2023-01-31T06:51:12.490" v="114" actId="735"/>
          <pc:sldLayoutMkLst>
            <pc:docMk/>
            <pc:sldMasterMk cId="2621752192" sldId="2147483660"/>
            <pc:sldLayoutMk cId="386419259" sldId="2147483667"/>
          </pc:sldLayoutMkLst>
        </pc:sldLayoutChg>
        <pc:sldLayoutChg chg="modSp">
          <pc:chgData name="Morris Chang" userId="985fe90fca564e61" providerId="LiveId" clId="{1CC54207-A93C-4748-88B7-DC822DCC2E91}" dt="2023-01-31T06:51:12.187" v="113" actId="735"/>
          <pc:sldLayoutMkLst>
            <pc:docMk/>
            <pc:sldMasterMk cId="2621752192" sldId="2147483660"/>
            <pc:sldLayoutMk cId="841252193" sldId="2147483668"/>
          </pc:sldLayoutMkLst>
        </pc:sldLayoutChg>
        <pc:sldLayoutChg chg="modSp">
          <pc:chgData name="Morris Chang" userId="985fe90fca564e61" providerId="LiveId" clId="{1CC54207-A93C-4748-88B7-DC822DCC2E91}" dt="2023-01-31T06:51:11.883" v="112" actId="735"/>
          <pc:sldLayoutMkLst>
            <pc:docMk/>
            <pc:sldMasterMk cId="2621752192" sldId="2147483660"/>
            <pc:sldLayoutMk cId="710163300" sldId="2147483669"/>
          </pc:sldLayoutMkLst>
        </pc:sldLayoutChg>
        <pc:sldLayoutChg chg="modSp">
          <pc:chgData name="Morris Chang" userId="985fe90fca564e61" providerId="LiveId" clId="{1CC54207-A93C-4748-88B7-DC822DCC2E91}" dt="2023-01-31T06:51:11.611" v="111" actId="735"/>
          <pc:sldLayoutMkLst>
            <pc:docMk/>
            <pc:sldMasterMk cId="2621752192" sldId="2147483660"/>
            <pc:sldLayoutMk cId="2653271713" sldId="2147483670"/>
          </pc:sldLayoutMkLst>
        </pc:sldLayoutChg>
        <pc:sldLayoutChg chg="modSp">
          <pc:chgData name="Morris Chang" userId="985fe90fca564e61" providerId="LiveId" clId="{1CC54207-A93C-4748-88B7-DC822DCC2E91}" dt="2023-01-31T06:51:11.331" v="110" actId="735"/>
          <pc:sldLayoutMkLst>
            <pc:docMk/>
            <pc:sldMasterMk cId="2621752192" sldId="2147483660"/>
            <pc:sldLayoutMk cId="1479826395" sldId="2147483671"/>
          </pc:sldLayoutMkLst>
        </pc:sldLayoutChg>
        <pc:sldLayoutChg chg="modSp">
          <pc:chgData name="Morris Chang" userId="985fe90fca564e61" providerId="LiveId" clId="{1CC54207-A93C-4748-88B7-DC822DCC2E91}" dt="2023-01-31T06:51:09.105" v="108" actId="735"/>
          <pc:sldLayoutMkLst>
            <pc:docMk/>
            <pc:sldMasterMk cId="2621752192" sldId="2147483660"/>
            <pc:sldLayoutMk cId="242637469" sldId="2147483672"/>
          </pc:sldLayoutMkLst>
        </pc:sldLayoutChg>
        <pc:sldLayoutChg chg="modSp">
          <pc:chgData name="Morris Chang" userId="985fe90fca564e61" providerId="LiveId" clId="{1CC54207-A93C-4748-88B7-DC822DCC2E91}" dt="2023-01-31T06:51:09.658" v="109" actId="735"/>
          <pc:sldLayoutMkLst>
            <pc:docMk/>
            <pc:sldMasterMk cId="2621752192" sldId="2147483660"/>
            <pc:sldLayoutMk cId="3378406133" sldId="2147483673"/>
          </pc:sldLayoutMkLst>
        </pc:sldLayoutChg>
        <pc:sldLayoutChg chg="modSp new del mod">
          <pc:chgData name="Morris Chang" userId="985fe90fca564e61" providerId="LiveId" clId="{1CC54207-A93C-4748-88B7-DC822DCC2E91}" dt="2023-01-31T06:50:08.541" v="102" actId="11236"/>
          <pc:sldLayoutMkLst>
            <pc:docMk/>
            <pc:sldMasterMk cId="2621752192" sldId="2147483660"/>
            <pc:sldLayoutMk cId="2201348144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4D2AB-1C04-4CE2-BB57-2410032BFE69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D1D05-9D8E-4E59-A679-BEAF3D3C4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4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03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3271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9826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37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0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DD5666DF-F439-AA0E-9751-E33C9DD59810}"/>
              </a:ext>
            </a:extLst>
          </p:cNvPr>
          <p:cNvSpPr txBox="1"/>
          <p:nvPr userDrawn="1"/>
        </p:nvSpPr>
        <p:spPr>
          <a:xfrm>
            <a:off x="11652000" y="6493334"/>
            <a:ext cx="540000" cy="369332"/>
          </a:xfrm>
          <a:prstGeom prst="rect">
            <a:avLst/>
          </a:prstGeom>
          <a:solidFill>
            <a:srgbClr val="B4DD96"/>
          </a:solidFill>
        </p:spPr>
        <p:txBody>
          <a:bodyPr wrap="square" rtlCol="0" anchor="ctr">
            <a:spAutoFit/>
          </a:bodyPr>
          <a:lstStyle/>
          <a:p>
            <a:pPr algn="ctr"/>
            <a:fld id="{F1975748-B8EA-4618-BBF2-A97FA534E7A0}" type="slidenum">
              <a:rPr lang="zh-TW" altLang="en-US" b="1" smtClean="0">
                <a:solidFill>
                  <a:schemeClr val="bg1"/>
                </a:solidFill>
              </a:rPr>
              <a:pPr algn="ctr"/>
              <a:t>‹#›</a:t>
            </a:fld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29755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70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24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50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5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19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1252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10163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75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19">
            <a:extLst>
              <a:ext uri="{FF2B5EF4-FFF2-40B4-BE49-F238E27FC236}">
                <a16:creationId xmlns:a16="http://schemas.microsoft.com/office/drawing/2014/main" id="{2F9BE044-134C-00BD-EDEB-FFA8290F98C6}"/>
              </a:ext>
            </a:extLst>
          </p:cNvPr>
          <p:cNvSpPr/>
          <p:nvPr/>
        </p:nvSpPr>
        <p:spPr>
          <a:xfrm>
            <a:off x="6158995" y="2531728"/>
            <a:ext cx="579953" cy="57995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" name="Group 391">
            <a:extLst>
              <a:ext uri="{FF2B5EF4-FFF2-40B4-BE49-F238E27FC236}">
                <a16:creationId xmlns:a16="http://schemas.microsoft.com/office/drawing/2014/main" id="{A8872DDC-7191-37C7-5952-7CB6DA7FA381}"/>
              </a:ext>
            </a:extLst>
          </p:cNvPr>
          <p:cNvGrpSpPr/>
          <p:nvPr/>
        </p:nvGrpSpPr>
        <p:grpSpPr>
          <a:xfrm>
            <a:off x="4325" y="4743469"/>
            <a:ext cx="12280040" cy="2116632"/>
            <a:chOff x="5766" y="3861713"/>
            <a:chExt cx="12269851" cy="3026948"/>
          </a:xfrm>
        </p:grpSpPr>
        <p:sp>
          <p:nvSpPr>
            <p:cNvPr id="5" name="Graphic 346">
              <a:extLst>
                <a:ext uri="{FF2B5EF4-FFF2-40B4-BE49-F238E27FC236}">
                  <a16:creationId xmlns:a16="http://schemas.microsoft.com/office/drawing/2014/main" id="{FB99440F-F304-A7A1-8887-396032631F04}"/>
                </a:ext>
              </a:extLst>
            </p:cNvPr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335100 w 6034088"/>
                <a:gd name="connsiteY1" fmla="*/ 47935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80935 w 6034088"/>
                <a:gd name="connsiteY1" fmla="*/ 430744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62267 w 6034088"/>
                <a:gd name="connsiteY1" fmla="*/ 42247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" name="Freeform: Shape 365">
              <a:extLst>
                <a:ext uri="{FF2B5EF4-FFF2-40B4-BE49-F238E27FC236}">
                  <a16:creationId xmlns:a16="http://schemas.microsoft.com/office/drawing/2014/main" id="{1F9F0BFB-E979-F0C0-F8D5-2238FDCCC515}"/>
                </a:ext>
              </a:extLst>
            </p:cNvPr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7" name="Group 390">
            <a:extLst>
              <a:ext uri="{FF2B5EF4-FFF2-40B4-BE49-F238E27FC236}">
                <a16:creationId xmlns:a16="http://schemas.microsoft.com/office/drawing/2014/main" id="{75A96F3A-BFC3-4F3D-D62F-A417E6F9A305}"/>
              </a:ext>
            </a:extLst>
          </p:cNvPr>
          <p:cNvGrpSpPr/>
          <p:nvPr/>
        </p:nvGrpSpPr>
        <p:grpSpPr>
          <a:xfrm>
            <a:off x="-2360" y="4743469"/>
            <a:ext cx="12194359" cy="2083854"/>
            <a:chOff x="-3146" y="3803889"/>
            <a:chExt cx="12196901" cy="3041068"/>
          </a:xfrm>
        </p:grpSpPr>
        <p:grpSp>
          <p:nvGrpSpPr>
            <p:cNvPr id="8" name="Graphic 349">
              <a:extLst>
                <a:ext uri="{FF2B5EF4-FFF2-40B4-BE49-F238E27FC236}">
                  <a16:creationId xmlns:a16="http://schemas.microsoft.com/office/drawing/2014/main" id="{71A1E636-26EB-86FE-0C5B-76474A27C785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1" name="Freeform: Shape 128">
                <a:extLst>
                  <a:ext uri="{FF2B5EF4-FFF2-40B4-BE49-F238E27FC236}">
                    <a16:creationId xmlns:a16="http://schemas.microsoft.com/office/drawing/2014/main" id="{0BB74394-7B42-E6C8-C4F8-26FB8E49540E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" name="Freeform: Shape 129">
                <a:extLst>
                  <a:ext uri="{FF2B5EF4-FFF2-40B4-BE49-F238E27FC236}">
                    <a16:creationId xmlns:a16="http://schemas.microsoft.com/office/drawing/2014/main" id="{269F5173-E403-8059-7C08-F2E37C5C6C48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" name="Freeform: Shape 351">
                <a:extLst>
                  <a:ext uri="{FF2B5EF4-FFF2-40B4-BE49-F238E27FC236}">
                    <a16:creationId xmlns:a16="http://schemas.microsoft.com/office/drawing/2014/main" id="{1EDE1278-986F-3A40-FD91-733B254AA391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" name="Freeform: Shape 130">
                <a:extLst>
                  <a:ext uri="{FF2B5EF4-FFF2-40B4-BE49-F238E27FC236}">
                    <a16:creationId xmlns:a16="http://schemas.microsoft.com/office/drawing/2014/main" id="{5CB38978-09D9-61F0-5014-A04DF076C893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</p:grpSp>
        <p:sp>
          <p:nvSpPr>
            <p:cNvPr id="9" name="Freeform: Shape 362">
              <a:extLst>
                <a:ext uri="{FF2B5EF4-FFF2-40B4-BE49-F238E27FC236}">
                  <a16:creationId xmlns:a16="http://schemas.microsoft.com/office/drawing/2014/main" id="{618AF980-706C-0571-884C-E4F44CCF45AE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364">
              <a:extLst>
                <a:ext uri="{FF2B5EF4-FFF2-40B4-BE49-F238E27FC236}">
                  <a16:creationId xmlns:a16="http://schemas.microsoft.com/office/drawing/2014/main" id="{66716F37-DCA5-516A-F899-BAB25E66BEE8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5" name="Oval 396">
            <a:extLst>
              <a:ext uri="{FF2B5EF4-FFF2-40B4-BE49-F238E27FC236}">
                <a16:creationId xmlns:a16="http://schemas.microsoft.com/office/drawing/2014/main" id="{5FBFB613-CA76-2801-4687-60D9F8F1D36D}"/>
              </a:ext>
            </a:extLst>
          </p:cNvPr>
          <p:cNvSpPr/>
          <p:nvPr/>
        </p:nvSpPr>
        <p:spPr>
          <a:xfrm>
            <a:off x="360843" y="5023209"/>
            <a:ext cx="571640" cy="5716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397">
            <a:extLst>
              <a:ext uri="{FF2B5EF4-FFF2-40B4-BE49-F238E27FC236}">
                <a16:creationId xmlns:a16="http://schemas.microsoft.com/office/drawing/2014/main" id="{2430D754-7E1F-62A7-6909-1243835106FC}"/>
              </a:ext>
            </a:extLst>
          </p:cNvPr>
          <p:cNvSpPr/>
          <p:nvPr/>
        </p:nvSpPr>
        <p:spPr>
          <a:xfrm>
            <a:off x="7890003" y="5521423"/>
            <a:ext cx="348098" cy="34809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Chord 398">
            <a:extLst>
              <a:ext uri="{FF2B5EF4-FFF2-40B4-BE49-F238E27FC236}">
                <a16:creationId xmlns:a16="http://schemas.microsoft.com/office/drawing/2014/main" id="{99798D02-E5B6-6763-685C-83BF97B4222B}"/>
              </a:ext>
            </a:extLst>
          </p:cNvPr>
          <p:cNvSpPr/>
          <p:nvPr/>
        </p:nvSpPr>
        <p:spPr>
          <a:xfrm>
            <a:off x="5545221" y="6016288"/>
            <a:ext cx="1591304" cy="1591304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399">
            <a:extLst>
              <a:ext uri="{FF2B5EF4-FFF2-40B4-BE49-F238E27FC236}">
                <a16:creationId xmlns:a16="http://schemas.microsoft.com/office/drawing/2014/main" id="{4B7D5727-B332-8226-C4D8-65E943682B42}"/>
              </a:ext>
            </a:extLst>
          </p:cNvPr>
          <p:cNvSpPr/>
          <p:nvPr/>
        </p:nvSpPr>
        <p:spPr>
          <a:xfrm>
            <a:off x="6942705" y="6313917"/>
            <a:ext cx="387640" cy="3876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400">
            <a:extLst>
              <a:ext uri="{FF2B5EF4-FFF2-40B4-BE49-F238E27FC236}">
                <a16:creationId xmlns:a16="http://schemas.microsoft.com/office/drawing/2014/main" id="{DE10F168-AA08-0EF9-3340-0F6C5EB7A630}"/>
              </a:ext>
            </a:extLst>
          </p:cNvPr>
          <p:cNvSpPr/>
          <p:nvPr/>
        </p:nvSpPr>
        <p:spPr>
          <a:xfrm>
            <a:off x="8144034" y="5533367"/>
            <a:ext cx="619738" cy="6197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Chord 401">
            <a:extLst>
              <a:ext uri="{FF2B5EF4-FFF2-40B4-BE49-F238E27FC236}">
                <a16:creationId xmlns:a16="http://schemas.microsoft.com/office/drawing/2014/main" id="{CE9A6B55-5D84-937B-8860-3AB0CB2FEAEA}"/>
              </a:ext>
            </a:extLst>
          </p:cNvPr>
          <p:cNvSpPr/>
          <p:nvPr/>
        </p:nvSpPr>
        <p:spPr>
          <a:xfrm>
            <a:off x="-783955" y="5252408"/>
            <a:ext cx="1591304" cy="1591304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402">
            <a:extLst>
              <a:ext uri="{FF2B5EF4-FFF2-40B4-BE49-F238E27FC236}">
                <a16:creationId xmlns:a16="http://schemas.microsoft.com/office/drawing/2014/main" id="{1EABCB6B-6602-A69A-8209-6C12CCF72938}"/>
              </a:ext>
            </a:extLst>
          </p:cNvPr>
          <p:cNvSpPr/>
          <p:nvPr/>
        </p:nvSpPr>
        <p:spPr>
          <a:xfrm>
            <a:off x="2806773" y="5324668"/>
            <a:ext cx="721731" cy="7217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403">
            <a:extLst>
              <a:ext uri="{FF2B5EF4-FFF2-40B4-BE49-F238E27FC236}">
                <a16:creationId xmlns:a16="http://schemas.microsoft.com/office/drawing/2014/main" id="{358E76C8-FC68-F71B-338A-6D264E091BC6}"/>
              </a:ext>
            </a:extLst>
          </p:cNvPr>
          <p:cNvSpPr/>
          <p:nvPr/>
        </p:nvSpPr>
        <p:spPr>
          <a:xfrm>
            <a:off x="2420636" y="5722082"/>
            <a:ext cx="215040" cy="2150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404">
            <a:extLst>
              <a:ext uri="{FF2B5EF4-FFF2-40B4-BE49-F238E27FC236}">
                <a16:creationId xmlns:a16="http://schemas.microsoft.com/office/drawing/2014/main" id="{FA660B96-5B49-5E26-CDF3-C52182325904}"/>
              </a:ext>
            </a:extLst>
          </p:cNvPr>
          <p:cNvSpPr/>
          <p:nvPr/>
        </p:nvSpPr>
        <p:spPr>
          <a:xfrm>
            <a:off x="2034499" y="5896949"/>
            <a:ext cx="492453" cy="4924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405">
            <a:extLst>
              <a:ext uri="{FF2B5EF4-FFF2-40B4-BE49-F238E27FC236}">
                <a16:creationId xmlns:a16="http://schemas.microsoft.com/office/drawing/2014/main" id="{0D518DC1-84BC-E9C2-91D9-8A7F568A3EA7}"/>
              </a:ext>
            </a:extLst>
          </p:cNvPr>
          <p:cNvSpPr/>
          <p:nvPr/>
        </p:nvSpPr>
        <p:spPr>
          <a:xfrm>
            <a:off x="1313685" y="5305820"/>
            <a:ext cx="512137" cy="51213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406">
            <a:extLst>
              <a:ext uri="{FF2B5EF4-FFF2-40B4-BE49-F238E27FC236}">
                <a16:creationId xmlns:a16="http://schemas.microsoft.com/office/drawing/2014/main" id="{BAC2BFF0-4017-FED6-699E-047478CC7D84}"/>
              </a:ext>
            </a:extLst>
          </p:cNvPr>
          <p:cNvSpPr/>
          <p:nvPr/>
        </p:nvSpPr>
        <p:spPr>
          <a:xfrm>
            <a:off x="3587282" y="6271841"/>
            <a:ext cx="582258" cy="58225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407">
            <a:extLst>
              <a:ext uri="{FF2B5EF4-FFF2-40B4-BE49-F238E27FC236}">
                <a16:creationId xmlns:a16="http://schemas.microsoft.com/office/drawing/2014/main" id="{9A1446E6-1E28-38A9-27C3-BBCDC1AA5338}"/>
              </a:ext>
            </a:extLst>
          </p:cNvPr>
          <p:cNvSpPr/>
          <p:nvPr/>
        </p:nvSpPr>
        <p:spPr>
          <a:xfrm>
            <a:off x="5139356" y="5728102"/>
            <a:ext cx="182234" cy="18223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408">
            <a:extLst>
              <a:ext uri="{FF2B5EF4-FFF2-40B4-BE49-F238E27FC236}">
                <a16:creationId xmlns:a16="http://schemas.microsoft.com/office/drawing/2014/main" id="{5AD6DA72-DF89-C107-1973-26808D4CFCE1}"/>
              </a:ext>
            </a:extLst>
          </p:cNvPr>
          <p:cNvSpPr/>
          <p:nvPr/>
        </p:nvSpPr>
        <p:spPr>
          <a:xfrm>
            <a:off x="4446044" y="6084675"/>
            <a:ext cx="182234" cy="18223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409">
            <a:extLst>
              <a:ext uri="{FF2B5EF4-FFF2-40B4-BE49-F238E27FC236}">
                <a16:creationId xmlns:a16="http://schemas.microsoft.com/office/drawing/2014/main" id="{2ABDAF36-8BE9-0D31-1E28-9614EFA4DA11}"/>
              </a:ext>
            </a:extLst>
          </p:cNvPr>
          <p:cNvSpPr/>
          <p:nvPr/>
        </p:nvSpPr>
        <p:spPr>
          <a:xfrm>
            <a:off x="878283" y="6614979"/>
            <a:ext cx="164705" cy="16470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Oval 410">
            <a:extLst>
              <a:ext uri="{FF2B5EF4-FFF2-40B4-BE49-F238E27FC236}">
                <a16:creationId xmlns:a16="http://schemas.microsoft.com/office/drawing/2014/main" id="{9C8C049B-C377-1486-63C0-966C6A836584}"/>
              </a:ext>
            </a:extLst>
          </p:cNvPr>
          <p:cNvSpPr/>
          <p:nvPr/>
        </p:nvSpPr>
        <p:spPr>
          <a:xfrm>
            <a:off x="8233095" y="2434186"/>
            <a:ext cx="379795" cy="379795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Chord 411">
            <a:extLst>
              <a:ext uri="{FF2B5EF4-FFF2-40B4-BE49-F238E27FC236}">
                <a16:creationId xmlns:a16="http://schemas.microsoft.com/office/drawing/2014/main" id="{5FABA5FA-D21C-4A34-B32E-41314FD0657D}"/>
              </a:ext>
            </a:extLst>
          </p:cNvPr>
          <p:cNvSpPr/>
          <p:nvPr/>
        </p:nvSpPr>
        <p:spPr>
          <a:xfrm rot="10800000">
            <a:off x="6944504" y="-797772"/>
            <a:ext cx="1591304" cy="1591304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Oval 412">
            <a:extLst>
              <a:ext uri="{FF2B5EF4-FFF2-40B4-BE49-F238E27FC236}">
                <a16:creationId xmlns:a16="http://schemas.microsoft.com/office/drawing/2014/main" id="{D4A0DF2C-A8A0-0371-32A8-448226A03623}"/>
              </a:ext>
            </a:extLst>
          </p:cNvPr>
          <p:cNvSpPr/>
          <p:nvPr/>
        </p:nvSpPr>
        <p:spPr>
          <a:xfrm>
            <a:off x="7321071" y="614407"/>
            <a:ext cx="387640" cy="38764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413">
            <a:extLst>
              <a:ext uri="{FF2B5EF4-FFF2-40B4-BE49-F238E27FC236}">
                <a16:creationId xmlns:a16="http://schemas.microsoft.com/office/drawing/2014/main" id="{EC45F3DF-501C-5300-D064-47786A80DF1F}"/>
              </a:ext>
            </a:extLst>
          </p:cNvPr>
          <p:cNvSpPr/>
          <p:nvPr/>
        </p:nvSpPr>
        <p:spPr>
          <a:xfrm>
            <a:off x="7708710" y="2369428"/>
            <a:ext cx="676169" cy="6761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414">
            <a:extLst>
              <a:ext uri="{FF2B5EF4-FFF2-40B4-BE49-F238E27FC236}">
                <a16:creationId xmlns:a16="http://schemas.microsoft.com/office/drawing/2014/main" id="{A019E77D-4282-A27E-A69D-74EE62BB1CE3}"/>
              </a:ext>
            </a:extLst>
          </p:cNvPr>
          <p:cNvSpPr/>
          <p:nvPr/>
        </p:nvSpPr>
        <p:spPr>
          <a:xfrm>
            <a:off x="2496172" y="449194"/>
            <a:ext cx="721731" cy="72173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415">
            <a:extLst>
              <a:ext uri="{FF2B5EF4-FFF2-40B4-BE49-F238E27FC236}">
                <a16:creationId xmlns:a16="http://schemas.microsoft.com/office/drawing/2014/main" id="{1A9092C2-DD9D-4D34-0773-470B15EB4D91}"/>
              </a:ext>
            </a:extLst>
          </p:cNvPr>
          <p:cNvSpPr/>
          <p:nvPr/>
        </p:nvSpPr>
        <p:spPr>
          <a:xfrm>
            <a:off x="5485057" y="916897"/>
            <a:ext cx="492453" cy="4924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416">
            <a:extLst>
              <a:ext uri="{FF2B5EF4-FFF2-40B4-BE49-F238E27FC236}">
                <a16:creationId xmlns:a16="http://schemas.microsoft.com/office/drawing/2014/main" id="{17FD6141-3047-7422-D0BB-D12F128ECFA7}"/>
              </a:ext>
            </a:extLst>
          </p:cNvPr>
          <p:cNvSpPr/>
          <p:nvPr/>
        </p:nvSpPr>
        <p:spPr>
          <a:xfrm>
            <a:off x="5106050" y="492824"/>
            <a:ext cx="182234" cy="18223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417">
            <a:extLst>
              <a:ext uri="{FF2B5EF4-FFF2-40B4-BE49-F238E27FC236}">
                <a16:creationId xmlns:a16="http://schemas.microsoft.com/office/drawing/2014/main" id="{6B23198F-3D7F-7383-717F-C8F4FA6AB21F}"/>
              </a:ext>
            </a:extLst>
          </p:cNvPr>
          <p:cNvSpPr/>
          <p:nvPr/>
        </p:nvSpPr>
        <p:spPr>
          <a:xfrm>
            <a:off x="3827591" y="813135"/>
            <a:ext cx="303444" cy="30344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418">
            <a:extLst>
              <a:ext uri="{FF2B5EF4-FFF2-40B4-BE49-F238E27FC236}">
                <a16:creationId xmlns:a16="http://schemas.microsoft.com/office/drawing/2014/main" id="{105A11A2-B833-BA1F-15E8-16A3BFFABA8C}"/>
              </a:ext>
            </a:extLst>
          </p:cNvPr>
          <p:cNvSpPr/>
          <p:nvPr/>
        </p:nvSpPr>
        <p:spPr>
          <a:xfrm>
            <a:off x="2433116" y="964776"/>
            <a:ext cx="303444" cy="30344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420">
            <a:extLst>
              <a:ext uri="{FF2B5EF4-FFF2-40B4-BE49-F238E27FC236}">
                <a16:creationId xmlns:a16="http://schemas.microsoft.com/office/drawing/2014/main" id="{A143A081-A73A-06F4-B9BF-07CB80CBD19A}"/>
              </a:ext>
            </a:extLst>
          </p:cNvPr>
          <p:cNvSpPr/>
          <p:nvPr/>
        </p:nvSpPr>
        <p:spPr>
          <a:xfrm>
            <a:off x="1323898" y="1689797"/>
            <a:ext cx="374120" cy="3741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Oval 421">
            <a:extLst>
              <a:ext uri="{FF2B5EF4-FFF2-40B4-BE49-F238E27FC236}">
                <a16:creationId xmlns:a16="http://schemas.microsoft.com/office/drawing/2014/main" id="{BA11EEC4-C8A3-8681-0286-6569921B0065}"/>
              </a:ext>
            </a:extLst>
          </p:cNvPr>
          <p:cNvSpPr/>
          <p:nvPr/>
        </p:nvSpPr>
        <p:spPr>
          <a:xfrm>
            <a:off x="28358" y="2564279"/>
            <a:ext cx="1008576" cy="100857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Oval 422">
            <a:extLst>
              <a:ext uri="{FF2B5EF4-FFF2-40B4-BE49-F238E27FC236}">
                <a16:creationId xmlns:a16="http://schemas.microsoft.com/office/drawing/2014/main" id="{CCE36EFF-CAD1-6B6C-473B-2DF6490E274E}"/>
              </a:ext>
            </a:extLst>
          </p:cNvPr>
          <p:cNvSpPr/>
          <p:nvPr/>
        </p:nvSpPr>
        <p:spPr>
          <a:xfrm>
            <a:off x="8203840" y="560086"/>
            <a:ext cx="830122" cy="830122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Oval 423">
            <a:extLst>
              <a:ext uri="{FF2B5EF4-FFF2-40B4-BE49-F238E27FC236}">
                <a16:creationId xmlns:a16="http://schemas.microsoft.com/office/drawing/2014/main" id="{27F48080-4D90-F924-2DA1-10F26315CA04}"/>
              </a:ext>
            </a:extLst>
          </p:cNvPr>
          <p:cNvSpPr/>
          <p:nvPr/>
        </p:nvSpPr>
        <p:spPr>
          <a:xfrm>
            <a:off x="5324968" y="944129"/>
            <a:ext cx="248537" cy="24853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Oval 424">
            <a:extLst>
              <a:ext uri="{FF2B5EF4-FFF2-40B4-BE49-F238E27FC236}">
                <a16:creationId xmlns:a16="http://schemas.microsoft.com/office/drawing/2014/main" id="{914F51F0-4324-AD28-0B6A-6A2B13F9A631}"/>
              </a:ext>
            </a:extLst>
          </p:cNvPr>
          <p:cNvSpPr/>
          <p:nvPr/>
        </p:nvSpPr>
        <p:spPr>
          <a:xfrm>
            <a:off x="414372" y="92779"/>
            <a:ext cx="615659" cy="61565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A1F6E99B-C72E-AB70-80BB-CFEC7FF636D9}"/>
              </a:ext>
            </a:extLst>
          </p:cNvPr>
          <p:cNvGrpSpPr/>
          <p:nvPr/>
        </p:nvGrpSpPr>
        <p:grpSpPr>
          <a:xfrm>
            <a:off x="5559" y="2896942"/>
            <a:ext cx="5100935" cy="3348902"/>
            <a:chOff x="2941432" y="1031874"/>
            <a:chExt cx="6801246" cy="4465202"/>
          </a:xfrm>
        </p:grpSpPr>
        <p:sp>
          <p:nvSpPr>
            <p:cNvPr id="44" name="Freeform: Shape 29">
              <a:extLst>
                <a:ext uri="{FF2B5EF4-FFF2-40B4-BE49-F238E27FC236}">
                  <a16:creationId xmlns:a16="http://schemas.microsoft.com/office/drawing/2014/main" id="{C00AB0CF-0F40-685B-04F5-CB2EB2EBA206}"/>
                </a:ext>
              </a:extLst>
            </p:cNvPr>
            <p:cNvSpPr/>
            <p:nvPr/>
          </p:nvSpPr>
          <p:spPr>
            <a:xfrm>
              <a:off x="4172422" y="3065820"/>
              <a:ext cx="3935622" cy="2037936"/>
            </a:xfrm>
            <a:custGeom>
              <a:avLst/>
              <a:gdLst>
                <a:gd name="connsiteX0" fmla="*/ 3541 w 3935622"/>
                <a:gd name="connsiteY0" fmla="*/ 0 h 2037936"/>
                <a:gd name="connsiteX1" fmla="*/ 3932081 w 3935622"/>
                <a:gd name="connsiteY1" fmla="*/ 0 h 2037936"/>
                <a:gd name="connsiteX2" fmla="*/ 3935622 w 3935622"/>
                <a:gd name="connsiteY2" fmla="*/ 70124 h 2037936"/>
                <a:gd name="connsiteX3" fmla="*/ 1967810 w 3935622"/>
                <a:gd name="connsiteY3" fmla="*/ 2037936 h 2037936"/>
                <a:gd name="connsiteX4" fmla="*/ 0 w 3935622"/>
                <a:gd name="connsiteY4" fmla="*/ 70124 h 20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622" h="2037936">
                  <a:moveTo>
                    <a:pt x="3541" y="0"/>
                  </a:moveTo>
                  <a:lnTo>
                    <a:pt x="3932081" y="0"/>
                  </a:lnTo>
                  <a:lnTo>
                    <a:pt x="3935622" y="70124"/>
                  </a:lnTo>
                  <a:cubicBezTo>
                    <a:pt x="3935622" y="1156916"/>
                    <a:pt x="3054602" y="2037936"/>
                    <a:pt x="1967810" y="2037936"/>
                  </a:cubicBezTo>
                  <a:cubicBezTo>
                    <a:pt x="881018" y="2037936"/>
                    <a:pt x="0" y="1156916"/>
                    <a:pt x="0" y="7012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45" name="Freeform: Shape 30">
              <a:extLst>
                <a:ext uri="{FF2B5EF4-FFF2-40B4-BE49-F238E27FC236}">
                  <a16:creationId xmlns:a16="http://schemas.microsoft.com/office/drawing/2014/main" id="{2FF36525-655E-9816-F317-9954E01CC72C}"/>
                </a:ext>
              </a:extLst>
            </p:cNvPr>
            <p:cNvSpPr/>
            <p:nvPr/>
          </p:nvSpPr>
          <p:spPr>
            <a:xfrm>
              <a:off x="4209270" y="3065820"/>
              <a:ext cx="3879327" cy="1909892"/>
            </a:xfrm>
            <a:custGeom>
              <a:avLst/>
              <a:gdLst>
                <a:gd name="connsiteX0" fmla="*/ 3667412 w 3879327"/>
                <a:gd name="connsiteY0" fmla="*/ 737466 h 1909892"/>
                <a:gd name="connsiteX1" fmla="*/ 3643554 w 3879327"/>
                <a:gd name="connsiteY1" fmla="*/ 757958 h 1909892"/>
                <a:gd name="connsiteX2" fmla="*/ 3647224 w 3879327"/>
                <a:gd name="connsiteY2" fmla="*/ 824025 h 1909892"/>
                <a:gd name="connsiteX3" fmla="*/ 3698611 w 3879327"/>
                <a:gd name="connsiteY3" fmla="*/ 782428 h 1909892"/>
                <a:gd name="connsiteX4" fmla="*/ 3702281 w 3879327"/>
                <a:gd name="connsiteY4" fmla="*/ 775087 h 1909892"/>
                <a:gd name="connsiteX5" fmla="*/ 3702281 w 3879327"/>
                <a:gd name="connsiteY5" fmla="*/ 748170 h 1909892"/>
                <a:gd name="connsiteX6" fmla="*/ 3667412 w 3879327"/>
                <a:gd name="connsiteY6" fmla="*/ 737466 h 1909892"/>
                <a:gd name="connsiteX7" fmla="*/ 3140708 w 3879327"/>
                <a:gd name="connsiteY7" fmla="*/ 293040 h 1909892"/>
                <a:gd name="connsiteX8" fmla="*/ 3129696 w 3879327"/>
                <a:gd name="connsiteY8" fmla="*/ 306499 h 1909892"/>
                <a:gd name="connsiteX9" fmla="*/ 3159060 w 3879327"/>
                <a:gd name="connsiteY9" fmla="*/ 340756 h 1909892"/>
                <a:gd name="connsiteX10" fmla="*/ 3178635 w 3879327"/>
                <a:gd name="connsiteY10" fmla="*/ 324851 h 1909892"/>
                <a:gd name="connsiteX11" fmla="*/ 3140708 w 3879327"/>
                <a:gd name="connsiteY11" fmla="*/ 293040 h 1909892"/>
                <a:gd name="connsiteX12" fmla="*/ 1020437 w 3879327"/>
                <a:gd name="connsiteY12" fmla="*/ 138884 h 1909892"/>
                <a:gd name="connsiteX13" fmla="*/ 1032672 w 3879327"/>
                <a:gd name="connsiteY13" fmla="*/ 146224 h 1909892"/>
                <a:gd name="connsiteX14" fmla="*/ 1020437 w 3879327"/>
                <a:gd name="connsiteY14" fmla="*/ 159682 h 1909892"/>
                <a:gd name="connsiteX15" fmla="*/ 1006980 w 3879327"/>
                <a:gd name="connsiteY15" fmla="*/ 152341 h 1909892"/>
                <a:gd name="connsiteX16" fmla="*/ 1020437 w 3879327"/>
                <a:gd name="connsiteY16" fmla="*/ 138884 h 1909892"/>
                <a:gd name="connsiteX17" fmla="*/ 726805 w 3879327"/>
                <a:gd name="connsiteY17" fmla="*/ 131543 h 1909892"/>
                <a:gd name="connsiteX18" fmla="*/ 751274 w 3879327"/>
                <a:gd name="connsiteY18" fmla="*/ 146224 h 1909892"/>
                <a:gd name="connsiteX19" fmla="*/ 740264 w 3879327"/>
                <a:gd name="connsiteY19" fmla="*/ 156012 h 1909892"/>
                <a:gd name="connsiteX20" fmla="*/ 715795 w 3879327"/>
                <a:gd name="connsiteY20" fmla="*/ 143777 h 1909892"/>
                <a:gd name="connsiteX21" fmla="*/ 726805 w 3879327"/>
                <a:gd name="connsiteY21" fmla="*/ 131543 h 1909892"/>
                <a:gd name="connsiteX22" fmla="*/ 887079 w 3879327"/>
                <a:gd name="connsiteY22" fmla="*/ 96063 h 1909892"/>
                <a:gd name="connsiteX23" fmla="*/ 970275 w 3879327"/>
                <a:gd name="connsiteY23" fmla="*/ 149895 h 1909892"/>
                <a:gd name="connsiteX24" fmla="*/ 861387 w 3879327"/>
                <a:gd name="connsiteY24" fmla="*/ 149895 h 1909892"/>
                <a:gd name="connsiteX25" fmla="*/ 887079 w 3879327"/>
                <a:gd name="connsiteY25" fmla="*/ 96063 h 1909892"/>
                <a:gd name="connsiteX26" fmla="*/ 3767952 w 3879327"/>
                <a:gd name="connsiteY26" fmla="*/ 0 h 1909892"/>
                <a:gd name="connsiteX27" fmla="*/ 3877637 w 3879327"/>
                <a:gd name="connsiteY27" fmla="*/ 0 h 1909892"/>
                <a:gd name="connsiteX28" fmla="*/ 3878460 w 3879327"/>
                <a:gd name="connsiteY28" fmla="*/ 111967 h 1909892"/>
                <a:gd name="connsiteX29" fmla="*/ 3869895 w 3879327"/>
                <a:gd name="connsiteY29" fmla="*/ 153565 h 1909892"/>
                <a:gd name="connsiteX30" fmla="*/ 3789146 w 3879327"/>
                <a:gd name="connsiteY30" fmla="*/ 47124 h 1909892"/>
                <a:gd name="connsiteX31" fmla="*/ 3768959 w 3879327"/>
                <a:gd name="connsiteY31" fmla="*/ 1244 h 1909892"/>
                <a:gd name="connsiteX32" fmla="*/ 2364134 w 3879327"/>
                <a:gd name="connsiteY32" fmla="*/ 0 h 1909892"/>
                <a:gd name="connsiteX33" fmla="*/ 3723105 w 3879327"/>
                <a:gd name="connsiteY33" fmla="*/ 0 h 1909892"/>
                <a:gd name="connsiteX34" fmla="*/ 3753666 w 3879327"/>
                <a:gd name="connsiteY34" fmla="*/ 49571 h 1909892"/>
                <a:gd name="connsiteX35" fmla="*/ 3765901 w 3879327"/>
                <a:gd name="connsiteY35" fmla="*/ 91169 h 1909892"/>
                <a:gd name="connsiteX36" fmla="*/ 3795264 w 3879327"/>
                <a:gd name="connsiteY36" fmla="*/ 157236 h 1909892"/>
                <a:gd name="connsiteX37" fmla="*/ 3842979 w 3879327"/>
                <a:gd name="connsiteY37" fmla="*/ 267348 h 1909892"/>
                <a:gd name="connsiteX38" fmla="*/ 3858885 w 3879327"/>
                <a:gd name="connsiteY38" fmla="*/ 340756 h 1909892"/>
                <a:gd name="connsiteX39" fmla="*/ 3697387 w 3879327"/>
                <a:gd name="connsiteY39" fmla="*/ 877859 h 1909892"/>
                <a:gd name="connsiteX40" fmla="*/ 3639884 w 3879327"/>
                <a:gd name="connsiteY40" fmla="*/ 990417 h 1909892"/>
                <a:gd name="connsiteX41" fmla="*/ 3614191 w 3879327"/>
                <a:gd name="connsiteY41" fmla="*/ 1016111 h 1909892"/>
                <a:gd name="connsiteX42" fmla="*/ 3597062 w 3879327"/>
                <a:gd name="connsiteY42" fmla="*/ 983076 h 1909892"/>
                <a:gd name="connsiteX43" fmla="*/ 3567699 w 3879327"/>
                <a:gd name="connsiteY43" fmla="*/ 894987 h 1909892"/>
                <a:gd name="connsiteX44" fmla="*/ 3593391 w 3879327"/>
                <a:gd name="connsiteY44" fmla="*/ 974513 h 1909892"/>
                <a:gd name="connsiteX45" fmla="*/ 3614191 w 3879327"/>
                <a:gd name="connsiteY45" fmla="*/ 1024676 h 1909892"/>
                <a:gd name="connsiteX46" fmla="*/ 3468599 w 3879327"/>
                <a:gd name="connsiteY46" fmla="*/ 1253463 h 1909892"/>
                <a:gd name="connsiteX47" fmla="*/ 3266726 w 3879327"/>
                <a:gd name="connsiteY47" fmla="*/ 1473688 h 1909892"/>
                <a:gd name="connsiteX48" fmla="*/ 3171296 w 3879327"/>
                <a:gd name="connsiteY48" fmla="*/ 1556883 h 1909892"/>
                <a:gd name="connsiteX49" fmla="*/ 3154167 w 3879327"/>
                <a:gd name="connsiteY49" fmla="*/ 1515286 h 1909892"/>
                <a:gd name="connsiteX50" fmla="*/ 3105228 w 3879327"/>
                <a:gd name="connsiteY50" fmla="*/ 1358682 h 1909892"/>
                <a:gd name="connsiteX51" fmla="*/ 3123580 w 3879327"/>
                <a:gd name="connsiteY51" fmla="*/ 1155586 h 1909892"/>
                <a:gd name="connsiteX52" fmla="*/ 3135814 w 3879327"/>
                <a:gd name="connsiteY52" fmla="*/ 1061380 h 1909892"/>
                <a:gd name="connsiteX53" fmla="*/ 3111345 w 3879327"/>
                <a:gd name="connsiteY53" fmla="*/ 943925 h 1909892"/>
                <a:gd name="connsiteX54" fmla="*/ 3068524 w 3879327"/>
                <a:gd name="connsiteY54" fmla="*/ 859507 h 1909892"/>
                <a:gd name="connsiteX55" fmla="*/ 3034267 w 3879327"/>
                <a:gd name="connsiteY55" fmla="*/ 689444 h 1909892"/>
                <a:gd name="connsiteX56" fmla="*/ 3039161 w 3879327"/>
                <a:gd name="connsiteY56" fmla="*/ 663752 h 1909892"/>
                <a:gd name="connsiteX57" fmla="*/ 2969423 w 3879327"/>
                <a:gd name="connsiteY57" fmla="*/ 602578 h 1909892"/>
                <a:gd name="connsiteX58" fmla="*/ 2921708 w 3879327"/>
                <a:gd name="connsiteY58" fmla="*/ 585450 h 1909892"/>
                <a:gd name="connsiteX59" fmla="*/ 2816490 w 3879327"/>
                <a:gd name="connsiteY59" fmla="*/ 552416 h 1909892"/>
                <a:gd name="connsiteX60" fmla="*/ 2761433 w 3879327"/>
                <a:gd name="connsiteY60" fmla="*/ 579332 h 1909892"/>
                <a:gd name="connsiteX61" fmla="*/ 2695366 w 3879327"/>
                <a:gd name="connsiteY61" fmla="*/ 585450 h 1909892"/>
                <a:gd name="connsiteX62" fmla="*/ 2610947 w 3879327"/>
                <a:gd name="connsiteY62" fmla="*/ 594014 h 1909892"/>
                <a:gd name="connsiteX63" fmla="*/ 2525304 w 3879327"/>
                <a:gd name="connsiteY63" fmla="*/ 576885 h 1909892"/>
                <a:gd name="connsiteX64" fmla="*/ 2455566 w 3879327"/>
                <a:gd name="connsiteY64" fmla="*/ 516936 h 1909892"/>
                <a:gd name="connsiteX65" fmla="*/ 2426203 w 3879327"/>
                <a:gd name="connsiteY65" fmla="*/ 480232 h 1909892"/>
                <a:gd name="connsiteX66" fmla="*/ 2352795 w 3879327"/>
                <a:gd name="connsiteY66" fmla="*/ 368895 h 1909892"/>
                <a:gd name="connsiteX67" fmla="*/ 2330772 w 3879327"/>
                <a:gd name="connsiteY67" fmla="*/ 258783 h 1909892"/>
                <a:gd name="connsiteX68" fmla="*/ 2339337 w 3879327"/>
                <a:gd name="connsiteY68" fmla="*/ 80157 h 1909892"/>
                <a:gd name="connsiteX69" fmla="*/ 2338113 w 3879327"/>
                <a:gd name="connsiteY69" fmla="*/ 50794 h 1909892"/>
                <a:gd name="connsiteX70" fmla="*/ 578273 w 3879327"/>
                <a:gd name="connsiteY70" fmla="*/ 0 h 1909892"/>
                <a:gd name="connsiteX71" fmla="*/ 701190 w 3879327"/>
                <a:gd name="connsiteY71" fmla="*/ 0 h 1909892"/>
                <a:gd name="connsiteX72" fmla="*/ 712123 w 3879327"/>
                <a:gd name="connsiteY72" fmla="*/ 5526 h 1909892"/>
                <a:gd name="connsiteX73" fmla="*/ 819789 w 3879327"/>
                <a:gd name="connsiteY73" fmla="*/ 80157 h 1909892"/>
                <a:gd name="connsiteX74" fmla="*/ 731699 w 3879327"/>
                <a:gd name="connsiteY74" fmla="*/ 64253 h 1909892"/>
                <a:gd name="connsiteX75" fmla="*/ 666856 w 3879327"/>
                <a:gd name="connsiteY75" fmla="*/ 15314 h 1909892"/>
                <a:gd name="connsiteX76" fmla="*/ 664034 w 3879327"/>
                <a:gd name="connsiteY76" fmla="*/ 14263 h 1909892"/>
                <a:gd name="connsiteX77" fmla="*/ 666856 w 3879327"/>
                <a:gd name="connsiteY77" fmla="*/ 16537 h 1909892"/>
                <a:gd name="connsiteX78" fmla="*/ 568978 w 3879327"/>
                <a:gd name="connsiteY78" fmla="*/ 25102 h 1909892"/>
                <a:gd name="connsiteX79" fmla="*/ 575153 w 3879327"/>
                <a:gd name="connsiteY79" fmla="*/ 3423 h 1909892"/>
                <a:gd name="connsiteX80" fmla="*/ 10781 w 3879327"/>
                <a:gd name="connsiteY80" fmla="*/ 0 h 1909892"/>
                <a:gd name="connsiteX81" fmla="*/ 229452 w 3879327"/>
                <a:gd name="connsiteY81" fmla="*/ 0 h 1909892"/>
                <a:gd name="connsiteX82" fmla="*/ 227783 w 3879327"/>
                <a:gd name="connsiteY82" fmla="*/ 23572 h 1909892"/>
                <a:gd name="connsiteX83" fmla="*/ 242312 w 3879327"/>
                <a:gd name="connsiteY83" fmla="*/ 88722 h 1909892"/>
                <a:gd name="connsiteX84" fmla="*/ 303485 w 3879327"/>
                <a:gd name="connsiteY84" fmla="*/ 125426 h 1909892"/>
                <a:gd name="connsiteX85" fmla="*/ 401363 w 3879327"/>
                <a:gd name="connsiteY85" fmla="*/ 50794 h 1909892"/>
                <a:gd name="connsiteX86" fmla="*/ 487005 w 3879327"/>
                <a:gd name="connsiteY86" fmla="*/ 25102 h 1909892"/>
                <a:gd name="connsiteX87" fmla="*/ 489452 w 3879327"/>
                <a:gd name="connsiteY87" fmla="*/ 52018 h 1909892"/>
                <a:gd name="connsiteX88" fmla="*/ 427055 w 3879327"/>
                <a:gd name="connsiteY88" fmla="*/ 191493 h 1909892"/>
                <a:gd name="connsiteX89" fmla="*/ 445407 w 3879327"/>
                <a:gd name="connsiteY89" fmla="*/ 217185 h 1909892"/>
                <a:gd name="connsiteX90" fmla="*/ 516369 w 3879327"/>
                <a:gd name="connsiteY90" fmla="*/ 218410 h 1909892"/>
                <a:gd name="connsiteX91" fmla="*/ 554295 w 3879327"/>
                <a:gd name="connsiteY91" fmla="*/ 272242 h 1909892"/>
                <a:gd name="connsiteX92" fmla="*/ 537167 w 3879327"/>
                <a:gd name="connsiteY92" fmla="*/ 344426 h 1909892"/>
                <a:gd name="connsiteX93" fmla="*/ 567754 w 3879327"/>
                <a:gd name="connsiteY93" fmla="*/ 433740 h 1909892"/>
                <a:gd name="connsiteX94" fmla="*/ 631375 w 3879327"/>
                <a:gd name="connsiteY94" fmla="*/ 432516 h 1909892"/>
                <a:gd name="connsiteX95" fmla="*/ 679089 w 3879327"/>
                <a:gd name="connsiteY95" fmla="*/ 441081 h 1909892"/>
                <a:gd name="connsiteX96" fmla="*/ 731699 w 3879327"/>
                <a:gd name="connsiteY96" fmla="*/ 433740 h 1909892"/>
                <a:gd name="connsiteX97" fmla="*/ 839364 w 3879327"/>
                <a:gd name="connsiteY97" fmla="*/ 357885 h 1909892"/>
                <a:gd name="connsiteX98" fmla="*/ 852822 w 3879327"/>
                <a:gd name="connsiteY98" fmla="*/ 370120 h 1909892"/>
                <a:gd name="connsiteX99" fmla="*/ 883409 w 3879327"/>
                <a:gd name="connsiteY99" fmla="*/ 376236 h 1909892"/>
                <a:gd name="connsiteX100" fmla="*/ 942135 w 3879327"/>
                <a:gd name="connsiteY100" fmla="*/ 381130 h 1909892"/>
                <a:gd name="connsiteX101" fmla="*/ 1058364 w 3879327"/>
                <a:gd name="connsiteY101" fmla="*/ 401930 h 1909892"/>
                <a:gd name="connsiteX102" fmla="*/ 1101186 w 3879327"/>
                <a:gd name="connsiteY102" fmla="*/ 412940 h 1909892"/>
                <a:gd name="connsiteX103" fmla="*/ 1158689 w 3879327"/>
                <a:gd name="connsiteY103" fmla="*/ 466773 h 1909892"/>
                <a:gd name="connsiteX104" fmla="*/ 1334868 w 3879327"/>
                <a:gd name="connsiteY104" fmla="*/ 569544 h 1909892"/>
                <a:gd name="connsiteX105" fmla="*/ 1424182 w 3879327"/>
                <a:gd name="connsiteY105" fmla="*/ 721254 h 1909892"/>
                <a:gd name="connsiteX106" fmla="*/ 1410723 w 3879327"/>
                <a:gd name="connsiteY106" fmla="*/ 746948 h 1909892"/>
                <a:gd name="connsiteX107" fmla="*/ 1408276 w 3879327"/>
                <a:gd name="connsiteY107" fmla="*/ 802003 h 1909892"/>
                <a:gd name="connsiteX108" fmla="*/ 1433970 w 3879327"/>
                <a:gd name="connsiteY108" fmla="*/ 805674 h 1909892"/>
                <a:gd name="connsiteX109" fmla="*/ 1522059 w 3879327"/>
                <a:gd name="connsiteY109" fmla="*/ 773864 h 1909892"/>
                <a:gd name="connsiteX110" fmla="*/ 1634618 w 3879327"/>
                <a:gd name="connsiteY110" fmla="*/ 832590 h 1909892"/>
                <a:gd name="connsiteX111" fmla="*/ 1771647 w 3879327"/>
                <a:gd name="connsiteY111" fmla="*/ 894987 h 1909892"/>
                <a:gd name="connsiteX112" fmla="*/ 1831596 w 3879327"/>
                <a:gd name="connsiteY112" fmla="*/ 930468 h 1909892"/>
                <a:gd name="connsiteX113" fmla="*/ 1826702 w 3879327"/>
                <a:gd name="connsiteY113" fmla="*/ 1036909 h 1909892"/>
                <a:gd name="connsiteX114" fmla="*/ 1749624 w 3879327"/>
                <a:gd name="connsiteY114" fmla="*/ 1153139 h 1909892"/>
                <a:gd name="connsiteX115" fmla="*/ 1734943 w 3879327"/>
                <a:gd name="connsiteY115" fmla="*/ 1217982 h 1909892"/>
                <a:gd name="connsiteX116" fmla="*/ 1694568 w 3879327"/>
                <a:gd name="connsiteY116" fmla="*/ 1445547 h 1909892"/>
                <a:gd name="connsiteX117" fmla="*/ 1651747 w 3879327"/>
                <a:gd name="connsiteY117" fmla="*/ 1478581 h 1909892"/>
                <a:gd name="connsiteX118" fmla="*/ 1555092 w 3879327"/>
                <a:gd name="connsiteY118" fmla="*/ 1523849 h 1909892"/>
                <a:gd name="connsiteX119" fmla="*/ 1522059 w 3879327"/>
                <a:gd name="connsiteY119" fmla="*/ 1586247 h 1909892"/>
                <a:gd name="connsiteX120" fmla="*/ 1485355 w 3879327"/>
                <a:gd name="connsiteY120" fmla="*/ 1742851 h 1909892"/>
                <a:gd name="connsiteX121" fmla="*/ 1431523 w 3879327"/>
                <a:gd name="connsiteY121" fmla="*/ 1843175 h 1909892"/>
                <a:gd name="connsiteX122" fmla="*/ 1397266 w 3879327"/>
                <a:gd name="connsiteY122" fmla="*/ 1867644 h 1909892"/>
                <a:gd name="connsiteX123" fmla="*/ 1353221 w 3879327"/>
                <a:gd name="connsiteY123" fmla="*/ 1859079 h 1909892"/>
                <a:gd name="connsiteX124" fmla="*/ 1334868 w 3879327"/>
                <a:gd name="connsiteY124" fmla="*/ 1867644 h 1909892"/>
                <a:gd name="connsiteX125" fmla="*/ 1353221 w 3879327"/>
                <a:gd name="connsiteY125" fmla="*/ 1901901 h 1909892"/>
                <a:gd name="connsiteX126" fmla="*/ 1326304 w 3879327"/>
                <a:gd name="connsiteY126" fmla="*/ 1906795 h 1909892"/>
                <a:gd name="connsiteX127" fmla="*/ 995968 w 3879327"/>
                <a:gd name="connsiteY127" fmla="*/ 1766096 h 1909892"/>
                <a:gd name="connsiteX128" fmla="*/ 956817 w 3879327"/>
                <a:gd name="connsiteY128" fmla="*/ 1708593 h 1909892"/>
                <a:gd name="connsiteX129" fmla="*/ 937242 w 3879327"/>
                <a:gd name="connsiteY129" fmla="*/ 1657208 h 1909892"/>
                <a:gd name="connsiteX130" fmla="*/ 916442 w 3879327"/>
                <a:gd name="connsiteY130" fmla="*/ 1399055 h 1909892"/>
                <a:gd name="connsiteX131" fmla="*/ 850375 w 3879327"/>
                <a:gd name="connsiteY131" fmla="*/ 1306072 h 1909892"/>
                <a:gd name="connsiteX132" fmla="*/ 682760 w 3879327"/>
                <a:gd name="connsiteY132" fmla="*/ 1107870 h 1909892"/>
                <a:gd name="connsiteX133" fmla="*/ 598340 w 3879327"/>
                <a:gd name="connsiteY133" fmla="*/ 958607 h 1909892"/>
                <a:gd name="connsiteX134" fmla="*/ 591000 w 3879327"/>
                <a:gd name="connsiteY134" fmla="*/ 864401 h 1909892"/>
                <a:gd name="connsiteX135" fmla="*/ 595893 w 3879327"/>
                <a:gd name="connsiteY135" fmla="*/ 831366 h 1909892"/>
                <a:gd name="connsiteX136" fmla="*/ 624034 w 3879327"/>
                <a:gd name="connsiteY136" fmla="*/ 701679 h 1909892"/>
                <a:gd name="connsiteX137" fmla="*/ 681536 w 3879327"/>
                <a:gd name="connsiteY137" fmla="*/ 554863 h 1909892"/>
                <a:gd name="connsiteX138" fmla="*/ 663185 w 3879327"/>
                <a:gd name="connsiteY138" fmla="*/ 486348 h 1909892"/>
                <a:gd name="connsiteX139" fmla="*/ 631375 w 3879327"/>
                <a:gd name="connsiteY139" fmla="*/ 485126 h 1909892"/>
                <a:gd name="connsiteX140" fmla="*/ 579989 w 3879327"/>
                <a:gd name="connsiteY140" fmla="*/ 494913 h 1909892"/>
                <a:gd name="connsiteX141" fmla="*/ 513922 w 3879327"/>
                <a:gd name="connsiteY141" fmla="*/ 452091 h 1909892"/>
                <a:gd name="connsiteX142" fmla="*/ 445407 w 3879327"/>
                <a:gd name="connsiteY142" fmla="*/ 343203 h 1909892"/>
                <a:gd name="connsiteX143" fmla="*/ 403810 w 3879327"/>
                <a:gd name="connsiteY143" fmla="*/ 308946 h 1909892"/>
                <a:gd name="connsiteX144" fmla="*/ 291250 w 3879327"/>
                <a:gd name="connsiteY144" fmla="*/ 235538 h 1909892"/>
                <a:gd name="connsiteX145" fmla="*/ 254546 w 3879327"/>
                <a:gd name="connsiteY145" fmla="*/ 217185 h 1909892"/>
                <a:gd name="connsiteX146" fmla="*/ 139540 w 3879327"/>
                <a:gd name="connsiteY146" fmla="*/ 189046 h 1909892"/>
                <a:gd name="connsiteX147" fmla="*/ 25757 w 3879327"/>
                <a:gd name="connsiteY147" fmla="*/ 105851 h 1909892"/>
                <a:gd name="connsiteX148" fmla="*/ 6182 w 3879327"/>
                <a:gd name="connsiteY148" fmla="*/ 31218 h 190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879327" h="1909892">
                  <a:moveTo>
                    <a:pt x="3667412" y="737466"/>
                  </a:moveTo>
                  <a:cubicBezTo>
                    <a:pt x="3656707" y="737466"/>
                    <a:pt x="3647837" y="742665"/>
                    <a:pt x="3643554" y="757958"/>
                  </a:cubicBezTo>
                  <a:cubicBezTo>
                    <a:pt x="3638660" y="777534"/>
                    <a:pt x="3614191" y="808121"/>
                    <a:pt x="3647224" y="824025"/>
                  </a:cubicBezTo>
                  <a:cubicBezTo>
                    <a:pt x="3686376" y="842378"/>
                    <a:pt x="3685152" y="800780"/>
                    <a:pt x="3698611" y="782428"/>
                  </a:cubicBezTo>
                  <a:cubicBezTo>
                    <a:pt x="3699834" y="781205"/>
                    <a:pt x="3701058" y="777534"/>
                    <a:pt x="3702281" y="775087"/>
                  </a:cubicBezTo>
                  <a:cubicBezTo>
                    <a:pt x="3708397" y="765299"/>
                    <a:pt x="3709621" y="756735"/>
                    <a:pt x="3702281" y="748170"/>
                  </a:cubicBezTo>
                  <a:cubicBezTo>
                    <a:pt x="3690659" y="742665"/>
                    <a:pt x="3678118" y="737466"/>
                    <a:pt x="3667412" y="737466"/>
                  </a:cubicBezTo>
                  <a:close/>
                  <a:moveTo>
                    <a:pt x="3140708" y="293040"/>
                  </a:moveTo>
                  <a:cubicBezTo>
                    <a:pt x="3132143" y="289371"/>
                    <a:pt x="3127249" y="299158"/>
                    <a:pt x="3129696" y="306499"/>
                  </a:cubicBezTo>
                  <a:cubicBezTo>
                    <a:pt x="3134590" y="321181"/>
                    <a:pt x="3139484" y="338309"/>
                    <a:pt x="3159060" y="340756"/>
                  </a:cubicBezTo>
                  <a:cubicBezTo>
                    <a:pt x="3168847" y="341979"/>
                    <a:pt x="3176188" y="335862"/>
                    <a:pt x="3178635" y="324851"/>
                  </a:cubicBezTo>
                  <a:cubicBezTo>
                    <a:pt x="3166400" y="315063"/>
                    <a:pt x="3154166" y="301605"/>
                    <a:pt x="3140708" y="293040"/>
                  </a:cubicBezTo>
                  <a:close/>
                  <a:moveTo>
                    <a:pt x="1020437" y="138884"/>
                  </a:moveTo>
                  <a:cubicBezTo>
                    <a:pt x="1024108" y="141330"/>
                    <a:pt x="1031449" y="142553"/>
                    <a:pt x="1032672" y="146224"/>
                  </a:cubicBezTo>
                  <a:cubicBezTo>
                    <a:pt x="1036343" y="156012"/>
                    <a:pt x="1026555" y="157235"/>
                    <a:pt x="1020437" y="159682"/>
                  </a:cubicBezTo>
                  <a:cubicBezTo>
                    <a:pt x="1014321" y="162129"/>
                    <a:pt x="1008203" y="158459"/>
                    <a:pt x="1006980" y="152341"/>
                  </a:cubicBezTo>
                  <a:cubicBezTo>
                    <a:pt x="1002086" y="142553"/>
                    <a:pt x="1010650" y="141330"/>
                    <a:pt x="1020437" y="138884"/>
                  </a:cubicBezTo>
                  <a:close/>
                  <a:moveTo>
                    <a:pt x="726805" y="131543"/>
                  </a:moveTo>
                  <a:cubicBezTo>
                    <a:pt x="736593" y="133990"/>
                    <a:pt x="745158" y="137659"/>
                    <a:pt x="751274" y="146224"/>
                  </a:cubicBezTo>
                  <a:cubicBezTo>
                    <a:pt x="751274" y="153564"/>
                    <a:pt x="746381" y="156012"/>
                    <a:pt x="740264" y="156012"/>
                  </a:cubicBezTo>
                  <a:cubicBezTo>
                    <a:pt x="729252" y="157235"/>
                    <a:pt x="719464" y="154788"/>
                    <a:pt x="715795" y="143777"/>
                  </a:cubicBezTo>
                  <a:cubicBezTo>
                    <a:pt x="712123" y="135212"/>
                    <a:pt x="719464" y="130319"/>
                    <a:pt x="726805" y="131543"/>
                  </a:cubicBezTo>
                  <a:close/>
                  <a:moveTo>
                    <a:pt x="887079" y="96063"/>
                  </a:moveTo>
                  <a:cubicBezTo>
                    <a:pt x="926230" y="89945"/>
                    <a:pt x="948252" y="109520"/>
                    <a:pt x="970275" y="149895"/>
                  </a:cubicBezTo>
                  <a:cubicBezTo>
                    <a:pt x="928677" y="130320"/>
                    <a:pt x="896867" y="174365"/>
                    <a:pt x="861387" y="149895"/>
                  </a:cubicBezTo>
                  <a:cubicBezTo>
                    <a:pt x="857716" y="125426"/>
                    <a:pt x="846705" y="97286"/>
                    <a:pt x="887079" y="96063"/>
                  </a:cubicBezTo>
                  <a:close/>
                  <a:moveTo>
                    <a:pt x="3767952" y="0"/>
                  </a:moveTo>
                  <a:lnTo>
                    <a:pt x="3877637" y="0"/>
                  </a:lnTo>
                  <a:lnTo>
                    <a:pt x="3878460" y="111967"/>
                  </a:lnTo>
                  <a:cubicBezTo>
                    <a:pt x="3878460" y="125426"/>
                    <a:pt x="3883354" y="141330"/>
                    <a:pt x="3869895" y="153565"/>
                  </a:cubicBezTo>
                  <a:cubicBezTo>
                    <a:pt x="3833191" y="125426"/>
                    <a:pt x="3796487" y="97286"/>
                    <a:pt x="3789146" y="47124"/>
                  </a:cubicBezTo>
                  <a:cubicBezTo>
                    <a:pt x="3786699" y="28772"/>
                    <a:pt x="3778747" y="14396"/>
                    <a:pt x="3768959" y="1244"/>
                  </a:cubicBezTo>
                  <a:close/>
                  <a:moveTo>
                    <a:pt x="2364134" y="0"/>
                  </a:moveTo>
                  <a:lnTo>
                    <a:pt x="3723105" y="0"/>
                  </a:lnTo>
                  <a:lnTo>
                    <a:pt x="3753666" y="49571"/>
                  </a:lnTo>
                  <a:cubicBezTo>
                    <a:pt x="3763454" y="60582"/>
                    <a:pt x="3764677" y="76487"/>
                    <a:pt x="3765901" y="91169"/>
                  </a:cubicBezTo>
                  <a:cubicBezTo>
                    <a:pt x="3768348" y="116861"/>
                    <a:pt x="3779360" y="137661"/>
                    <a:pt x="3795264" y="157236"/>
                  </a:cubicBezTo>
                  <a:cubicBezTo>
                    <a:pt x="3822181" y="189046"/>
                    <a:pt x="3834415" y="226973"/>
                    <a:pt x="3842979" y="267348"/>
                  </a:cubicBezTo>
                  <a:cubicBezTo>
                    <a:pt x="3873566" y="286924"/>
                    <a:pt x="3862554" y="316287"/>
                    <a:pt x="3858885" y="340756"/>
                  </a:cubicBezTo>
                  <a:cubicBezTo>
                    <a:pt x="3828299" y="526723"/>
                    <a:pt x="3780583" y="707797"/>
                    <a:pt x="3697387" y="877859"/>
                  </a:cubicBezTo>
                  <a:cubicBezTo>
                    <a:pt x="3679034" y="915786"/>
                    <a:pt x="3661905" y="954937"/>
                    <a:pt x="3639884" y="990417"/>
                  </a:cubicBezTo>
                  <a:cubicBezTo>
                    <a:pt x="3633766" y="1001429"/>
                    <a:pt x="3631319" y="1016111"/>
                    <a:pt x="3614191" y="1016111"/>
                  </a:cubicBezTo>
                  <a:cubicBezTo>
                    <a:pt x="3601956" y="1008770"/>
                    <a:pt x="3601956" y="994088"/>
                    <a:pt x="3597062" y="983076"/>
                  </a:cubicBezTo>
                  <a:cubicBezTo>
                    <a:pt x="3578711" y="959831"/>
                    <a:pt x="3581157" y="929244"/>
                    <a:pt x="3567699" y="894987"/>
                  </a:cubicBezTo>
                  <a:cubicBezTo>
                    <a:pt x="3579934" y="925574"/>
                    <a:pt x="3575040" y="953713"/>
                    <a:pt x="3593391" y="974513"/>
                  </a:cubicBezTo>
                  <a:cubicBezTo>
                    <a:pt x="3601956" y="990417"/>
                    <a:pt x="3600732" y="1009993"/>
                    <a:pt x="3614191" y="1024676"/>
                  </a:cubicBezTo>
                  <a:cubicBezTo>
                    <a:pt x="3579934" y="1110318"/>
                    <a:pt x="3522430" y="1180055"/>
                    <a:pt x="3468599" y="1253463"/>
                  </a:cubicBezTo>
                  <a:cubicBezTo>
                    <a:pt x="3408648" y="1334212"/>
                    <a:pt x="3337687" y="1403951"/>
                    <a:pt x="3266726" y="1473688"/>
                  </a:cubicBezTo>
                  <a:cubicBezTo>
                    <a:pt x="3236140" y="1504274"/>
                    <a:pt x="3204329" y="1529967"/>
                    <a:pt x="3171296" y="1556883"/>
                  </a:cubicBezTo>
                  <a:cubicBezTo>
                    <a:pt x="3156614" y="1544649"/>
                    <a:pt x="3171296" y="1523849"/>
                    <a:pt x="3154167" y="1515286"/>
                  </a:cubicBezTo>
                  <a:cubicBezTo>
                    <a:pt x="3161508" y="1455335"/>
                    <a:pt x="3132145" y="1406396"/>
                    <a:pt x="3105228" y="1358682"/>
                  </a:cubicBezTo>
                  <a:cubicBezTo>
                    <a:pt x="3062406" y="1284049"/>
                    <a:pt x="3090547" y="1219206"/>
                    <a:pt x="3123580" y="1155586"/>
                  </a:cubicBezTo>
                  <a:cubicBezTo>
                    <a:pt x="3140708" y="1122553"/>
                    <a:pt x="3148049" y="1098084"/>
                    <a:pt x="3135814" y="1061380"/>
                  </a:cubicBezTo>
                  <a:cubicBezTo>
                    <a:pt x="3123580" y="1023451"/>
                    <a:pt x="3127251" y="983076"/>
                    <a:pt x="3111345" y="943925"/>
                  </a:cubicBezTo>
                  <a:cubicBezTo>
                    <a:pt x="3099110" y="914563"/>
                    <a:pt x="3094216" y="880305"/>
                    <a:pt x="3068524" y="859507"/>
                  </a:cubicBezTo>
                  <a:cubicBezTo>
                    <a:pt x="3011021" y="811791"/>
                    <a:pt x="3018361" y="751842"/>
                    <a:pt x="3034267" y="689444"/>
                  </a:cubicBezTo>
                  <a:cubicBezTo>
                    <a:pt x="3036714" y="680880"/>
                    <a:pt x="3039161" y="672315"/>
                    <a:pt x="3039161" y="663752"/>
                  </a:cubicBezTo>
                  <a:cubicBezTo>
                    <a:pt x="3042831" y="614813"/>
                    <a:pt x="3017139" y="591567"/>
                    <a:pt x="2969423" y="602578"/>
                  </a:cubicBezTo>
                  <a:cubicBezTo>
                    <a:pt x="2948624" y="607472"/>
                    <a:pt x="2933943" y="607472"/>
                    <a:pt x="2921708" y="585450"/>
                  </a:cubicBezTo>
                  <a:cubicBezTo>
                    <a:pt x="2897239" y="542628"/>
                    <a:pt x="2860535" y="531617"/>
                    <a:pt x="2816490" y="552416"/>
                  </a:cubicBezTo>
                  <a:cubicBezTo>
                    <a:pt x="2798137" y="560981"/>
                    <a:pt x="2778562" y="569544"/>
                    <a:pt x="2761433" y="579332"/>
                  </a:cubicBezTo>
                  <a:cubicBezTo>
                    <a:pt x="2739411" y="591567"/>
                    <a:pt x="2718612" y="595238"/>
                    <a:pt x="2695366" y="585450"/>
                  </a:cubicBezTo>
                  <a:cubicBezTo>
                    <a:pt x="2666003" y="573215"/>
                    <a:pt x="2635417" y="578109"/>
                    <a:pt x="2610947" y="594014"/>
                  </a:cubicBezTo>
                  <a:cubicBezTo>
                    <a:pt x="2574243" y="618483"/>
                    <a:pt x="2547327" y="598907"/>
                    <a:pt x="2525304" y="576885"/>
                  </a:cubicBezTo>
                  <a:cubicBezTo>
                    <a:pt x="2503282" y="554863"/>
                    <a:pt x="2480035" y="535287"/>
                    <a:pt x="2455566" y="516936"/>
                  </a:cubicBezTo>
                  <a:cubicBezTo>
                    <a:pt x="2442109" y="507148"/>
                    <a:pt x="2429874" y="496136"/>
                    <a:pt x="2426203" y="480232"/>
                  </a:cubicBezTo>
                  <a:cubicBezTo>
                    <a:pt x="2416415" y="432516"/>
                    <a:pt x="2382158" y="403153"/>
                    <a:pt x="2352795" y="368895"/>
                  </a:cubicBezTo>
                  <a:cubicBezTo>
                    <a:pt x="2336890" y="350544"/>
                    <a:pt x="2322209" y="280806"/>
                    <a:pt x="2330772" y="258783"/>
                  </a:cubicBezTo>
                  <a:cubicBezTo>
                    <a:pt x="2354019" y="201281"/>
                    <a:pt x="2361360" y="141330"/>
                    <a:pt x="2339337" y="80157"/>
                  </a:cubicBezTo>
                  <a:cubicBezTo>
                    <a:pt x="2335666" y="70369"/>
                    <a:pt x="2331996" y="60582"/>
                    <a:pt x="2338113" y="50794"/>
                  </a:cubicBezTo>
                  <a:close/>
                  <a:moveTo>
                    <a:pt x="578273" y="0"/>
                  </a:moveTo>
                  <a:lnTo>
                    <a:pt x="701190" y="0"/>
                  </a:lnTo>
                  <a:lnTo>
                    <a:pt x="712123" y="5526"/>
                  </a:lnTo>
                  <a:cubicBezTo>
                    <a:pt x="747605" y="31218"/>
                    <a:pt x="784309" y="52018"/>
                    <a:pt x="819789" y="80157"/>
                  </a:cubicBezTo>
                  <a:cubicBezTo>
                    <a:pt x="786756" y="89945"/>
                    <a:pt x="752499" y="109520"/>
                    <a:pt x="731699" y="64253"/>
                  </a:cubicBezTo>
                  <a:cubicBezTo>
                    <a:pt x="718241" y="36112"/>
                    <a:pt x="685207" y="36112"/>
                    <a:pt x="666856" y="15314"/>
                  </a:cubicBezTo>
                  <a:lnTo>
                    <a:pt x="664034" y="14263"/>
                  </a:lnTo>
                  <a:lnTo>
                    <a:pt x="666856" y="16537"/>
                  </a:lnTo>
                  <a:cubicBezTo>
                    <a:pt x="635046" y="14090"/>
                    <a:pt x="600789" y="-12826"/>
                    <a:pt x="568978" y="25102"/>
                  </a:cubicBezTo>
                  <a:cubicBezTo>
                    <a:pt x="569896" y="16231"/>
                    <a:pt x="572037" y="9120"/>
                    <a:pt x="575153" y="3423"/>
                  </a:cubicBezTo>
                  <a:close/>
                  <a:moveTo>
                    <a:pt x="10781" y="0"/>
                  </a:moveTo>
                  <a:lnTo>
                    <a:pt x="229452" y="0"/>
                  </a:lnTo>
                  <a:lnTo>
                    <a:pt x="227783" y="23572"/>
                  </a:lnTo>
                  <a:cubicBezTo>
                    <a:pt x="229159" y="45594"/>
                    <a:pt x="233748" y="67311"/>
                    <a:pt x="242312" y="88722"/>
                  </a:cubicBezTo>
                  <a:cubicBezTo>
                    <a:pt x="252100" y="114414"/>
                    <a:pt x="271675" y="126649"/>
                    <a:pt x="303485" y="125426"/>
                  </a:cubicBezTo>
                  <a:cubicBezTo>
                    <a:pt x="354871" y="122979"/>
                    <a:pt x="387904" y="103404"/>
                    <a:pt x="401363" y="50794"/>
                  </a:cubicBezTo>
                  <a:cubicBezTo>
                    <a:pt x="406256" y="32442"/>
                    <a:pt x="471100" y="15314"/>
                    <a:pt x="487005" y="25102"/>
                  </a:cubicBezTo>
                  <a:cubicBezTo>
                    <a:pt x="499240" y="32442"/>
                    <a:pt x="494346" y="41006"/>
                    <a:pt x="489452" y="52018"/>
                  </a:cubicBezTo>
                  <a:cubicBezTo>
                    <a:pt x="468653" y="98510"/>
                    <a:pt x="450301" y="146224"/>
                    <a:pt x="427055" y="191493"/>
                  </a:cubicBezTo>
                  <a:cubicBezTo>
                    <a:pt x="412373" y="219632"/>
                    <a:pt x="427055" y="217185"/>
                    <a:pt x="445407" y="217185"/>
                  </a:cubicBezTo>
                  <a:cubicBezTo>
                    <a:pt x="468653" y="217185"/>
                    <a:pt x="493122" y="214738"/>
                    <a:pt x="516369" y="218410"/>
                  </a:cubicBezTo>
                  <a:cubicBezTo>
                    <a:pt x="545732" y="223303"/>
                    <a:pt x="566530" y="235538"/>
                    <a:pt x="554295" y="272242"/>
                  </a:cubicBezTo>
                  <a:cubicBezTo>
                    <a:pt x="546955" y="295487"/>
                    <a:pt x="545732" y="321181"/>
                    <a:pt x="537167" y="344426"/>
                  </a:cubicBezTo>
                  <a:cubicBezTo>
                    <a:pt x="522485" y="383577"/>
                    <a:pt x="545732" y="408046"/>
                    <a:pt x="567754" y="433740"/>
                  </a:cubicBezTo>
                  <a:cubicBezTo>
                    <a:pt x="588553" y="458209"/>
                    <a:pt x="610575" y="442304"/>
                    <a:pt x="631375" y="432516"/>
                  </a:cubicBezTo>
                  <a:cubicBezTo>
                    <a:pt x="648503" y="425175"/>
                    <a:pt x="668079" y="425175"/>
                    <a:pt x="679089" y="441081"/>
                  </a:cubicBezTo>
                  <a:cubicBezTo>
                    <a:pt x="702336" y="472891"/>
                    <a:pt x="724358" y="454538"/>
                    <a:pt x="731699" y="433740"/>
                  </a:cubicBezTo>
                  <a:cubicBezTo>
                    <a:pt x="750050" y="379907"/>
                    <a:pt x="798989" y="376236"/>
                    <a:pt x="839364" y="357885"/>
                  </a:cubicBezTo>
                  <a:cubicBezTo>
                    <a:pt x="851599" y="357885"/>
                    <a:pt x="855269" y="360332"/>
                    <a:pt x="852822" y="370120"/>
                  </a:cubicBezTo>
                  <a:cubicBezTo>
                    <a:pt x="858940" y="395812"/>
                    <a:pt x="874844" y="388471"/>
                    <a:pt x="883409" y="376236"/>
                  </a:cubicBezTo>
                  <a:cubicBezTo>
                    <a:pt x="906654" y="346873"/>
                    <a:pt x="926230" y="367673"/>
                    <a:pt x="942135" y="381130"/>
                  </a:cubicBezTo>
                  <a:cubicBezTo>
                    <a:pt x="977615" y="410493"/>
                    <a:pt x="1016766" y="415387"/>
                    <a:pt x="1058364" y="401930"/>
                  </a:cubicBezTo>
                  <a:cubicBezTo>
                    <a:pt x="1075493" y="395812"/>
                    <a:pt x="1087728" y="390918"/>
                    <a:pt x="1101186" y="412940"/>
                  </a:cubicBezTo>
                  <a:cubicBezTo>
                    <a:pt x="1114644" y="434963"/>
                    <a:pt x="1141560" y="447197"/>
                    <a:pt x="1158689" y="466773"/>
                  </a:cubicBezTo>
                  <a:cubicBezTo>
                    <a:pt x="1206405" y="521830"/>
                    <a:pt x="1261460" y="553640"/>
                    <a:pt x="1334868" y="569544"/>
                  </a:cubicBezTo>
                  <a:cubicBezTo>
                    <a:pt x="1394819" y="581779"/>
                    <a:pt x="1433970" y="668646"/>
                    <a:pt x="1424182" y="721254"/>
                  </a:cubicBezTo>
                  <a:cubicBezTo>
                    <a:pt x="1420511" y="731042"/>
                    <a:pt x="1416841" y="739607"/>
                    <a:pt x="1410723" y="746948"/>
                  </a:cubicBezTo>
                  <a:cubicBezTo>
                    <a:pt x="1392372" y="765299"/>
                    <a:pt x="1418064" y="784875"/>
                    <a:pt x="1408276" y="802003"/>
                  </a:cubicBezTo>
                  <a:cubicBezTo>
                    <a:pt x="1415617" y="811791"/>
                    <a:pt x="1425405" y="805674"/>
                    <a:pt x="1433970" y="805674"/>
                  </a:cubicBezTo>
                  <a:cubicBezTo>
                    <a:pt x="1463333" y="795886"/>
                    <a:pt x="1481684" y="754288"/>
                    <a:pt x="1522059" y="773864"/>
                  </a:cubicBezTo>
                  <a:cubicBezTo>
                    <a:pt x="1563657" y="786099"/>
                    <a:pt x="1588127" y="835037"/>
                    <a:pt x="1634618" y="832590"/>
                  </a:cubicBezTo>
                  <a:cubicBezTo>
                    <a:pt x="1692121" y="830143"/>
                    <a:pt x="1737390" y="849719"/>
                    <a:pt x="1771647" y="894987"/>
                  </a:cubicBezTo>
                  <a:cubicBezTo>
                    <a:pt x="1786328" y="914562"/>
                    <a:pt x="1823032" y="894987"/>
                    <a:pt x="1831596" y="930468"/>
                  </a:cubicBezTo>
                  <a:cubicBezTo>
                    <a:pt x="1840161" y="967172"/>
                    <a:pt x="1845055" y="1002652"/>
                    <a:pt x="1826702" y="1036909"/>
                  </a:cubicBezTo>
                  <a:cubicBezTo>
                    <a:pt x="1804680" y="1078507"/>
                    <a:pt x="1772870" y="1112764"/>
                    <a:pt x="1749624" y="1153139"/>
                  </a:cubicBezTo>
                  <a:cubicBezTo>
                    <a:pt x="1736166" y="1176384"/>
                    <a:pt x="1732496" y="1195960"/>
                    <a:pt x="1734943" y="1217982"/>
                  </a:cubicBezTo>
                  <a:cubicBezTo>
                    <a:pt x="1744731" y="1298731"/>
                    <a:pt x="1726378" y="1373363"/>
                    <a:pt x="1694568" y="1445547"/>
                  </a:cubicBezTo>
                  <a:cubicBezTo>
                    <a:pt x="1687227" y="1460229"/>
                    <a:pt x="1676216" y="1482251"/>
                    <a:pt x="1651747" y="1478581"/>
                  </a:cubicBezTo>
                  <a:cubicBezTo>
                    <a:pt x="1610149" y="1473688"/>
                    <a:pt x="1584456" y="1505498"/>
                    <a:pt x="1555092" y="1523849"/>
                  </a:cubicBezTo>
                  <a:cubicBezTo>
                    <a:pt x="1535517" y="1536084"/>
                    <a:pt x="1514719" y="1560553"/>
                    <a:pt x="1522059" y="1586247"/>
                  </a:cubicBezTo>
                  <a:cubicBezTo>
                    <a:pt x="1537964" y="1646196"/>
                    <a:pt x="1503707" y="1692688"/>
                    <a:pt x="1485355" y="1742851"/>
                  </a:cubicBezTo>
                  <a:cubicBezTo>
                    <a:pt x="1473121" y="1778330"/>
                    <a:pt x="1449874" y="1810141"/>
                    <a:pt x="1431523" y="1843175"/>
                  </a:cubicBezTo>
                  <a:cubicBezTo>
                    <a:pt x="1424182" y="1856632"/>
                    <a:pt x="1414394" y="1867644"/>
                    <a:pt x="1397266" y="1867644"/>
                  </a:cubicBezTo>
                  <a:cubicBezTo>
                    <a:pt x="1383807" y="1856632"/>
                    <a:pt x="1366678" y="1868867"/>
                    <a:pt x="1353221" y="1859079"/>
                  </a:cubicBezTo>
                  <a:cubicBezTo>
                    <a:pt x="1343433" y="1855410"/>
                    <a:pt x="1331198" y="1844398"/>
                    <a:pt x="1334868" y="1867644"/>
                  </a:cubicBezTo>
                  <a:cubicBezTo>
                    <a:pt x="1340986" y="1879879"/>
                    <a:pt x="1354444" y="1887220"/>
                    <a:pt x="1353221" y="1901901"/>
                  </a:cubicBezTo>
                  <a:cubicBezTo>
                    <a:pt x="1345880" y="1912912"/>
                    <a:pt x="1336092" y="1910465"/>
                    <a:pt x="1326304" y="1906795"/>
                  </a:cubicBezTo>
                  <a:cubicBezTo>
                    <a:pt x="1212521" y="1867644"/>
                    <a:pt x="1101186" y="1823599"/>
                    <a:pt x="995968" y="1766096"/>
                  </a:cubicBezTo>
                  <a:cubicBezTo>
                    <a:pt x="969052" y="1751414"/>
                    <a:pt x="969052" y="1728169"/>
                    <a:pt x="956817" y="1708593"/>
                  </a:cubicBezTo>
                  <a:cubicBezTo>
                    <a:pt x="927454" y="1701253"/>
                    <a:pt x="938464" y="1675559"/>
                    <a:pt x="937242" y="1657208"/>
                  </a:cubicBezTo>
                  <a:cubicBezTo>
                    <a:pt x="936018" y="1570341"/>
                    <a:pt x="931124" y="1484698"/>
                    <a:pt x="916442" y="1399055"/>
                  </a:cubicBezTo>
                  <a:cubicBezTo>
                    <a:pt x="909101" y="1357458"/>
                    <a:pt x="889526" y="1320753"/>
                    <a:pt x="850375" y="1306072"/>
                  </a:cubicBezTo>
                  <a:cubicBezTo>
                    <a:pt x="756168" y="1270592"/>
                    <a:pt x="719464" y="1188619"/>
                    <a:pt x="682760" y="1107870"/>
                  </a:cubicBezTo>
                  <a:cubicBezTo>
                    <a:pt x="658291" y="1055262"/>
                    <a:pt x="635044" y="1003876"/>
                    <a:pt x="598340" y="958607"/>
                  </a:cubicBezTo>
                  <a:cubicBezTo>
                    <a:pt x="576318" y="931691"/>
                    <a:pt x="567754" y="897434"/>
                    <a:pt x="591000" y="864401"/>
                  </a:cubicBezTo>
                  <a:cubicBezTo>
                    <a:pt x="598340" y="854613"/>
                    <a:pt x="603234" y="844825"/>
                    <a:pt x="595893" y="831366"/>
                  </a:cubicBezTo>
                  <a:cubicBezTo>
                    <a:pt x="571424" y="781205"/>
                    <a:pt x="595893" y="740830"/>
                    <a:pt x="624034" y="701679"/>
                  </a:cubicBezTo>
                  <a:cubicBezTo>
                    <a:pt x="655844" y="657634"/>
                    <a:pt x="691324" y="616036"/>
                    <a:pt x="681536" y="554863"/>
                  </a:cubicBezTo>
                  <a:cubicBezTo>
                    <a:pt x="677866" y="531617"/>
                    <a:pt x="672973" y="508371"/>
                    <a:pt x="663185" y="486348"/>
                  </a:cubicBezTo>
                  <a:cubicBezTo>
                    <a:pt x="654620" y="465550"/>
                    <a:pt x="641162" y="460656"/>
                    <a:pt x="631375" y="485126"/>
                  </a:cubicBezTo>
                  <a:cubicBezTo>
                    <a:pt x="617916" y="515712"/>
                    <a:pt x="600787" y="513265"/>
                    <a:pt x="579989" y="494913"/>
                  </a:cubicBezTo>
                  <a:cubicBezTo>
                    <a:pt x="559189" y="477785"/>
                    <a:pt x="535944" y="466773"/>
                    <a:pt x="513922" y="452091"/>
                  </a:cubicBezTo>
                  <a:cubicBezTo>
                    <a:pt x="472324" y="425175"/>
                    <a:pt x="467430" y="379907"/>
                    <a:pt x="445407" y="343203"/>
                  </a:cubicBezTo>
                  <a:cubicBezTo>
                    <a:pt x="434396" y="326075"/>
                    <a:pt x="423385" y="315063"/>
                    <a:pt x="403810" y="308946"/>
                  </a:cubicBezTo>
                  <a:cubicBezTo>
                    <a:pt x="360988" y="295487"/>
                    <a:pt x="318167" y="277136"/>
                    <a:pt x="291250" y="235538"/>
                  </a:cubicBezTo>
                  <a:cubicBezTo>
                    <a:pt x="282686" y="223303"/>
                    <a:pt x="270451" y="211069"/>
                    <a:pt x="254546" y="217185"/>
                  </a:cubicBezTo>
                  <a:cubicBezTo>
                    <a:pt x="209277" y="233091"/>
                    <a:pt x="173798" y="211069"/>
                    <a:pt x="139540" y="189046"/>
                  </a:cubicBezTo>
                  <a:cubicBezTo>
                    <a:pt x="99165" y="164577"/>
                    <a:pt x="60014" y="138884"/>
                    <a:pt x="25757" y="105851"/>
                  </a:cubicBezTo>
                  <a:cubicBezTo>
                    <a:pt x="4959" y="85051"/>
                    <a:pt x="-8500" y="61806"/>
                    <a:pt x="6182" y="3121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grpSp>
          <p:nvGrpSpPr>
            <p:cNvPr id="46" name="Group 383">
              <a:extLst>
                <a:ext uri="{FF2B5EF4-FFF2-40B4-BE49-F238E27FC236}">
                  <a16:creationId xmlns:a16="http://schemas.microsoft.com/office/drawing/2014/main" id="{B24DAD65-CE94-DD8D-F207-C74167822B31}"/>
                </a:ext>
              </a:extLst>
            </p:cNvPr>
            <p:cNvGrpSpPr/>
            <p:nvPr/>
          </p:nvGrpSpPr>
          <p:grpSpPr>
            <a:xfrm rot="18347570" flipH="1">
              <a:off x="3342938" y="2273198"/>
              <a:ext cx="1528586" cy="2331598"/>
              <a:chOff x="8121550" y="3125447"/>
              <a:chExt cx="1101023" cy="1679422"/>
            </a:xfrm>
          </p:grpSpPr>
          <p:sp>
            <p:nvSpPr>
              <p:cNvPr id="166" name="Freeform: Shape 371">
                <a:extLst>
                  <a:ext uri="{FF2B5EF4-FFF2-40B4-BE49-F238E27FC236}">
                    <a16:creationId xmlns:a16="http://schemas.microsoft.com/office/drawing/2014/main" id="{346FD3AD-DD84-DC2A-D900-EAE31B04BE55}"/>
                  </a:ext>
                </a:extLst>
              </p:cNvPr>
              <p:cNvSpPr/>
              <p:nvPr/>
            </p:nvSpPr>
            <p:spPr>
              <a:xfrm>
                <a:off x="8121550" y="3125447"/>
                <a:ext cx="1101023" cy="1678680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  <a:gd name="connsiteX0" fmla="*/ 87263 w 1342448"/>
                  <a:gd name="connsiteY0" fmla="*/ 1013843 h 1678680"/>
                  <a:gd name="connsiteX1" fmla="*/ 81308 w 1342448"/>
                  <a:gd name="connsiteY1" fmla="*/ 997353 h 1678680"/>
                  <a:gd name="connsiteX2" fmla="*/ 1147241 w 1342448"/>
                  <a:gd name="connsiteY2" fmla="*/ 1216311 h 1678680"/>
                  <a:gd name="connsiteX3" fmla="*/ 1170144 w 1342448"/>
                  <a:gd name="connsiteY3" fmla="*/ 1230053 h 1678680"/>
                  <a:gd name="connsiteX4" fmla="*/ 1240229 w 1342448"/>
                  <a:gd name="connsiteY4" fmla="*/ 1252957 h 1678680"/>
                  <a:gd name="connsiteX5" fmla="*/ 1187551 w 1342448"/>
                  <a:gd name="connsiteY5" fmla="*/ 1124697 h 1678680"/>
                  <a:gd name="connsiteX6" fmla="*/ 1024478 w 1342448"/>
                  <a:gd name="connsiteY6" fmla="*/ 945591 h 1678680"/>
                  <a:gd name="connsiteX7" fmla="*/ 1015316 w 1342448"/>
                  <a:gd name="connsiteY7" fmla="*/ 913984 h 1678680"/>
                  <a:gd name="connsiteX8" fmla="*/ 1011652 w 1342448"/>
                  <a:gd name="connsiteY8" fmla="*/ 901158 h 1678680"/>
                  <a:gd name="connsiteX9" fmla="*/ 946605 w 1342448"/>
                  <a:gd name="connsiteY9" fmla="*/ 859473 h 1678680"/>
                  <a:gd name="connsiteX10" fmla="*/ 891637 w 1342448"/>
                  <a:gd name="connsiteY10" fmla="*/ 848937 h 1678680"/>
                  <a:gd name="connsiteX11" fmla="*/ 253543 w 1342448"/>
                  <a:gd name="connsiteY11" fmla="*/ 195727 h 1678680"/>
                  <a:gd name="connsiteX12" fmla="*/ 242549 w 1342448"/>
                  <a:gd name="connsiteY12" fmla="*/ 11582 h 1678680"/>
                  <a:gd name="connsiteX13" fmla="*/ 251710 w 1342448"/>
                  <a:gd name="connsiteY13" fmla="*/ 1505 h 1678680"/>
                  <a:gd name="connsiteX14" fmla="*/ 300724 w 1342448"/>
                  <a:gd name="connsiteY14" fmla="*/ 62886 h 1678680"/>
                  <a:gd name="connsiteX15" fmla="*/ 496321 w 1342448"/>
                  <a:gd name="connsiteY15" fmla="*/ 299251 h 1678680"/>
                  <a:gd name="connsiteX16" fmla="*/ 707492 w 1342448"/>
                  <a:gd name="connsiteY16" fmla="*/ 553481 h 1678680"/>
                  <a:gd name="connsiteX17" fmla="*/ 913624 w 1342448"/>
                  <a:gd name="connsiteY17" fmla="*/ 802214 h 1678680"/>
                  <a:gd name="connsiteX18" fmla="*/ 948438 w 1342448"/>
                  <a:gd name="connsiteY18" fmla="*/ 842983 h 1678680"/>
                  <a:gd name="connsiteX19" fmla="*/ 957141 w 1342448"/>
                  <a:gd name="connsiteY19" fmla="*/ 815498 h 1678680"/>
                  <a:gd name="connsiteX20" fmla="*/ 988748 w 1342448"/>
                  <a:gd name="connsiteY20" fmla="*/ 871383 h 1678680"/>
                  <a:gd name="connsiteX21" fmla="*/ 1073949 w 1342448"/>
                  <a:gd name="connsiteY21" fmla="*/ 916732 h 1678680"/>
                  <a:gd name="connsiteX22" fmla="*/ 1057917 w 1342448"/>
                  <a:gd name="connsiteY22" fmla="*/ 850312 h 1678680"/>
                  <a:gd name="connsiteX23" fmla="*/ 1057459 w 1342448"/>
                  <a:gd name="connsiteY23" fmla="*/ 828324 h 1678680"/>
                  <a:gd name="connsiteX24" fmla="*/ 1045549 w 1342448"/>
                  <a:gd name="connsiteY24" fmla="*/ 782059 h 1678680"/>
                  <a:gd name="connsiteX25" fmla="*/ 1168770 w 1342448"/>
                  <a:gd name="connsiteY25" fmla="*/ 157707 h 1678680"/>
                  <a:gd name="connsiteX26" fmla="*/ 1178390 w 1342448"/>
                  <a:gd name="connsiteY26" fmla="*/ 151752 h 1678680"/>
                  <a:gd name="connsiteX27" fmla="*/ 1180222 w 1342448"/>
                  <a:gd name="connsiteY27" fmla="*/ 173282 h 1678680"/>
                  <a:gd name="connsiteX28" fmla="*/ 1111053 w 1342448"/>
                  <a:gd name="connsiteY28" fmla="*/ 574094 h 1678680"/>
                  <a:gd name="connsiteX29" fmla="*/ 1074407 w 1342448"/>
                  <a:gd name="connsiteY29" fmla="*/ 788472 h 1678680"/>
                  <a:gd name="connsiteX30" fmla="*/ 1073949 w 1342448"/>
                  <a:gd name="connsiteY30" fmla="*/ 806337 h 1678680"/>
                  <a:gd name="connsiteX31" fmla="*/ 1081737 w 1342448"/>
                  <a:gd name="connsiteY31" fmla="*/ 888790 h 1678680"/>
                  <a:gd name="connsiteX32" fmla="*/ 1118840 w 1342448"/>
                  <a:gd name="connsiteY32" fmla="*/ 948339 h 1678680"/>
                  <a:gd name="connsiteX33" fmla="*/ 1138538 w 1342448"/>
                  <a:gd name="connsiteY33" fmla="*/ 944216 h 1678680"/>
                  <a:gd name="connsiteX34" fmla="*/ 1146783 w 1342448"/>
                  <a:gd name="connsiteY34" fmla="*/ 930016 h 1678680"/>
                  <a:gd name="connsiteX35" fmla="*/ 1158235 w 1342448"/>
                  <a:gd name="connsiteY35" fmla="*/ 919939 h 1678680"/>
                  <a:gd name="connsiteX36" fmla="*/ 1165106 w 1342448"/>
                  <a:gd name="connsiteY36" fmla="*/ 933223 h 1678680"/>
                  <a:gd name="connsiteX37" fmla="*/ 1171061 w 1342448"/>
                  <a:gd name="connsiteY37" fmla="*/ 975823 h 1678680"/>
                  <a:gd name="connsiteX38" fmla="*/ 1188009 w 1342448"/>
                  <a:gd name="connsiteY38" fmla="*/ 1023921 h 1678680"/>
                  <a:gd name="connsiteX39" fmla="*/ 1304359 w 1342448"/>
                  <a:gd name="connsiteY39" fmla="*/ 1274944 h 1678680"/>
                  <a:gd name="connsiteX40" fmla="*/ 1341463 w 1342448"/>
                  <a:gd name="connsiteY40" fmla="*/ 1503522 h 1678680"/>
                  <a:gd name="connsiteX41" fmla="*/ 1337799 w 1342448"/>
                  <a:gd name="connsiteY41" fmla="*/ 1656518 h 1678680"/>
                  <a:gd name="connsiteX42" fmla="*/ 1333218 w 1342448"/>
                  <a:gd name="connsiteY42" fmla="*/ 1673467 h 1678680"/>
                  <a:gd name="connsiteX43" fmla="*/ 1329095 w 1342448"/>
                  <a:gd name="connsiteY43" fmla="*/ 1676673 h 1678680"/>
                  <a:gd name="connsiteX44" fmla="*/ 1285121 w 1342448"/>
                  <a:gd name="connsiteY44" fmla="*/ 1676215 h 1678680"/>
                  <a:gd name="connsiteX45" fmla="*/ 1283288 w 1342448"/>
                  <a:gd name="connsiteY45" fmla="*/ 1674383 h 1678680"/>
                  <a:gd name="connsiteX46" fmla="*/ 1289243 w 1342448"/>
                  <a:gd name="connsiteY46" fmla="*/ 1514058 h 1678680"/>
                  <a:gd name="connsiteX47" fmla="*/ 1279624 w 1342448"/>
                  <a:gd name="connsiteY47" fmla="*/ 1410533 h 1678680"/>
                  <a:gd name="connsiteX48" fmla="*/ 1269088 w 1342448"/>
                  <a:gd name="connsiteY48" fmla="*/ 1388088 h 1678680"/>
                  <a:gd name="connsiteX49" fmla="*/ 1247559 w 1342448"/>
                  <a:gd name="connsiteY49" fmla="*/ 1353733 h 1678680"/>
                  <a:gd name="connsiteX50" fmla="*/ 1269088 w 1342448"/>
                  <a:gd name="connsiteY50" fmla="*/ 1358313 h 1678680"/>
                  <a:gd name="connsiteX51" fmla="*/ 1247100 w 1342448"/>
                  <a:gd name="connsiteY51" fmla="*/ 1272654 h 1678680"/>
                  <a:gd name="connsiteX52" fmla="*/ 1235191 w 1342448"/>
                  <a:gd name="connsiteY52" fmla="*/ 1264409 h 1678680"/>
                  <a:gd name="connsiteX53" fmla="*/ 1154570 w 1342448"/>
                  <a:gd name="connsiteY53" fmla="*/ 1239673 h 1678680"/>
                  <a:gd name="connsiteX54" fmla="*/ 933321 w 1342448"/>
                  <a:gd name="connsiteY54" fmla="*/ 1192033 h 1678680"/>
                  <a:gd name="connsiteX55" fmla="*/ 196742 w 1342448"/>
                  <a:gd name="connsiteY55" fmla="*/ 1036747 h 1678680"/>
                  <a:gd name="connsiteX56" fmla="*/ 87263 w 1342448"/>
                  <a:gd name="connsiteY56" fmla="*/ 1013843 h 1678680"/>
                  <a:gd name="connsiteX0" fmla="*/ 115434 w 1261140"/>
                  <a:gd name="connsiteY0" fmla="*/ 1036747 h 1678680"/>
                  <a:gd name="connsiteX1" fmla="*/ 0 w 1261140"/>
                  <a:gd name="connsiteY1" fmla="*/ 997353 h 1678680"/>
                  <a:gd name="connsiteX2" fmla="*/ 1065933 w 1261140"/>
                  <a:gd name="connsiteY2" fmla="*/ 1216311 h 1678680"/>
                  <a:gd name="connsiteX3" fmla="*/ 1088836 w 1261140"/>
                  <a:gd name="connsiteY3" fmla="*/ 1230053 h 1678680"/>
                  <a:gd name="connsiteX4" fmla="*/ 1158921 w 1261140"/>
                  <a:gd name="connsiteY4" fmla="*/ 1252957 h 1678680"/>
                  <a:gd name="connsiteX5" fmla="*/ 1106243 w 1261140"/>
                  <a:gd name="connsiteY5" fmla="*/ 1124697 h 1678680"/>
                  <a:gd name="connsiteX6" fmla="*/ 943170 w 1261140"/>
                  <a:gd name="connsiteY6" fmla="*/ 945591 h 1678680"/>
                  <a:gd name="connsiteX7" fmla="*/ 934008 w 1261140"/>
                  <a:gd name="connsiteY7" fmla="*/ 913984 h 1678680"/>
                  <a:gd name="connsiteX8" fmla="*/ 930344 w 1261140"/>
                  <a:gd name="connsiteY8" fmla="*/ 901158 h 1678680"/>
                  <a:gd name="connsiteX9" fmla="*/ 865297 w 1261140"/>
                  <a:gd name="connsiteY9" fmla="*/ 859473 h 1678680"/>
                  <a:gd name="connsiteX10" fmla="*/ 810329 w 1261140"/>
                  <a:gd name="connsiteY10" fmla="*/ 848937 h 1678680"/>
                  <a:gd name="connsiteX11" fmla="*/ 172235 w 1261140"/>
                  <a:gd name="connsiteY11" fmla="*/ 195727 h 1678680"/>
                  <a:gd name="connsiteX12" fmla="*/ 161241 w 1261140"/>
                  <a:gd name="connsiteY12" fmla="*/ 11582 h 1678680"/>
                  <a:gd name="connsiteX13" fmla="*/ 170402 w 1261140"/>
                  <a:gd name="connsiteY13" fmla="*/ 1505 h 1678680"/>
                  <a:gd name="connsiteX14" fmla="*/ 219416 w 1261140"/>
                  <a:gd name="connsiteY14" fmla="*/ 62886 h 1678680"/>
                  <a:gd name="connsiteX15" fmla="*/ 415013 w 1261140"/>
                  <a:gd name="connsiteY15" fmla="*/ 299251 h 1678680"/>
                  <a:gd name="connsiteX16" fmla="*/ 626184 w 1261140"/>
                  <a:gd name="connsiteY16" fmla="*/ 553481 h 1678680"/>
                  <a:gd name="connsiteX17" fmla="*/ 832316 w 1261140"/>
                  <a:gd name="connsiteY17" fmla="*/ 802214 h 1678680"/>
                  <a:gd name="connsiteX18" fmla="*/ 867130 w 1261140"/>
                  <a:gd name="connsiteY18" fmla="*/ 842983 h 1678680"/>
                  <a:gd name="connsiteX19" fmla="*/ 875833 w 1261140"/>
                  <a:gd name="connsiteY19" fmla="*/ 815498 h 1678680"/>
                  <a:gd name="connsiteX20" fmla="*/ 907440 w 1261140"/>
                  <a:gd name="connsiteY20" fmla="*/ 871383 h 1678680"/>
                  <a:gd name="connsiteX21" fmla="*/ 992641 w 1261140"/>
                  <a:gd name="connsiteY21" fmla="*/ 916732 h 1678680"/>
                  <a:gd name="connsiteX22" fmla="*/ 976609 w 1261140"/>
                  <a:gd name="connsiteY22" fmla="*/ 850312 h 1678680"/>
                  <a:gd name="connsiteX23" fmla="*/ 976151 w 1261140"/>
                  <a:gd name="connsiteY23" fmla="*/ 828324 h 1678680"/>
                  <a:gd name="connsiteX24" fmla="*/ 964241 w 1261140"/>
                  <a:gd name="connsiteY24" fmla="*/ 782059 h 1678680"/>
                  <a:gd name="connsiteX25" fmla="*/ 1087462 w 1261140"/>
                  <a:gd name="connsiteY25" fmla="*/ 157707 h 1678680"/>
                  <a:gd name="connsiteX26" fmla="*/ 1097082 w 1261140"/>
                  <a:gd name="connsiteY26" fmla="*/ 151752 h 1678680"/>
                  <a:gd name="connsiteX27" fmla="*/ 1098914 w 1261140"/>
                  <a:gd name="connsiteY27" fmla="*/ 173282 h 1678680"/>
                  <a:gd name="connsiteX28" fmla="*/ 1029745 w 1261140"/>
                  <a:gd name="connsiteY28" fmla="*/ 574094 h 1678680"/>
                  <a:gd name="connsiteX29" fmla="*/ 993099 w 1261140"/>
                  <a:gd name="connsiteY29" fmla="*/ 788472 h 1678680"/>
                  <a:gd name="connsiteX30" fmla="*/ 992641 w 1261140"/>
                  <a:gd name="connsiteY30" fmla="*/ 806337 h 1678680"/>
                  <a:gd name="connsiteX31" fmla="*/ 1000429 w 1261140"/>
                  <a:gd name="connsiteY31" fmla="*/ 888790 h 1678680"/>
                  <a:gd name="connsiteX32" fmla="*/ 1037532 w 1261140"/>
                  <a:gd name="connsiteY32" fmla="*/ 948339 h 1678680"/>
                  <a:gd name="connsiteX33" fmla="*/ 1057230 w 1261140"/>
                  <a:gd name="connsiteY33" fmla="*/ 944216 h 1678680"/>
                  <a:gd name="connsiteX34" fmla="*/ 1065475 w 1261140"/>
                  <a:gd name="connsiteY34" fmla="*/ 930016 h 1678680"/>
                  <a:gd name="connsiteX35" fmla="*/ 1076927 w 1261140"/>
                  <a:gd name="connsiteY35" fmla="*/ 919939 h 1678680"/>
                  <a:gd name="connsiteX36" fmla="*/ 1083798 w 1261140"/>
                  <a:gd name="connsiteY36" fmla="*/ 933223 h 1678680"/>
                  <a:gd name="connsiteX37" fmla="*/ 1089753 w 1261140"/>
                  <a:gd name="connsiteY37" fmla="*/ 975823 h 1678680"/>
                  <a:gd name="connsiteX38" fmla="*/ 1106701 w 1261140"/>
                  <a:gd name="connsiteY38" fmla="*/ 1023921 h 1678680"/>
                  <a:gd name="connsiteX39" fmla="*/ 1223051 w 1261140"/>
                  <a:gd name="connsiteY39" fmla="*/ 1274944 h 1678680"/>
                  <a:gd name="connsiteX40" fmla="*/ 1260155 w 1261140"/>
                  <a:gd name="connsiteY40" fmla="*/ 1503522 h 1678680"/>
                  <a:gd name="connsiteX41" fmla="*/ 1256491 w 1261140"/>
                  <a:gd name="connsiteY41" fmla="*/ 1656518 h 1678680"/>
                  <a:gd name="connsiteX42" fmla="*/ 1251910 w 1261140"/>
                  <a:gd name="connsiteY42" fmla="*/ 1673467 h 1678680"/>
                  <a:gd name="connsiteX43" fmla="*/ 1247787 w 1261140"/>
                  <a:gd name="connsiteY43" fmla="*/ 1676673 h 1678680"/>
                  <a:gd name="connsiteX44" fmla="*/ 1203813 w 1261140"/>
                  <a:gd name="connsiteY44" fmla="*/ 1676215 h 1678680"/>
                  <a:gd name="connsiteX45" fmla="*/ 1201980 w 1261140"/>
                  <a:gd name="connsiteY45" fmla="*/ 1674383 h 1678680"/>
                  <a:gd name="connsiteX46" fmla="*/ 1207935 w 1261140"/>
                  <a:gd name="connsiteY46" fmla="*/ 1514058 h 1678680"/>
                  <a:gd name="connsiteX47" fmla="*/ 1198316 w 1261140"/>
                  <a:gd name="connsiteY47" fmla="*/ 1410533 h 1678680"/>
                  <a:gd name="connsiteX48" fmla="*/ 1187780 w 1261140"/>
                  <a:gd name="connsiteY48" fmla="*/ 1388088 h 1678680"/>
                  <a:gd name="connsiteX49" fmla="*/ 1166251 w 1261140"/>
                  <a:gd name="connsiteY49" fmla="*/ 1353733 h 1678680"/>
                  <a:gd name="connsiteX50" fmla="*/ 1187780 w 1261140"/>
                  <a:gd name="connsiteY50" fmla="*/ 1358313 h 1678680"/>
                  <a:gd name="connsiteX51" fmla="*/ 1165792 w 1261140"/>
                  <a:gd name="connsiteY51" fmla="*/ 1272654 h 1678680"/>
                  <a:gd name="connsiteX52" fmla="*/ 1153883 w 1261140"/>
                  <a:gd name="connsiteY52" fmla="*/ 1264409 h 1678680"/>
                  <a:gd name="connsiteX53" fmla="*/ 1073262 w 1261140"/>
                  <a:gd name="connsiteY53" fmla="*/ 1239673 h 1678680"/>
                  <a:gd name="connsiteX54" fmla="*/ 852013 w 1261140"/>
                  <a:gd name="connsiteY54" fmla="*/ 1192033 h 1678680"/>
                  <a:gd name="connsiteX55" fmla="*/ 115434 w 1261140"/>
                  <a:gd name="connsiteY55" fmla="*/ 1036747 h 1678680"/>
                  <a:gd name="connsiteX0" fmla="*/ 0 w 1145706"/>
                  <a:gd name="connsiteY0" fmla="*/ 1036747 h 1678680"/>
                  <a:gd name="connsiteX1" fmla="*/ 950499 w 1145706"/>
                  <a:gd name="connsiteY1" fmla="*/ 1216311 h 1678680"/>
                  <a:gd name="connsiteX2" fmla="*/ 973402 w 1145706"/>
                  <a:gd name="connsiteY2" fmla="*/ 1230053 h 1678680"/>
                  <a:gd name="connsiteX3" fmla="*/ 1043487 w 1145706"/>
                  <a:gd name="connsiteY3" fmla="*/ 1252957 h 1678680"/>
                  <a:gd name="connsiteX4" fmla="*/ 990809 w 1145706"/>
                  <a:gd name="connsiteY4" fmla="*/ 1124697 h 1678680"/>
                  <a:gd name="connsiteX5" fmla="*/ 827736 w 1145706"/>
                  <a:gd name="connsiteY5" fmla="*/ 945591 h 1678680"/>
                  <a:gd name="connsiteX6" fmla="*/ 818574 w 1145706"/>
                  <a:gd name="connsiteY6" fmla="*/ 913984 h 1678680"/>
                  <a:gd name="connsiteX7" fmla="*/ 814910 w 1145706"/>
                  <a:gd name="connsiteY7" fmla="*/ 901158 h 1678680"/>
                  <a:gd name="connsiteX8" fmla="*/ 749863 w 1145706"/>
                  <a:gd name="connsiteY8" fmla="*/ 859473 h 1678680"/>
                  <a:gd name="connsiteX9" fmla="*/ 694895 w 1145706"/>
                  <a:gd name="connsiteY9" fmla="*/ 848937 h 1678680"/>
                  <a:gd name="connsiteX10" fmla="*/ 56801 w 1145706"/>
                  <a:gd name="connsiteY10" fmla="*/ 195727 h 1678680"/>
                  <a:gd name="connsiteX11" fmla="*/ 45807 w 1145706"/>
                  <a:gd name="connsiteY11" fmla="*/ 11582 h 1678680"/>
                  <a:gd name="connsiteX12" fmla="*/ 54968 w 1145706"/>
                  <a:gd name="connsiteY12" fmla="*/ 1505 h 1678680"/>
                  <a:gd name="connsiteX13" fmla="*/ 103982 w 1145706"/>
                  <a:gd name="connsiteY13" fmla="*/ 62886 h 1678680"/>
                  <a:gd name="connsiteX14" fmla="*/ 299579 w 1145706"/>
                  <a:gd name="connsiteY14" fmla="*/ 299251 h 1678680"/>
                  <a:gd name="connsiteX15" fmla="*/ 510750 w 1145706"/>
                  <a:gd name="connsiteY15" fmla="*/ 553481 h 1678680"/>
                  <a:gd name="connsiteX16" fmla="*/ 716882 w 1145706"/>
                  <a:gd name="connsiteY16" fmla="*/ 802214 h 1678680"/>
                  <a:gd name="connsiteX17" fmla="*/ 751696 w 1145706"/>
                  <a:gd name="connsiteY17" fmla="*/ 842983 h 1678680"/>
                  <a:gd name="connsiteX18" fmla="*/ 760399 w 1145706"/>
                  <a:gd name="connsiteY18" fmla="*/ 815498 h 1678680"/>
                  <a:gd name="connsiteX19" fmla="*/ 792006 w 1145706"/>
                  <a:gd name="connsiteY19" fmla="*/ 871383 h 1678680"/>
                  <a:gd name="connsiteX20" fmla="*/ 877207 w 1145706"/>
                  <a:gd name="connsiteY20" fmla="*/ 916732 h 1678680"/>
                  <a:gd name="connsiteX21" fmla="*/ 861175 w 1145706"/>
                  <a:gd name="connsiteY21" fmla="*/ 850312 h 1678680"/>
                  <a:gd name="connsiteX22" fmla="*/ 860717 w 1145706"/>
                  <a:gd name="connsiteY22" fmla="*/ 828324 h 1678680"/>
                  <a:gd name="connsiteX23" fmla="*/ 848807 w 1145706"/>
                  <a:gd name="connsiteY23" fmla="*/ 782059 h 1678680"/>
                  <a:gd name="connsiteX24" fmla="*/ 972028 w 1145706"/>
                  <a:gd name="connsiteY24" fmla="*/ 157707 h 1678680"/>
                  <a:gd name="connsiteX25" fmla="*/ 981648 w 1145706"/>
                  <a:gd name="connsiteY25" fmla="*/ 151752 h 1678680"/>
                  <a:gd name="connsiteX26" fmla="*/ 983480 w 1145706"/>
                  <a:gd name="connsiteY26" fmla="*/ 173282 h 1678680"/>
                  <a:gd name="connsiteX27" fmla="*/ 914311 w 1145706"/>
                  <a:gd name="connsiteY27" fmla="*/ 574094 h 1678680"/>
                  <a:gd name="connsiteX28" fmla="*/ 877665 w 1145706"/>
                  <a:gd name="connsiteY28" fmla="*/ 788472 h 1678680"/>
                  <a:gd name="connsiteX29" fmla="*/ 877207 w 1145706"/>
                  <a:gd name="connsiteY29" fmla="*/ 806337 h 1678680"/>
                  <a:gd name="connsiteX30" fmla="*/ 884995 w 1145706"/>
                  <a:gd name="connsiteY30" fmla="*/ 888790 h 1678680"/>
                  <a:gd name="connsiteX31" fmla="*/ 922098 w 1145706"/>
                  <a:gd name="connsiteY31" fmla="*/ 948339 h 1678680"/>
                  <a:gd name="connsiteX32" fmla="*/ 941796 w 1145706"/>
                  <a:gd name="connsiteY32" fmla="*/ 944216 h 1678680"/>
                  <a:gd name="connsiteX33" fmla="*/ 950041 w 1145706"/>
                  <a:gd name="connsiteY33" fmla="*/ 930016 h 1678680"/>
                  <a:gd name="connsiteX34" fmla="*/ 961493 w 1145706"/>
                  <a:gd name="connsiteY34" fmla="*/ 919939 h 1678680"/>
                  <a:gd name="connsiteX35" fmla="*/ 968364 w 1145706"/>
                  <a:gd name="connsiteY35" fmla="*/ 933223 h 1678680"/>
                  <a:gd name="connsiteX36" fmla="*/ 974319 w 1145706"/>
                  <a:gd name="connsiteY36" fmla="*/ 975823 h 1678680"/>
                  <a:gd name="connsiteX37" fmla="*/ 991267 w 1145706"/>
                  <a:gd name="connsiteY37" fmla="*/ 1023921 h 1678680"/>
                  <a:gd name="connsiteX38" fmla="*/ 1107617 w 1145706"/>
                  <a:gd name="connsiteY38" fmla="*/ 1274944 h 1678680"/>
                  <a:gd name="connsiteX39" fmla="*/ 1144721 w 1145706"/>
                  <a:gd name="connsiteY39" fmla="*/ 1503522 h 1678680"/>
                  <a:gd name="connsiteX40" fmla="*/ 1141057 w 1145706"/>
                  <a:gd name="connsiteY40" fmla="*/ 1656518 h 1678680"/>
                  <a:gd name="connsiteX41" fmla="*/ 1136476 w 1145706"/>
                  <a:gd name="connsiteY41" fmla="*/ 1673467 h 1678680"/>
                  <a:gd name="connsiteX42" fmla="*/ 1132353 w 1145706"/>
                  <a:gd name="connsiteY42" fmla="*/ 1676673 h 1678680"/>
                  <a:gd name="connsiteX43" fmla="*/ 1088379 w 1145706"/>
                  <a:gd name="connsiteY43" fmla="*/ 1676215 h 1678680"/>
                  <a:gd name="connsiteX44" fmla="*/ 1086546 w 1145706"/>
                  <a:gd name="connsiteY44" fmla="*/ 1674383 h 1678680"/>
                  <a:gd name="connsiteX45" fmla="*/ 1092501 w 1145706"/>
                  <a:gd name="connsiteY45" fmla="*/ 1514058 h 1678680"/>
                  <a:gd name="connsiteX46" fmla="*/ 1082882 w 1145706"/>
                  <a:gd name="connsiteY46" fmla="*/ 1410533 h 1678680"/>
                  <a:gd name="connsiteX47" fmla="*/ 1072346 w 1145706"/>
                  <a:gd name="connsiteY47" fmla="*/ 1388088 h 1678680"/>
                  <a:gd name="connsiteX48" fmla="*/ 1050817 w 1145706"/>
                  <a:gd name="connsiteY48" fmla="*/ 1353733 h 1678680"/>
                  <a:gd name="connsiteX49" fmla="*/ 1072346 w 1145706"/>
                  <a:gd name="connsiteY49" fmla="*/ 1358313 h 1678680"/>
                  <a:gd name="connsiteX50" fmla="*/ 1050358 w 1145706"/>
                  <a:gd name="connsiteY50" fmla="*/ 1272654 h 1678680"/>
                  <a:gd name="connsiteX51" fmla="*/ 1038449 w 1145706"/>
                  <a:gd name="connsiteY51" fmla="*/ 1264409 h 1678680"/>
                  <a:gd name="connsiteX52" fmla="*/ 957828 w 1145706"/>
                  <a:gd name="connsiteY52" fmla="*/ 1239673 h 1678680"/>
                  <a:gd name="connsiteX53" fmla="*/ 736579 w 1145706"/>
                  <a:gd name="connsiteY53" fmla="*/ 1192033 h 1678680"/>
                  <a:gd name="connsiteX54" fmla="*/ 0 w 1145706"/>
                  <a:gd name="connsiteY54" fmla="*/ 1036747 h 1678680"/>
                  <a:gd name="connsiteX0" fmla="*/ 691895 w 1101022"/>
                  <a:gd name="connsiteY0" fmla="*/ 1192033 h 1678680"/>
                  <a:gd name="connsiteX1" fmla="*/ 905815 w 1101022"/>
                  <a:gd name="connsiteY1" fmla="*/ 1216311 h 1678680"/>
                  <a:gd name="connsiteX2" fmla="*/ 928718 w 1101022"/>
                  <a:gd name="connsiteY2" fmla="*/ 1230053 h 1678680"/>
                  <a:gd name="connsiteX3" fmla="*/ 998803 w 1101022"/>
                  <a:gd name="connsiteY3" fmla="*/ 1252957 h 1678680"/>
                  <a:gd name="connsiteX4" fmla="*/ 946125 w 1101022"/>
                  <a:gd name="connsiteY4" fmla="*/ 1124697 h 1678680"/>
                  <a:gd name="connsiteX5" fmla="*/ 783052 w 1101022"/>
                  <a:gd name="connsiteY5" fmla="*/ 945591 h 1678680"/>
                  <a:gd name="connsiteX6" fmla="*/ 773890 w 1101022"/>
                  <a:gd name="connsiteY6" fmla="*/ 913984 h 1678680"/>
                  <a:gd name="connsiteX7" fmla="*/ 770226 w 1101022"/>
                  <a:gd name="connsiteY7" fmla="*/ 901158 h 1678680"/>
                  <a:gd name="connsiteX8" fmla="*/ 705179 w 1101022"/>
                  <a:gd name="connsiteY8" fmla="*/ 859473 h 1678680"/>
                  <a:gd name="connsiteX9" fmla="*/ 650211 w 1101022"/>
                  <a:gd name="connsiteY9" fmla="*/ 848937 h 1678680"/>
                  <a:gd name="connsiteX10" fmla="*/ 12117 w 1101022"/>
                  <a:gd name="connsiteY10" fmla="*/ 195727 h 1678680"/>
                  <a:gd name="connsiteX11" fmla="*/ 1123 w 1101022"/>
                  <a:gd name="connsiteY11" fmla="*/ 11582 h 1678680"/>
                  <a:gd name="connsiteX12" fmla="*/ 10284 w 1101022"/>
                  <a:gd name="connsiteY12" fmla="*/ 1505 h 1678680"/>
                  <a:gd name="connsiteX13" fmla="*/ 59298 w 1101022"/>
                  <a:gd name="connsiteY13" fmla="*/ 62886 h 1678680"/>
                  <a:gd name="connsiteX14" fmla="*/ 254895 w 1101022"/>
                  <a:gd name="connsiteY14" fmla="*/ 299251 h 1678680"/>
                  <a:gd name="connsiteX15" fmla="*/ 466066 w 1101022"/>
                  <a:gd name="connsiteY15" fmla="*/ 553481 h 1678680"/>
                  <a:gd name="connsiteX16" fmla="*/ 672198 w 1101022"/>
                  <a:gd name="connsiteY16" fmla="*/ 802214 h 1678680"/>
                  <a:gd name="connsiteX17" fmla="*/ 707012 w 1101022"/>
                  <a:gd name="connsiteY17" fmla="*/ 842983 h 1678680"/>
                  <a:gd name="connsiteX18" fmla="*/ 715715 w 1101022"/>
                  <a:gd name="connsiteY18" fmla="*/ 815498 h 1678680"/>
                  <a:gd name="connsiteX19" fmla="*/ 747322 w 1101022"/>
                  <a:gd name="connsiteY19" fmla="*/ 871383 h 1678680"/>
                  <a:gd name="connsiteX20" fmla="*/ 832523 w 1101022"/>
                  <a:gd name="connsiteY20" fmla="*/ 916732 h 1678680"/>
                  <a:gd name="connsiteX21" fmla="*/ 816491 w 1101022"/>
                  <a:gd name="connsiteY21" fmla="*/ 850312 h 1678680"/>
                  <a:gd name="connsiteX22" fmla="*/ 816033 w 1101022"/>
                  <a:gd name="connsiteY22" fmla="*/ 828324 h 1678680"/>
                  <a:gd name="connsiteX23" fmla="*/ 804123 w 1101022"/>
                  <a:gd name="connsiteY23" fmla="*/ 782059 h 1678680"/>
                  <a:gd name="connsiteX24" fmla="*/ 927344 w 1101022"/>
                  <a:gd name="connsiteY24" fmla="*/ 157707 h 1678680"/>
                  <a:gd name="connsiteX25" fmla="*/ 936964 w 1101022"/>
                  <a:gd name="connsiteY25" fmla="*/ 151752 h 1678680"/>
                  <a:gd name="connsiteX26" fmla="*/ 938796 w 1101022"/>
                  <a:gd name="connsiteY26" fmla="*/ 173282 h 1678680"/>
                  <a:gd name="connsiteX27" fmla="*/ 869627 w 1101022"/>
                  <a:gd name="connsiteY27" fmla="*/ 574094 h 1678680"/>
                  <a:gd name="connsiteX28" fmla="*/ 832981 w 1101022"/>
                  <a:gd name="connsiteY28" fmla="*/ 788472 h 1678680"/>
                  <a:gd name="connsiteX29" fmla="*/ 832523 w 1101022"/>
                  <a:gd name="connsiteY29" fmla="*/ 806337 h 1678680"/>
                  <a:gd name="connsiteX30" fmla="*/ 840311 w 1101022"/>
                  <a:gd name="connsiteY30" fmla="*/ 888790 h 1678680"/>
                  <a:gd name="connsiteX31" fmla="*/ 877414 w 1101022"/>
                  <a:gd name="connsiteY31" fmla="*/ 948339 h 1678680"/>
                  <a:gd name="connsiteX32" fmla="*/ 897112 w 1101022"/>
                  <a:gd name="connsiteY32" fmla="*/ 944216 h 1678680"/>
                  <a:gd name="connsiteX33" fmla="*/ 905357 w 1101022"/>
                  <a:gd name="connsiteY33" fmla="*/ 930016 h 1678680"/>
                  <a:gd name="connsiteX34" fmla="*/ 916809 w 1101022"/>
                  <a:gd name="connsiteY34" fmla="*/ 919939 h 1678680"/>
                  <a:gd name="connsiteX35" fmla="*/ 923680 w 1101022"/>
                  <a:gd name="connsiteY35" fmla="*/ 933223 h 1678680"/>
                  <a:gd name="connsiteX36" fmla="*/ 929635 w 1101022"/>
                  <a:gd name="connsiteY36" fmla="*/ 975823 h 1678680"/>
                  <a:gd name="connsiteX37" fmla="*/ 946583 w 1101022"/>
                  <a:gd name="connsiteY37" fmla="*/ 1023921 h 1678680"/>
                  <a:gd name="connsiteX38" fmla="*/ 1062933 w 1101022"/>
                  <a:gd name="connsiteY38" fmla="*/ 1274944 h 1678680"/>
                  <a:gd name="connsiteX39" fmla="*/ 1100037 w 1101022"/>
                  <a:gd name="connsiteY39" fmla="*/ 1503522 h 1678680"/>
                  <a:gd name="connsiteX40" fmla="*/ 1096373 w 1101022"/>
                  <a:gd name="connsiteY40" fmla="*/ 1656518 h 1678680"/>
                  <a:gd name="connsiteX41" fmla="*/ 1091792 w 1101022"/>
                  <a:gd name="connsiteY41" fmla="*/ 1673467 h 1678680"/>
                  <a:gd name="connsiteX42" fmla="*/ 1087669 w 1101022"/>
                  <a:gd name="connsiteY42" fmla="*/ 1676673 h 1678680"/>
                  <a:gd name="connsiteX43" fmla="*/ 1043695 w 1101022"/>
                  <a:gd name="connsiteY43" fmla="*/ 1676215 h 1678680"/>
                  <a:gd name="connsiteX44" fmla="*/ 1041862 w 1101022"/>
                  <a:gd name="connsiteY44" fmla="*/ 1674383 h 1678680"/>
                  <a:gd name="connsiteX45" fmla="*/ 1047817 w 1101022"/>
                  <a:gd name="connsiteY45" fmla="*/ 1514058 h 1678680"/>
                  <a:gd name="connsiteX46" fmla="*/ 1038198 w 1101022"/>
                  <a:gd name="connsiteY46" fmla="*/ 1410533 h 1678680"/>
                  <a:gd name="connsiteX47" fmla="*/ 1027662 w 1101022"/>
                  <a:gd name="connsiteY47" fmla="*/ 1388088 h 1678680"/>
                  <a:gd name="connsiteX48" fmla="*/ 1006133 w 1101022"/>
                  <a:gd name="connsiteY48" fmla="*/ 1353733 h 1678680"/>
                  <a:gd name="connsiteX49" fmla="*/ 1027662 w 1101022"/>
                  <a:gd name="connsiteY49" fmla="*/ 1358313 h 1678680"/>
                  <a:gd name="connsiteX50" fmla="*/ 1005674 w 1101022"/>
                  <a:gd name="connsiteY50" fmla="*/ 1272654 h 1678680"/>
                  <a:gd name="connsiteX51" fmla="*/ 993765 w 1101022"/>
                  <a:gd name="connsiteY51" fmla="*/ 1264409 h 1678680"/>
                  <a:gd name="connsiteX52" fmla="*/ 913144 w 1101022"/>
                  <a:gd name="connsiteY52" fmla="*/ 1239673 h 1678680"/>
                  <a:gd name="connsiteX53" fmla="*/ 691895 w 1101022"/>
                  <a:gd name="connsiteY53" fmla="*/ 1192033 h 1678680"/>
                  <a:gd name="connsiteX0" fmla="*/ 913144 w 1101022"/>
                  <a:gd name="connsiteY0" fmla="*/ 1239673 h 1678680"/>
                  <a:gd name="connsiteX1" fmla="*/ 905815 w 1101022"/>
                  <a:gd name="connsiteY1" fmla="*/ 1216311 h 1678680"/>
                  <a:gd name="connsiteX2" fmla="*/ 928718 w 1101022"/>
                  <a:gd name="connsiteY2" fmla="*/ 1230053 h 1678680"/>
                  <a:gd name="connsiteX3" fmla="*/ 998803 w 1101022"/>
                  <a:gd name="connsiteY3" fmla="*/ 1252957 h 1678680"/>
                  <a:gd name="connsiteX4" fmla="*/ 946125 w 1101022"/>
                  <a:gd name="connsiteY4" fmla="*/ 1124697 h 1678680"/>
                  <a:gd name="connsiteX5" fmla="*/ 783052 w 1101022"/>
                  <a:gd name="connsiteY5" fmla="*/ 945591 h 1678680"/>
                  <a:gd name="connsiteX6" fmla="*/ 773890 w 1101022"/>
                  <a:gd name="connsiteY6" fmla="*/ 913984 h 1678680"/>
                  <a:gd name="connsiteX7" fmla="*/ 770226 w 1101022"/>
                  <a:gd name="connsiteY7" fmla="*/ 901158 h 1678680"/>
                  <a:gd name="connsiteX8" fmla="*/ 705179 w 1101022"/>
                  <a:gd name="connsiteY8" fmla="*/ 859473 h 1678680"/>
                  <a:gd name="connsiteX9" fmla="*/ 650211 w 1101022"/>
                  <a:gd name="connsiteY9" fmla="*/ 848937 h 1678680"/>
                  <a:gd name="connsiteX10" fmla="*/ 12117 w 1101022"/>
                  <a:gd name="connsiteY10" fmla="*/ 195727 h 1678680"/>
                  <a:gd name="connsiteX11" fmla="*/ 1123 w 1101022"/>
                  <a:gd name="connsiteY11" fmla="*/ 11582 h 1678680"/>
                  <a:gd name="connsiteX12" fmla="*/ 10284 w 1101022"/>
                  <a:gd name="connsiteY12" fmla="*/ 1505 h 1678680"/>
                  <a:gd name="connsiteX13" fmla="*/ 59298 w 1101022"/>
                  <a:gd name="connsiteY13" fmla="*/ 62886 h 1678680"/>
                  <a:gd name="connsiteX14" fmla="*/ 254895 w 1101022"/>
                  <a:gd name="connsiteY14" fmla="*/ 299251 h 1678680"/>
                  <a:gd name="connsiteX15" fmla="*/ 466066 w 1101022"/>
                  <a:gd name="connsiteY15" fmla="*/ 553481 h 1678680"/>
                  <a:gd name="connsiteX16" fmla="*/ 672198 w 1101022"/>
                  <a:gd name="connsiteY16" fmla="*/ 802214 h 1678680"/>
                  <a:gd name="connsiteX17" fmla="*/ 707012 w 1101022"/>
                  <a:gd name="connsiteY17" fmla="*/ 842983 h 1678680"/>
                  <a:gd name="connsiteX18" fmla="*/ 715715 w 1101022"/>
                  <a:gd name="connsiteY18" fmla="*/ 815498 h 1678680"/>
                  <a:gd name="connsiteX19" fmla="*/ 747322 w 1101022"/>
                  <a:gd name="connsiteY19" fmla="*/ 871383 h 1678680"/>
                  <a:gd name="connsiteX20" fmla="*/ 832523 w 1101022"/>
                  <a:gd name="connsiteY20" fmla="*/ 916732 h 1678680"/>
                  <a:gd name="connsiteX21" fmla="*/ 816491 w 1101022"/>
                  <a:gd name="connsiteY21" fmla="*/ 850312 h 1678680"/>
                  <a:gd name="connsiteX22" fmla="*/ 816033 w 1101022"/>
                  <a:gd name="connsiteY22" fmla="*/ 828324 h 1678680"/>
                  <a:gd name="connsiteX23" fmla="*/ 804123 w 1101022"/>
                  <a:gd name="connsiteY23" fmla="*/ 782059 h 1678680"/>
                  <a:gd name="connsiteX24" fmla="*/ 927344 w 1101022"/>
                  <a:gd name="connsiteY24" fmla="*/ 157707 h 1678680"/>
                  <a:gd name="connsiteX25" fmla="*/ 936964 w 1101022"/>
                  <a:gd name="connsiteY25" fmla="*/ 151752 h 1678680"/>
                  <a:gd name="connsiteX26" fmla="*/ 938796 w 1101022"/>
                  <a:gd name="connsiteY26" fmla="*/ 173282 h 1678680"/>
                  <a:gd name="connsiteX27" fmla="*/ 869627 w 1101022"/>
                  <a:gd name="connsiteY27" fmla="*/ 574094 h 1678680"/>
                  <a:gd name="connsiteX28" fmla="*/ 832981 w 1101022"/>
                  <a:gd name="connsiteY28" fmla="*/ 788472 h 1678680"/>
                  <a:gd name="connsiteX29" fmla="*/ 832523 w 1101022"/>
                  <a:gd name="connsiteY29" fmla="*/ 806337 h 1678680"/>
                  <a:gd name="connsiteX30" fmla="*/ 840311 w 1101022"/>
                  <a:gd name="connsiteY30" fmla="*/ 888790 h 1678680"/>
                  <a:gd name="connsiteX31" fmla="*/ 877414 w 1101022"/>
                  <a:gd name="connsiteY31" fmla="*/ 948339 h 1678680"/>
                  <a:gd name="connsiteX32" fmla="*/ 897112 w 1101022"/>
                  <a:gd name="connsiteY32" fmla="*/ 944216 h 1678680"/>
                  <a:gd name="connsiteX33" fmla="*/ 905357 w 1101022"/>
                  <a:gd name="connsiteY33" fmla="*/ 930016 h 1678680"/>
                  <a:gd name="connsiteX34" fmla="*/ 916809 w 1101022"/>
                  <a:gd name="connsiteY34" fmla="*/ 919939 h 1678680"/>
                  <a:gd name="connsiteX35" fmla="*/ 923680 w 1101022"/>
                  <a:gd name="connsiteY35" fmla="*/ 933223 h 1678680"/>
                  <a:gd name="connsiteX36" fmla="*/ 929635 w 1101022"/>
                  <a:gd name="connsiteY36" fmla="*/ 975823 h 1678680"/>
                  <a:gd name="connsiteX37" fmla="*/ 946583 w 1101022"/>
                  <a:gd name="connsiteY37" fmla="*/ 1023921 h 1678680"/>
                  <a:gd name="connsiteX38" fmla="*/ 1062933 w 1101022"/>
                  <a:gd name="connsiteY38" fmla="*/ 1274944 h 1678680"/>
                  <a:gd name="connsiteX39" fmla="*/ 1100037 w 1101022"/>
                  <a:gd name="connsiteY39" fmla="*/ 1503522 h 1678680"/>
                  <a:gd name="connsiteX40" fmla="*/ 1096373 w 1101022"/>
                  <a:gd name="connsiteY40" fmla="*/ 1656518 h 1678680"/>
                  <a:gd name="connsiteX41" fmla="*/ 1091792 w 1101022"/>
                  <a:gd name="connsiteY41" fmla="*/ 1673467 h 1678680"/>
                  <a:gd name="connsiteX42" fmla="*/ 1087669 w 1101022"/>
                  <a:gd name="connsiteY42" fmla="*/ 1676673 h 1678680"/>
                  <a:gd name="connsiteX43" fmla="*/ 1043695 w 1101022"/>
                  <a:gd name="connsiteY43" fmla="*/ 1676215 h 1678680"/>
                  <a:gd name="connsiteX44" fmla="*/ 1041862 w 1101022"/>
                  <a:gd name="connsiteY44" fmla="*/ 1674383 h 1678680"/>
                  <a:gd name="connsiteX45" fmla="*/ 1047817 w 1101022"/>
                  <a:gd name="connsiteY45" fmla="*/ 1514058 h 1678680"/>
                  <a:gd name="connsiteX46" fmla="*/ 1038198 w 1101022"/>
                  <a:gd name="connsiteY46" fmla="*/ 1410533 h 1678680"/>
                  <a:gd name="connsiteX47" fmla="*/ 1027662 w 1101022"/>
                  <a:gd name="connsiteY47" fmla="*/ 1388088 h 1678680"/>
                  <a:gd name="connsiteX48" fmla="*/ 1006133 w 1101022"/>
                  <a:gd name="connsiteY48" fmla="*/ 1353733 h 1678680"/>
                  <a:gd name="connsiteX49" fmla="*/ 1027662 w 1101022"/>
                  <a:gd name="connsiteY49" fmla="*/ 1358313 h 1678680"/>
                  <a:gd name="connsiteX50" fmla="*/ 1005674 w 1101022"/>
                  <a:gd name="connsiteY50" fmla="*/ 1272654 h 1678680"/>
                  <a:gd name="connsiteX51" fmla="*/ 993765 w 1101022"/>
                  <a:gd name="connsiteY51" fmla="*/ 1264409 h 1678680"/>
                  <a:gd name="connsiteX52" fmla="*/ 913144 w 1101022"/>
                  <a:gd name="connsiteY52" fmla="*/ 1239673 h 1678680"/>
                  <a:gd name="connsiteX0" fmla="*/ 993765 w 1101022"/>
                  <a:gd name="connsiteY0" fmla="*/ 1264409 h 1678680"/>
                  <a:gd name="connsiteX1" fmla="*/ 905815 w 1101022"/>
                  <a:gd name="connsiteY1" fmla="*/ 1216311 h 1678680"/>
                  <a:gd name="connsiteX2" fmla="*/ 928718 w 1101022"/>
                  <a:gd name="connsiteY2" fmla="*/ 1230053 h 1678680"/>
                  <a:gd name="connsiteX3" fmla="*/ 998803 w 1101022"/>
                  <a:gd name="connsiteY3" fmla="*/ 1252957 h 1678680"/>
                  <a:gd name="connsiteX4" fmla="*/ 946125 w 1101022"/>
                  <a:gd name="connsiteY4" fmla="*/ 1124697 h 1678680"/>
                  <a:gd name="connsiteX5" fmla="*/ 783052 w 1101022"/>
                  <a:gd name="connsiteY5" fmla="*/ 945591 h 1678680"/>
                  <a:gd name="connsiteX6" fmla="*/ 773890 w 1101022"/>
                  <a:gd name="connsiteY6" fmla="*/ 913984 h 1678680"/>
                  <a:gd name="connsiteX7" fmla="*/ 770226 w 1101022"/>
                  <a:gd name="connsiteY7" fmla="*/ 901158 h 1678680"/>
                  <a:gd name="connsiteX8" fmla="*/ 705179 w 1101022"/>
                  <a:gd name="connsiteY8" fmla="*/ 859473 h 1678680"/>
                  <a:gd name="connsiteX9" fmla="*/ 650211 w 1101022"/>
                  <a:gd name="connsiteY9" fmla="*/ 848937 h 1678680"/>
                  <a:gd name="connsiteX10" fmla="*/ 12117 w 1101022"/>
                  <a:gd name="connsiteY10" fmla="*/ 195727 h 1678680"/>
                  <a:gd name="connsiteX11" fmla="*/ 1123 w 1101022"/>
                  <a:gd name="connsiteY11" fmla="*/ 11582 h 1678680"/>
                  <a:gd name="connsiteX12" fmla="*/ 10284 w 1101022"/>
                  <a:gd name="connsiteY12" fmla="*/ 1505 h 1678680"/>
                  <a:gd name="connsiteX13" fmla="*/ 59298 w 1101022"/>
                  <a:gd name="connsiteY13" fmla="*/ 62886 h 1678680"/>
                  <a:gd name="connsiteX14" fmla="*/ 254895 w 1101022"/>
                  <a:gd name="connsiteY14" fmla="*/ 299251 h 1678680"/>
                  <a:gd name="connsiteX15" fmla="*/ 466066 w 1101022"/>
                  <a:gd name="connsiteY15" fmla="*/ 553481 h 1678680"/>
                  <a:gd name="connsiteX16" fmla="*/ 672198 w 1101022"/>
                  <a:gd name="connsiteY16" fmla="*/ 802214 h 1678680"/>
                  <a:gd name="connsiteX17" fmla="*/ 707012 w 1101022"/>
                  <a:gd name="connsiteY17" fmla="*/ 842983 h 1678680"/>
                  <a:gd name="connsiteX18" fmla="*/ 715715 w 1101022"/>
                  <a:gd name="connsiteY18" fmla="*/ 815498 h 1678680"/>
                  <a:gd name="connsiteX19" fmla="*/ 747322 w 1101022"/>
                  <a:gd name="connsiteY19" fmla="*/ 871383 h 1678680"/>
                  <a:gd name="connsiteX20" fmla="*/ 832523 w 1101022"/>
                  <a:gd name="connsiteY20" fmla="*/ 916732 h 1678680"/>
                  <a:gd name="connsiteX21" fmla="*/ 816491 w 1101022"/>
                  <a:gd name="connsiteY21" fmla="*/ 850312 h 1678680"/>
                  <a:gd name="connsiteX22" fmla="*/ 816033 w 1101022"/>
                  <a:gd name="connsiteY22" fmla="*/ 828324 h 1678680"/>
                  <a:gd name="connsiteX23" fmla="*/ 804123 w 1101022"/>
                  <a:gd name="connsiteY23" fmla="*/ 782059 h 1678680"/>
                  <a:gd name="connsiteX24" fmla="*/ 927344 w 1101022"/>
                  <a:gd name="connsiteY24" fmla="*/ 157707 h 1678680"/>
                  <a:gd name="connsiteX25" fmla="*/ 936964 w 1101022"/>
                  <a:gd name="connsiteY25" fmla="*/ 151752 h 1678680"/>
                  <a:gd name="connsiteX26" fmla="*/ 938796 w 1101022"/>
                  <a:gd name="connsiteY26" fmla="*/ 173282 h 1678680"/>
                  <a:gd name="connsiteX27" fmla="*/ 869627 w 1101022"/>
                  <a:gd name="connsiteY27" fmla="*/ 574094 h 1678680"/>
                  <a:gd name="connsiteX28" fmla="*/ 832981 w 1101022"/>
                  <a:gd name="connsiteY28" fmla="*/ 788472 h 1678680"/>
                  <a:gd name="connsiteX29" fmla="*/ 832523 w 1101022"/>
                  <a:gd name="connsiteY29" fmla="*/ 806337 h 1678680"/>
                  <a:gd name="connsiteX30" fmla="*/ 840311 w 1101022"/>
                  <a:gd name="connsiteY30" fmla="*/ 888790 h 1678680"/>
                  <a:gd name="connsiteX31" fmla="*/ 877414 w 1101022"/>
                  <a:gd name="connsiteY31" fmla="*/ 948339 h 1678680"/>
                  <a:gd name="connsiteX32" fmla="*/ 897112 w 1101022"/>
                  <a:gd name="connsiteY32" fmla="*/ 944216 h 1678680"/>
                  <a:gd name="connsiteX33" fmla="*/ 905357 w 1101022"/>
                  <a:gd name="connsiteY33" fmla="*/ 930016 h 1678680"/>
                  <a:gd name="connsiteX34" fmla="*/ 916809 w 1101022"/>
                  <a:gd name="connsiteY34" fmla="*/ 919939 h 1678680"/>
                  <a:gd name="connsiteX35" fmla="*/ 923680 w 1101022"/>
                  <a:gd name="connsiteY35" fmla="*/ 933223 h 1678680"/>
                  <a:gd name="connsiteX36" fmla="*/ 929635 w 1101022"/>
                  <a:gd name="connsiteY36" fmla="*/ 975823 h 1678680"/>
                  <a:gd name="connsiteX37" fmla="*/ 946583 w 1101022"/>
                  <a:gd name="connsiteY37" fmla="*/ 1023921 h 1678680"/>
                  <a:gd name="connsiteX38" fmla="*/ 1062933 w 1101022"/>
                  <a:gd name="connsiteY38" fmla="*/ 1274944 h 1678680"/>
                  <a:gd name="connsiteX39" fmla="*/ 1100037 w 1101022"/>
                  <a:gd name="connsiteY39" fmla="*/ 1503522 h 1678680"/>
                  <a:gd name="connsiteX40" fmla="*/ 1096373 w 1101022"/>
                  <a:gd name="connsiteY40" fmla="*/ 1656518 h 1678680"/>
                  <a:gd name="connsiteX41" fmla="*/ 1091792 w 1101022"/>
                  <a:gd name="connsiteY41" fmla="*/ 1673467 h 1678680"/>
                  <a:gd name="connsiteX42" fmla="*/ 1087669 w 1101022"/>
                  <a:gd name="connsiteY42" fmla="*/ 1676673 h 1678680"/>
                  <a:gd name="connsiteX43" fmla="*/ 1043695 w 1101022"/>
                  <a:gd name="connsiteY43" fmla="*/ 1676215 h 1678680"/>
                  <a:gd name="connsiteX44" fmla="*/ 1041862 w 1101022"/>
                  <a:gd name="connsiteY44" fmla="*/ 1674383 h 1678680"/>
                  <a:gd name="connsiteX45" fmla="*/ 1047817 w 1101022"/>
                  <a:gd name="connsiteY45" fmla="*/ 1514058 h 1678680"/>
                  <a:gd name="connsiteX46" fmla="*/ 1038198 w 1101022"/>
                  <a:gd name="connsiteY46" fmla="*/ 1410533 h 1678680"/>
                  <a:gd name="connsiteX47" fmla="*/ 1027662 w 1101022"/>
                  <a:gd name="connsiteY47" fmla="*/ 1388088 h 1678680"/>
                  <a:gd name="connsiteX48" fmla="*/ 1006133 w 1101022"/>
                  <a:gd name="connsiteY48" fmla="*/ 1353733 h 1678680"/>
                  <a:gd name="connsiteX49" fmla="*/ 1027662 w 1101022"/>
                  <a:gd name="connsiteY49" fmla="*/ 1358313 h 1678680"/>
                  <a:gd name="connsiteX50" fmla="*/ 1005674 w 1101022"/>
                  <a:gd name="connsiteY50" fmla="*/ 1272654 h 1678680"/>
                  <a:gd name="connsiteX51" fmla="*/ 993765 w 1101022"/>
                  <a:gd name="connsiteY51" fmla="*/ 1264409 h 1678680"/>
                  <a:gd name="connsiteX0" fmla="*/ 993765 w 1101022"/>
                  <a:gd name="connsiteY0" fmla="*/ 1264409 h 1678680"/>
                  <a:gd name="connsiteX1" fmla="*/ 905815 w 1101022"/>
                  <a:gd name="connsiteY1" fmla="*/ 1216311 h 1678680"/>
                  <a:gd name="connsiteX2" fmla="*/ 998803 w 1101022"/>
                  <a:gd name="connsiteY2" fmla="*/ 1252957 h 1678680"/>
                  <a:gd name="connsiteX3" fmla="*/ 946125 w 1101022"/>
                  <a:gd name="connsiteY3" fmla="*/ 1124697 h 1678680"/>
                  <a:gd name="connsiteX4" fmla="*/ 783052 w 1101022"/>
                  <a:gd name="connsiteY4" fmla="*/ 945591 h 1678680"/>
                  <a:gd name="connsiteX5" fmla="*/ 773890 w 1101022"/>
                  <a:gd name="connsiteY5" fmla="*/ 913984 h 1678680"/>
                  <a:gd name="connsiteX6" fmla="*/ 770226 w 1101022"/>
                  <a:gd name="connsiteY6" fmla="*/ 901158 h 1678680"/>
                  <a:gd name="connsiteX7" fmla="*/ 705179 w 1101022"/>
                  <a:gd name="connsiteY7" fmla="*/ 859473 h 1678680"/>
                  <a:gd name="connsiteX8" fmla="*/ 650211 w 1101022"/>
                  <a:gd name="connsiteY8" fmla="*/ 848937 h 1678680"/>
                  <a:gd name="connsiteX9" fmla="*/ 12117 w 1101022"/>
                  <a:gd name="connsiteY9" fmla="*/ 195727 h 1678680"/>
                  <a:gd name="connsiteX10" fmla="*/ 1123 w 1101022"/>
                  <a:gd name="connsiteY10" fmla="*/ 11582 h 1678680"/>
                  <a:gd name="connsiteX11" fmla="*/ 10284 w 1101022"/>
                  <a:gd name="connsiteY11" fmla="*/ 1505 h 1678680"/>
                  <a:gd name="connsiteX12" fmla="*/ 59298 w 1101022"/>
                  <a:gd name="connsiteY12" fmla="*/ 62886 h 1678680"/>
                  <a:gd name="connsiteX13" fmla="*/ 254895 w 1101022"/>
                  <a:gd name="connsiteY13" fmla="*/ 299251 h 1678680"/>
                  <a:gd name="connsiteX14" fmla="*/ 466066 w 1101022"/>
                  <a:gd name="connsiteY14" fmla="*/ 553481 h 1678680"/>
                  <a:gd name="connsiteX15" fmla="*/ 672198 w 1101022"/>
                  <a:gd name="connsiteY15" fmla="*/ 802214 h 1678680"/>
                  <a:gd name="connsiteX16" fmla="*/ 707012 w 1101022"/>
                  <a:gd name="connsiteY16" fmla="*/ 842983 h 1678680"/>
                  <a:gd name="connsiteX17" fmla="*/ 715715 w 1101022"/>
                  <a:gd name="connsiteY17" fmla="*/ 815498 h 1678680"/>
                  <a:gd name="connsiteX18" fmla="*/ 747322 w 1101022"/>
                  <a:gd name="connsiteY18" fmla="*/ 871383 h 1678680"/>
                  <a:gd name="connsiteX19" fmla="*/ 832523 w 1101022"/>
                  <a:gd name="connsiteY19" fmla="*/ 916732 h 1678680"/>
                  <a:gd name="connsiteX20" fmla="*/ 816491 w 1101022"/>
                  <a:gd name="connsiteY20" fmla="*/ 850312 h 1678680"/>
                  <a:gd name="connsiteX21" fmla="*/ 816033 w 1101022"/>
                  <a:gd name="connsiteY21" fmla="*/ 828324 h 1678680"/>
                  <a:gd name="connsiteX22" fmla="*/ 804123 w 1101022"/>
                  <a:gd name="connsiteY22" fmla="*/ 782059 h 1678680"/>
                  <a:gd name="connsiteX23" fmla="*/ 927344 w 1101022"/>
                  <a:gd name="connsiteY23" fmla="*/ 157707 h 1678680"/>
                  <a:gd name="connsiteX24" fmla="*/ 936964 w 1101022"/>
                  <a:gd name="connsiteY24" fmla="*/ 151752 h 1678680"/>
                  <a:gd name="connsiteX25" fmla="*/ 938796 w 1101022"/>
                  <a:gd name="connsiteY25" fmla="*/ 173282 h 1678680"/>
                  <a:gd name="connsiteX26" fmla="*/ 869627 w 1101022"/>
                  <a:gd name="connsiteY26" fmla="*/ 574094 h 1678680"/>
                  <a:gd name="connsiteX27" fmla="*/ 832981 w 1101022"/>
                  <a:gd name="connsiteY27" fmla="*/ 788472 h 1678680"/>
                  <a:gd name="connsiteX28" fmla="*/ 832523 w 1101022"/>
                  <a:gd name="connsiteY28" fmla="*/ 806337 h 1678680"/>
                  <a:gd name="connsiteX29" fmla="*/ 840311 w 1101022"/>
                  <a:gd name="connsiteY29" fmla="*/ 888790 h 1678680"/>
                  <a:gd name="connsiteX30" fmla="*/ 877414 w 1101022"/>
                  <a:gd name="connsiteY30" fmla="*/ 948339 h 1678680"/>
                  <a:gd name="connsiteX31" fmla="*/ 897112 w 1101022"/>
                  <a:gd name="connsiteY31" fmla="*/ 944216 h 1678680"/>
                  <a:gd name="connsiteX32" fmla="*/ 905357 w 1101022"/>
                  <a:gd name="connsiteY32" fmla="*/ 930016 h 1678680"/>
                  <a:gd name="connsiteX33" fmla="*/ 916809 w 1101022"/>
                  <a:gd name="connsiteY33" fmla="*/ 919939 h 1678680"/>
                  <a:gd name="connsiteX34" fmla="*/ 923680 w 1101022"/>
                  <a:gd name="connsiteY34" fmla="*/ 933223 h 1678680"/>
                  <a:gd name="connsiteX35" fmla="*/ 929635 w 1101022"/>
                  <a:gd name="connsiteY35" fmla="*/ 975823 h 1678680"/>
                  <a:gd name="connsiteX36" fmla="*/ 946583 w 1101022"/>
                  <a:gd name="connsiteY36" fmla="*/ 1023921 h 1678680"/>
                  <a:gd name="connsiteX37" fmla="*/ 1062933 w 1101022"/>
                  <a:gd name="connsiteY37" fmla="*/ 1274944 h 1678680"/>
                  <a:gd name="connsiteX38" fmla="*/ 1100037 w 1101022"/>
                  <a:gd name="connsiteY38" fmla="*/ 1503522 h 1678680"/>
                  <a:gd name="connsiteX39" fmla="*/ 1096373 w 1101022"/>
                  <a:gd name="connsiteY39" fmla="*/ 1656518 h 1678680"/>
                  <a:gd name="connsiteX40" fmla="*/ 1091792 w 1101022"/>
                  <a:gd name="connsiteY40" fmla="*/ 1673467 h 1678680"/>
                  <a:gd name="connsiteX41" fmla="*/ 1087669 w 1101022"/>
                  <a:gd name="connsiteY41" fmla="*/ 1676673 h 1678680"/>
                  <a:gd name="connsiteX42" fmla="*/ 1043695 w 1101022"/>
                  <a:gd name="connsiteY42" fmla="*/ 1676215 h 1678680"/>
                  <a:gd name="connsiteX43" fmla="*/ 1041862 w 1101022"/>
                  <a:gd name="connsiteY43" fmla="*/ 1674383 h 1678680"/>
                  <a:gd name="connsiteX44" fmla="*/ 1047817 w 1101022"/>
                  <a:gd name="connsiteY44" fmla="*/ 1514058 h 1678680"/>
                  <a:gd name="connsiteX45" fmla="*/ 1038198 w 1101022"/>
                  <a:gd name="connsiteY45" fmla="*/ 1410533 h 1678680"/>
                  <a:gd name="connsiteX46" fmla="*/ 1027662 w 1101022"/>
                  <a:gd name="connsiteY46" fmla="*/ 1388088 h 1678680"/>
                  <a:gd name="connsiteX47" fmla="*/ 1006133 w 1101022"/>
                  <a:gd name="connsiteY47" fmla="*/ 1353733 h 1678680"/>
                  <a:gd name="connsiteX48" fmla="*/ 1027662 w 1101022"/>
                  <a:gd name="connsiteY48" fmla="*/ 1358313 h 1678680"/>
                  <a:gd name="connsiteX49" fmla="*/ 1005674 w 1101022"/>
                  <a:gd name="connsiteY49" fmla="*/ 1272654 h 1678680"/>
                  <a:gd name="connsiteX50" fmla="*/ 993765 w 1101022"/>
                  <a:gd name="connsiteY50" fmla="*/ 1264409 h 1678680"/>
                  <a:gd name="connsiteX0" fmla="*/ 993765 w 1101022"/>
                  <a:gd name="connsiteY0" fmla="*/ 1264409 h 1678680"/>
                  <a:gd name="connsiteX1" fmla="*/ 998803 w 1101022"/>
                  <a:gd name="connsiteY1" fmla="*/ 1252957 h 1678680"/>
                  <a:gd name="connsiteX2" fmla="*/ 946125 w 1101022"/>
                  <a:gd name="connsiteY2" fmla="*/ 1124697 h 1678680"/>
                  <a:gd name="connsiteX3" fmla="*/ 783052 w 1101022"/>
                  <a:gd name="connsiteY3" fmla="*/ 945591 h 1678680"/>
                  <a:gd name="connsiteX4" fmla="*/ 773890 w 1101022"/>
                  <a:gd name="connsiteY4" fmla="*/ 913984 h 1678680"/>
                  <a:gd name="connsiteX5" fmla="*/ 770226 w 1101022"/>
                  <a:gd name="connsiteY5" fmla="*/ 901158 h 1678680"/>
                  <a:gd name="connsiteX6" fmla="*/ 705179 w 1101022"/>
                  <a:gd name="connsiteY6" fmla="*/ 859473 h 1678680"/>
                  <a:gd name="connsiteX7" fmla="*/ 650211 w 1101022"/>
                  <a:gd name="connsiteY7" fmla="*/ 848937 h 1678680"/>
                  <a:gd name="connsiteX8" fmla="*/ 12117 w 1101022"/>
                  <a:gd name="connsiteY8" fmla="*/ 195727 h 1678680"/>
                  <a:gd name="connsiteX9" fmla="*/ 1123 w 1101022"/>
                  <a:gd name="connsiteY9" fmla="*/ 11582 h 1678680"/>
                  <a:gd name="connsiteX10" fmla="*/ 10284 w 1101022"/>
                  <a:gd name="connsiteY10" fmla="*/ 1505 h 1678680"/>
                  <a:gd name="connsiteX11" fmla="*/ 59298 w 1101022"/>
                  <a:gd name="connsiteY11" fmla="*/ 62886 h 1678680"/>
                  <a:gd name="connsiteX12" fmla="*/ 254895 w 1101022"/>
                  <a:gd name="connsiteY12" fmla="*/ 299251 h 1678680"/>
                  <a:gd name="connsiteX13" fmla="*/ 466066 w 1101022"/>
                  <a:gd name="connsiteY13" fmla="*/ 553481 h 1678680"/>
                  <a:gd name="connsiteX14" fmla="*/ 672198 w 1101022"/>
                  <a:gd name="connsiteY14" fmla="*/ 802214 h 1678680"/>
                  <a:gd name="connsiteX15" fmla="*/ 707012 w 1101022"/>
                  <a:gd name="connsiteY15" fmla="*/ 842983 h 1678680"/>
                  <a:gd name="connsiteX16" fmla="*/ 715715 w 1101022"/>
                  <a:gd name="connsiteY16" fmla="*/ 815498 h 1678680"/>
                  <a:gd name="connsiteX17" fmla="*/ 747322 w 1101022"/>
                  <a:gd name="connsiteY17" fmla="*/ 871383 h 1678680"/>
                  <a:gd name="connsiteX18" fmla="*/ 832523 w 1101022"/>
                  <a:gd name="connsiteY18" fmla="*/ 916732 h 1678680"/>
                  <a:gd name="connsiteX19" fmla="*/ 816491 w 1101022"/>
                  <a:gd name="connsiteY19" fmla="*/ 850312 h 1678680"/>
                  <a:gd name="connsiteX20" fmla="*/ 816033 w 1101022"/>
                  <a:gd name="connsiteY20" fmla="*/ 828324 h 1678680"/>
                  <a:gd name="connsiteX21" fmla="*/ 804123 w 1101022"/>
                  <a:gd name="connsiteY21" fmla="*/ 782059 h 1678680"/>
                  <a:gd name="connsiteX22" fmla="*/ 927344 w 1101022"/>
                  <a:gd name="connsiteY22" fmla="*/ 157707 h 1678680"/>
                  <a:gd name="connsiteX23" fmla="*/ 936964 w 1101022"/>
                  <a:gd name="connsiteY23" fmla="*/ 151752 h 1678680"/>
                  <a:gd name="connsiteX24" fmla="*/ 938796 w 1101022"/>
                  <a:gd name="connsiteY24" fmla="*/ 173282 h 1678680"/>
                  <a:gd name="connsiteX25" fmla="*/ 869627 w 1101022"/>
                  <a:gd name="connsiteY25" fmla="*/ 574094 h 1678680"/>
                  <a:gd name="connsiteX26" fmla="*/ 832981 w 1101022"/>
                  <a:gd name="connsiteY26" fmla="*/ 788472 h 1678680"/>
                  <a:gd name="connsiteX27" fmla="*/ 832523 w 1101022"/>
                  <a:gd name="connsiteY27" fmla="*/ 806337 h 1678680"/>
                  <a:gd name="connsiteX28" fmla="*/ 840311 w 1101022"/>
                  <a:gd name="connsiteY28" fmla="*/ 888790 h 1678680"/>
                  <a:gd name="connsiteX29" fmla="*/ 877414 w 1101022"/>
                  <a:gd name="connsiteY29" fmla="*/ 948339 h 1678680"/>
                  <a:gd name="connsiteX30" fmla="*/ 897112 w 1101022"/>
                  <a:gd name="connsiteY30" fmla="*/ 944216 h 1678680"/>
                  <a:gd name="connsiteX31" fmla="*/ 905357 w 1101022"/>
                  <a:gd name="connsiteY31" fmla="*/ 930016 h 1678680"/>
                  <a:gd name="connsiteX32" fmla="*/ 916809 w 1101022"/>
                  <a:gd name="connsiteY32" fmla="*/ 919939 h 1678680"/>
                  <a:gd name="connsiteX33" fmla="*/ 923680 w 1101022"/>
                  <a:gd name="connsiteY33" fmla="*/ 933223 h 1678680"/>
                  <a:gd name="connsiteX34" fmla="*/ 929635 w 1101022"/>
                  <a:gd name="connsiteY34" fmla="*/ 975823 h 1678680"/>
                  <a:gd name="connsiteX35" fmla="*/ 946583 w 1101022"/>
                  <a:gd name="connsiteY35" fmla="*/ 1023921 h 1678680"/>
                  <a:gd name="connsiteX36" fmla="*/ 1062933 w 1101022"/>
                  <a:gd name="connsiteY36" fmla="*/ 1274944 h 1678680"/>
                  <a:gd name="connsiteX37" fmla="*/ 1100037 w 1101022"/>
                  <a:gd name="connsiteY37" fmla="*/ 1503522 h 1678680"/>
                  <a:gd name="connsiteX38" fmla="*/ 1096373 w 1101022"/>
                  <a:gd name="connsiteY38" fmla="*/ 1656518 h 1678680"/>
                  <a:gd name="connsiteX39" fmla="*/ 1091792 w 1101022"/>
                  <a:gd name="connsiteY39" fmla="*/ 1673467 h 1678680"/>
                  <a:gd name="connsiteX40" fmla="*/ 1087669 w 1101022"/>
                  <a:gd name="connsiteY40" fmla="*/ 1676673 h 1678680"/>
                  <a:gd name="connsiteX41" fmla="*/ 1043695 w 1101022"/>
                  <a:gd name="connsiteY41" fmla="*/ 1676215 h 1678680"/>
                  <a:gd name="connsiteX42" fmla="*/ 1041862 w 1101022"/>
                  <a:gd name="connsiteY42" fmla="*/ 1674383 h 1678680"/>
                  <a:gd name="connsiteX43" fmla="*/ 1047817 w 1101022"/>
                  <a:gd name="connsiteY43" fmla="*/ 1514058 h 1678680"/>
                  <a:gd name="connsiteX44" fmla="*/ 1038198 w 1101022"/>
                  <a:gd name="connsiteY44" fmla="*/ 1410533 h 1678680"/>
                  <a:gd name="connsiteX45" fmla="*/ 1027662 w 1101022"/>
                  <a:gd name="connsiteY45" fmla="*/ 1388088 h 1678680"/>
                  <a:gd name="connsiteX46" fmla="*/ 1006133 w 1101022"/>
                  <a:gd name="connsiteY46" fmla="*/ 1353733 h 1678680"/>
                  <a:gd name="connsiteX47" fmla="*/ 1027662 w 1101022"/>
                  <a:gd name="connsiteY47" fmla="*/ 1358313 h 1678680"/>
                  <a:gd name="connsiteX48" fmla="*/ 1005674 w 1101022"/>
                  <a:gd name="connsiteY48" fmla="*/ 1272654 h 1678680"/>
                  <a:gd name="connsiteX49" fmla="*/ 993765 w 1101022"/>
                  <a:gd name="connsiteY49" fmla="*/ 1264409 h 16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101022" h="1678680">
                    <a:moveTo>
                      <a:pt x="993765" y="1264409"/>
                    </a:moveTo>
                    <a:cubicBezTo>
                      <a:pt x="992620" y="1261126"/>
                      <a:pt x="1006743" y="1276242"/>
                      <a:pt x="998803" y="1252957"/>
                    </a:cubicBezTo>
                    <a:cubicBezTo>
                      <a:pt x="984145" y="1206692"/>
                      <a:pt x="967196" y="1165007"/>
                      <a:pt x="946125" y="1124697"/>
                    </a:cubicBezTo>
                    <a:cubicBezTo>
                      <a:pt x="907189" y="1050947"/>
                      <a:pt x="857259" y="987275"/>
                      <a:pt x="783052" y="945591"/>
                    </a:cubicBezTo>
                    <a:cubicBezTo>
                      <a:pt x="769768" y="937803"/>
                      <a:pt x="767019" y="928184"/>
                      <a:pt x="773890" y="913984"/>
                    </a:cubicBezTo>
                    <a:cubicBezTo>
                      <a:pt x="777555" y="906654"/>
                      <a:pt x="774348" y="904822"/>
                      <a:pt x="770226" y="901158"/>
                    </a:cubicBezTo>
                    <a:cubicBezTo>
                      <a:pt x="750070" y="884667"/>
                      <a:pt x="727625" y="871383"/>
                      <a:pt x="705179" y="859473"/>
                    </a:cubicBezTo>
                    <a:cubicBezTo>
                      <a:pt x="689147" y="851228"/>
                      <a:pt x="668534" y="852602"/>
                      <a:pt x="650211" y="848937"/>
                    </a:cubicBezTo>
                    <a:cubicBezTo>
                      <a:pt x="325896" y="785724"/>
                      <a:pt x="67085" y="520958"/>
                      <a:pt x="12117" y="195727"/>
                    </a:cubicBezTo>
                    <a:cubicBezTo>
                      <a:pt x="1581" y="134804"/>
                      <a:pt x="-2084" y="73422"/>
                      <a:pt x="1123" y="11582"/>
                    </a:cubicBezTo>
                    <a:cubicBezTo>
                      <a:pt x="1581" y="7001"/>
                      <a:pt x="-2542" y="-3992"/>
                      <a:pt x="10284" y="1505"/>
                    </a:cubicBezTo>
                    <a:cubicBezTo>
                      <a:pt x="24485" y="23950"/>
                      <a:pt x="42807" y="42731"/>
                      <a:pt x="59298" y="62886"/>
                    </a:cubicBezTo>
                    <a:cubicBezTo>
                      <a:pt x="123886" y="142133"/>
                      <a:pt x="189849" y="220463"/>
                      <a:pt x="254895" y="299251"/>
                    </a:cubicBezTo>
                    <a:lnTo>
                      <a:pt x="466066" y="553481"/>
                    </a:lnTo>
                    <a:lnTo>
                      <a:pt x="672198" y="802214"/>
                    </a:lnTo>
                    <a:cubicBezTo>
                      <a:pt x="683650" y="815956"/>
                      <a:pt x="694644" y="829698"/>
                      <a:pt x="707012" y="842983"/>
                    </a:cubicBezTo>
                    <a:cubicBezTo>
                      <a:pt x="714799" y="834737"/>
                      <a:pt x="703347" y="821453"/>
                      <a:pt x="715715" y="815498"/>
                    </a:cubicBezTo>
                    <a:cubicBezTo>
                      <a:pt x="709760" y="843899"/>
                      <a:pt x="724876" y="856725"/>
                      <a:pt x="747322" y="871383"/>
                    </a:cubicBezTo>
                    <a:cubicBezTo>
                      <a:pt x="774348" y="888332"/>
                      <a:pt x="803207" y="901158"/>
                      <a:pt x="832523" y="916732"/>
                    </a:cubicBezTo>
                    <a:cubicBezTo>
                      <a:pt x="824278" y="894745"/>
                      <a:pt x="817865" y="873215"/>
                      <a:pt x="816491" y="850312"/>
                    </a:cubicBezTo>
                    <a:cubicBezTo>
                      <a:pt x="816033" y="842983"/>
                      <a:pt x="813742" y="834737"/>
                      <a:pt x="816033" y="828324"/>
                    </a:cubicBezTo>
                    <a:cubicBezTo>
                      <a:pt x="821530" y="810001"/>
                      <a:pt x="812368" y="796717"/>
                      <a:pt x="804123" y="782059"/>
                    </a:cubicBezTo>
                    <a:cubicBezTo>
                      <a:pt x="685940" y="571346"/>
                      <a:pt x="738161" y="306122"/>
                      <a:pt x="927344" y="157707"/>
                    </a:cubicBezTo>
                    <a:cubicBezTo>
                      <a:pt x="930551" y="155417"/>
                      <a:pt x="933757" y="153584"/>
                      <a:pt x="936964" y="151752"/>
                    </a:cubicBezTo>
                    <a:cubicBezTo>
                      <a:pt x="941545" y="158623"/>
                      <a:pt x="939712" y="165952"/>
                      <a:pt x="938796" y="173282"/>
                    </a:cubicBezTo>
                    <a:cubicBezTo>
                      <a:pt x="915892" y="307038"/>
                      <a:pt x="892531" y="440337"/>
                      <a:pt x="869627" y="574094"/>
                    </a:cubicBezTo>
                    <a:cubicBezTo>
                      <a:pt x="857259" y="645554"/>
                      <a:pt x="844891" y="717013"/>
                      <a:pt x="832981" y="788472"/>
                    </a:cubicBezTo>
                    <a:cubicBezTo>
                      <a:pt x="832065" y="794427"/>
                      <a:pt x="831149" y="800382"/>
                      <a:pt x="832523" y="806337"/>
                    </a:cubicBezTo>
                    <a:cubicBezTo>
                      <a:pt x="830691" y="834279"/>
                      <a:pt x="832523" y="861763"/>
                      <a:pt x="840311" y="888790"/>
                    </a:cubicBezTo>
                    <a:cubicBezTo>
                      <a:pt x="847182" y="912151"/>
                      <a:pt x="857717" y="932764"/>
                      <a:pt x="877414" y="948339"/>
                    </a:cubicBezTo>
                    <a:cubicBezTo>
                      <a:pt x="886118" y="955210"/>
                      <a:pt x="892073" y="955210"/>
                      <a:pt x="897112" y="944216"/>
                    </a:cubicBezTo>
                    <a:cubicBezTo>
                      <a:pt x="899402" y="939178"/>
                      <a:pt x="902150" y="934597"/>
                      <a:pt x="905357" y="930016"/>
                    </a:cubicBezTo>
                    <a:cubicBezTo>
                      <a:pt x="908563" y="925893"/>
                      <a:pt x="910396" y="919022"/>
                      <a:pt x="916809" y="919939"/>
                    </a:cubicBezTo>
                    <a:cubicBezTo>
                      <a:pt x="923680" y="920855"/>
                      <a:pt x="922764" y="928184"/>
                      <a:pt x="923680" y="933223"/>
                    </a:cubicBezTo>
                    <a:cubicBezTo>
                      <a:pt x="925970" y="947423"/>
                      <a:pt x="928260" y="961623"/>
                      <a:pt x="929635" y="975823"/>
                    </a:cubicBezTo>
                    <a:cubicBezTo>
                      <a:pt x="931009" y="993230"/>
                      <a:pt x="935590" y="1009263"/>
                      <a:pt x="946583" y="1023921"/>
                    </a:cubicBezTo>
                    <a:cubicBezTo>
                      <a:pt x="1002468" y="1099503"/>
                      <a:pt x="1038198" y="1185162"/>
                      <a:pt x="1062933" y="1274944"/>
                    </a:cubicBezTo>
                    <a:cubicBezTo>
                      <a:pt x="1083547" y="1349610"/>
                      <a:pt x="1097289" y="1425650"/>
                      <a:pt x="1100037" y="1503522"/>
                    </a:cubicBezTo>
                    <a:cubicBezTo>
                      <a:pt x="1101870" y="1554826"/>
                      <a:pt x="1101412" y="1605672"/>
                      <a:pt x="1096373" y="1656518"/>
                    </a:cubicBezTo>
                    <a:cubicBezTo>
                      <a:pt x="1095915" y="1662473"/>
                      <a:pt x="1095457" y="1668428"/>
                      <a:pt x="1091792" y="1673467"/>
                    </a:cubicBezTo>
                    <a:cubicBezTo>
                      <a:pt x="1090876" y="1674841"/>
                      <a:pt x="1089502" y="1675757"/>
                      <a:pt x="1087669" y="1676673"/>
                    </a:cubicBezTo>
                    <a:cubicBezTo>
                      <a:pt x="1073011" y="1678964"/>
                      <a:pt x="1058353" y="1679880"/>
                      <a:pt x="1043695" y="1676215"/>
                    </a:cubicBezTo>
                    <a:lnTo>
                      <a:pt x="1041862" y="1674383"/>
                    </a:lnTo>
                    <a:cubicBezTo>
                      <a:pt x="1047817" y="1621247"/>
                      <a:pt x="1050108" y="1567652"/>
                      <a:pt x="1047817" y="1514058"/>
                    </a:cubicBezTo>
                    <a:cubicBezTo>
                      <a:pt x="1046443" y="1479244"/>
                      <a:pt x="1042320" y="1444889"/>
                      <a:pt x="1038198" y="1410533"/>
                    </a:cubicBezTo>
                    <a:cubicBezTo>
                      <a:pt x="1036823" y="1401830"/>
                      <a:pt x="1031785" y="1394959"/>
                      <a:pt x="1027662" y="1388088"/>
                    </a:cubicBezTo>
                    <a:cubicBezTo>
                      <a:pt x="1020791" y="1376636"/>
                      <a:pt x="1013462" y="1365184"/>
                      <a:pt x="1006133" y="1353733"/>
                    </a:cubicBezTo>
                    <a:cubicBezTo>
                      <a:pt x="1013920" y="1351900"/>
                      <a:pt x="1019417" y="1358313"/>
                      <a:pt x="1027662" y="1358313"/>
                    </a:cubicBezTo>
                    <a:cubicBezTo>
                      <a:pt x="1022623" y="1328997"/>
                      <a:pt x="1014836" y="1300596"/>
                      <a:pt x="1005674" y="1272654"/>
                    </a:cubicBezTo>
                    <a:cubicBezTo>
                      <a:pt x="1003842" y="1267615"/>
                      <a:pt x="998345" y="1266241"/>
                      <a:pt x="993765" y="126440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7" name="Freeform: Shape 372">
                <a:extLst>
                  <a:ext uri="{FF2B5EF4-FFF2-40B4-BE49-F238E27FC236}">
                    <a16:creationId xmlns:a16="http://schemas.microsoft.com/office/drawing/2014/main" id="{AB6B46C2-E14B-DD71-9020-D860C5D8883C}"/>
                  </a:ext>
                </a:extLst>
              </p:cNvPr>
              <p:cNvSpPr/>
              <p:nvPr/>
            </p:nvSpPr>
            <p:spPr>
              <a:xfrm>
                <a:off x="8128215" y="3126951"/>
                <a:ext cx="705431" cy="847433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8" name="Freeform: Shape 376">
                <a:extLst>
                  <a:ext uri="{FF2B5EF4-FFF2-40B4-BE49-F238E27FC236}">
                    <a16:creationId xmlns:a16="http://schemas.microsoft.com/office/drawing/2014/main" id="{999D22FB-BA6C-07CC-1A69-21B8B99D419D}"/>
                  </a:ext>
                </a:extLst>
              </p:cNvPr>
              <p:cNvSpPr/>
              <p:nvPr/>
            </p:nvSpPr>
            <p:spPr>
              <a:xfrm>
                <a:off x="8946943" y="3277199"/>
                <a:ext cx="192390" cy="655043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9" name="Freeform: Shape 380">
                <a:extLst>
                  <a:ext uri="{FF2B5EF4-FFF2-40B4-BE49-F238E27FC236}">
                    <a16:creationId xmlns:a16="http://schemas.microsoft.com/office/drawing/2014/main" id="{1960776E-8A33-24A1-60E5-F131743A9082}"/>
                  </a:ext>
                </a:extLst>
              </p:cNvPr>
              <p:cNvSpPr/>
              <p:nvPr/>
            </p:nvSpPr>
            <p:spPr>
              <a:xfrm>
                <a:off x="9162955" y="4800288"/>
                <a:ext cx="45807" cy="4581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47" name="Group 448">
              <a:extLst>
                <a:ext uri="{FF2B5EF4-FFF2-40B4-BE49-F238E27FC236}">
                  <a16:creationId xmlns:a16="http://schemas.microsoft.com/office/drawing/2014/main" id="{B2E4037B-44CE-7465-4348-52FB5B19D018}"/>
                </a:ext>
              </a:extLst>
            </p:cNvPr>
            <p:cNvGrpSpPr/>
            <p:nvPr/>
          </p:nvGrpSpPr>
          <p:grpSpPr>
            <a:xfrm>
              <a:off x="3897923" y="1031874"/>
              <a:ext cx="4237028" cy="2047282"/>
              <a:chOff x="3897923" y="1031874"/>
              <a:chExt cx="4237028" cy="2047282"/>
            </a:xfrm>
          </p:grpSpPr>
          <p:grpSp>
            <p:nvGrpSpPr>
              <p:cNvPr id="57" name="Group 314">
                <a:extLst>
                  <a:ext uri="{FF2B5EF4-FFF2-40B4-BE49-F238E27FC236}">
                    <a16:creationId xmlns:a16="http://schemas.microsoft.com/office/drawing/2014/main" id="{6E520BC4-94FF-3DCF-7559-43D90BB076FA}"/>
                  </a:ext>
                </a:extLst>
              </p:cNvPr>
              <p:cNvGrpSpPr/>
              <p:nvPr/>
            </p:nvGrpSpPr>
            <p:grpSpPr>
              <a:xfrm>
                <a:off x="5130243" y="1779420"/>
                <a:ext cx="979496" cy="1186636"/>
                <a:chOff x="5966554" y="1888017"/>
                <a:chExt cx="893221" cy="1082116"/>
              </a:xfrm>
            </p:grpSpPr>
            <p:sp>
              <p:nvSpPr>
                <p:cNvPr id="98" name="Graphic 12">
                  <a:extLst>
                    <a:ext uri="{FF2B5EF4-FFF2-40B4-BE49-F238E27FC236}">
                      <a16:creationId xmlns:a16="http://schemas.microsoft.com/office/drawing/2014/main" id="{3E2E7AAC-3F49-E848-2EC7-111A9BEEF5A6}"/>
                    </a:ext>
                  </a:extLst>
                </p:cNvPr>
                <p:cNvSpPr/>
                <p:nvPr/>
              </p:nvSpPr>
              <p:spPr>
                <a:xfrm>
                  <a:off x="5966554" y="1888017"/>
                  <a:ext cx="573868" cy="326290"/>
                </a:xfrm>
                <a:custGeom>
                  <a:avLst/>
                  <a:gdLst>
                    <a:gd name="connsiteX0" fmla="*/ 11922847 w 11944350"/>
                    <a:gd name="connsiteY0" fmla="*/ 958396 h 6791325"/>
                    <a:gd name="connsiteX1" fmla="*/ 9884497 w 11944350"/>
                    <a:gd name="connsiteY1" fmla="*/ 6848 h 6791325"/>
                    <a:gd name="connsiteX2" fmla="*/ 6293573 w 11944350"/>
                    <a:gd name="connsiteY2" fmla="*/ 1401308 h 6791325"/>
                    <a:gd name="connsiteX3" fmla="*/ 1673948 w 11944350"/>
                    <a:gd name="connsiteY3" fmla="*/ 996496 h 6791325"/>
                    <a:gd name="connsiteX4" fmla="*/ 1488210 w 11944350"/>
                    <a:gd name="connsiteY4" fmla="*/ 2358571 h 6791325"/>
                    <a:gd name="connsiteX5" fmla="*/ 1841588 w 11944350"/>
                    <a:gd name="connsiteY5" fmla="*/ 3539671 h 6791325"/>
                    <a:gd name="connsiteX6" fmla="*/ 155663 w 11944350"/>
                    <a:gd name="connsiteY6" fmla="*/ 4530271 h 6791325"/>
                    <a:gd name="connsiteX7" fmla="*/ 1294853 w 11944350"/>
                    <a:gd name="connsiteY7" fmla="*/ 6156188 h 6791325"/>
                    <a:gd name="connsiteX8" fmla="*/ 1816823 w 11944350"/>
                    <a:gd name="connsiteY8" fmla="*/ 6426699 h 6791325"/>
                    <a:gd name="connsiteX9" fmla="*/ 2181630 w 11944350"/>
                    <a:gd name="connsiteY9" fmla="*/ 6753406 h 6791325"/>
                    <a:gd name="connsiteX10" fmla="*/ 2930295 w 11944350"/>
                    <a:gd name="connsiteY10" fmla="*/ 6784838 h 6791325"/>
                    <a:gd name="connsiteX11" fmla="*/ 2451188 w 11944350"/>
                    <a:gd name="connsiteY11" fmla="*/ 6126661 h 6791325"/>
                    <a:gd name="connsiteX12" fmla="*/ 2352128 w 11944350"/>
                    <a:gd name="connsiteY12" fmla="*/ 5419906 h 6791325"/>
                    <a:gd name="connsiteX13" fmla="*/ 3638003 w 11944350"/>
                    <a:gd name="connsiteY13" fmla="*/ 4676003 h 6791325"/>
                    <a:gd name="connsiteX14" fmla="*/ 3425595 w 11944350"/>
                    <a:gd name="connsiteY14" fmla="*/ 3607298 h 6791325"/>
                    <a:gd name="connsiteX15" fmla="*/ 5353456 w 11944350"/>
                    <a:gd name="connsiteY15" fmla="*/ 3782558 h 6791325"/>
                    <a:gd name="connsiteX16" fmla="*/ 7006995 w 11944350"/>
                    <a:gd name="connsiteY16" fmla="*/ 3392986 h 6791325"/>
                    <a:gd name="connsiteX17" fmla="*/ 8492895 w 11944350"/>
                    <a:gd name="connsiteY17" fmla="*/ 2407148 h 6791325"/>
                    <a:gd name="connsiteX18" fmla="*/ 10588395 w 11944350"/>
                    <a:gd name="connsiteY18" fmla="*/ 2607173 h 6791325"/>
                    <a:gd name="connsiteX19" fmla="*/ 11922847 w 11944350"/>
                    <a:gd name="connsiteY19" fmla="*/ 958396 h 679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944350" h="6791325">
                      <a:moveTo>
                        <a:pt x="11922847" y="958396"/>
                      </a:moveTo>
                      <a:cubicBezTo>
                        <a:pt x="11710441" y="147818"/>
                        <a:pt x="10620780" y="-40777"/>
                        <a:pt x="9884497" y="6848"/>
                      </a:cubicBezTo>
                      <a:cubicBezTo>
                        <a:pt x="8818650" y="76381"/>
                        <a:pt x="7229881" y="1044121"/>
                        <a:pt x="6293573" y="1401308"/>
                      </a:cubicBezTo>
                      <a:cubicBezTo>
                        <a:pt x="4570501" y="2059486"/>
                        <a:pt x="3269385" y="-370342"/>
                        <a:pt x="1673948" y="996496"/>
                      </a:cubicBezTo>
                      <a:cubicBezTo>
                        <a:pt x="1366290" y="1260338"/>
                        <a:pt x="1319618" y="1964236"/>
                        <a:pt x="1488210" y="2358571"/>
                      </a:cubicBezTo>
                      <a:cubicBezTo>
                        <a:pt x="1616798" y="2657656"/>
                        <a:pt x="1783485" y="3209153"/>
                        <a:pt x="1841588" y="3539671"/>
                      </a:cubicBezTo>
                      <a:cubicBezTo>
                        <a:pt x="1971128" y="4275953"/>
                        <a:pt x="487133" y="3938768"/>
                        <a:pt x="155663" y="4530271"/>
                      </a:cubicBezTo>
                      <a:cubicBezTo>
                        <a:pt x="-386310" y="5498011"/>
                        <a:pt x="607148" y="5906633"/>
                        <a:pt x="1294853" y="6156188"/>
                      </a:cubicBezTo>
                      <a:cubicBezTo>
                        <a:pt x="1482495" y="6223816"/>
                        <a:pt x="1677758" y="6279061"/>
                        <a:pt x="1816823" y="6426699"/>
                      </a:cubicBezTo>
                      <a:cubicBezTo>
                        <a:pt x="1829205" y="6440033"/>
                        <a:pt x="2205443" y="6767693"/>
                        <a:pt x="2181630" y="6753406"/>
                      </a:cubicBezTo>
                      <a:cubicBezTo>
                        <a:pt x="2294025" y="6823891"/>
                        <a:pt x="2802660" y="6784838"/>
                        <a:pt x="2930295" y="6784838"/>
                      </a:cubicBezTo>
                      <a:cubicBezTo>
                        <a:pt x="2831235" y="6709591"/>
                        <a:pt x="2550248" y="6259058"/>
                        <a:pt x="2451188" y="6126661"/>
                      </a:cubicBezTo>
                      <a:cubicBezTo>
                        <a:pt x="2279738" y="5898061"/>
                        <a:pt x="2165438" y="5698036"/>
                        <a:pt x="2352128" y="5419906"/>
                      </a:cubicBezTo>
                      <a:cubicBezTo>
                        <a:pt x="2632163" y="5002711"/>
                        <a:pt x="3646575" y="5310368"/>
                        <a:pt x="3638003" y="4676003"/>
                      </a:cubicBezTo>
                      <a:cubicBezTo>
                        <a:pt x="3631335" y="4198801"/>
                        <a:pt x="2949345" y="4121648"/>
                        <a:pt x="3425595" y="3607298"/>
                      </a:cubicBezTo>
                      <a:cubicBezTo>
                        <a:pt x="3972330" y="3016748"/>
                        <a:pt x="4710518" y="3607298"/>
                        <a:pt x="5353456" y="3782558"/>
                      </a:cubicBezTo>
                      <a:cubicBezTo>
                        <a:pt x="5906858" y="3934006"/>
                        <a:pt x="6559320" y="3850186"/>
                        <a:pt x="7006995" y="3392986"/>
                      </a:cubicBezTo>
                      <a:cubicBezTo>
                        <a:pt x="7565160" y="2821486"/>
                        <a:pt x="7475626" y="2466203"/>
                        <a:pt x="8492895" y="2407148"/>
                      </a:cubicBezTo>
                      <a:cubicBezTo>
                        <a:pt x="9212985" y="2365238"/>
                        <a:pt x="9866400" y="2736713"/>
                        <a:pt x="10588395" y="2607173"/>
                      </a:cubicBezTo>
                      <a:cubicBezTo>
                        <a:pt x="11225618" y="2491921"/>
                        <a:pt x="12105728" y="1653721"/>
                        <a:pt x="11922847" y="9583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grpSp>
              <p:nvGrpSpPr>
                <p:cNvPr id="99" name="Group 222">
                  <a:extLst>
                    <a:ext uri="{FF2B5EF4-FFF2-40B4-BE49-F238E27FC236}">
                      <a16:creationId xmlns:a16="http://schemas.microsoft.com/office/drawing/2014/main" id="{65F37176-0FB5-DAE7-08BA-5606576E735F}"/>
                    </a:ext>
                  </a:extLst>
                </p:cNvPr>
                <p:cNvGrpSpPr/>
                <p:nvPr/>
              </p:nvGrpSpPr>
              <p:grpSpPr>
                <a:xfrm>
                  <a:off x="5973140" y="2116070"/>
                  <a:ext cx="886635" cy="854063"/>
                  <a:chOff x="6892390" y="1213970"/>
                  <a:chExt cx="4754685" cy="4580013"/>
                </a:xfrm>
              </p:grpSpPr>
              <p:grpSp>
                <p:nvGrpSpPr>
                  <p:cNvPr id="100" name="Group 223">
                    <a:extLst>
                      <a:ext uri="{FF2B5EF4-FFF2-40B4-BE49-F238E27FC236}">
                        <a16:creationId xmlns:a16="http://schemas.microsoft.com/office/drawing/2014/main" id="{D5A5398D-B853-DEE0-FB2D-3BBA5ADB914E}"/>
                      </a:ext>
                    </a:extLst>
                  </p:cNvPr>
                  <p:cNvGrpSpPr/>
                  <p:nvPr/>
                </p:nvGrpSpPr>
                <p:grpSpPr>
                  <a:xfrm>
                    <a:off x="6892390" y="1621878"/>
                    <a:ext cx="1097280" cy="4172105"/>
                    <a:chOff x="6599258" y="1944858"/>
                    <a:chExt cx="1097280" cy="4172105"/>
                  </a:xfrm>
                </p:grpSpPr>
                <p:sp>
                  <p:nvSpPr>
                    <p:cNvPr id="153" name="Rectangle 276">
                      <a:extLst>
                        <a:ext uri="{FF2B5EF4-FFF2-40B4-BE49-F238E27FC236}">
                          <a16:creationId xmlns:a16="http://schemas.microsoft.com/office/drawing/2014/main" id="{D93A28C5-8B73-5C37-07D8-8772A3E0BE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9259" y="3642459"/>
                      <a:ext cx="1097279" cy="247099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sp>
                  <p:nvSpPr>
                    <p:cNvPr id="154" name="Rectangle 277">
                      <a:extLst>
                        <a:ext uri="{FF2B5EF4-FFF2-40B4-BE49-F238E27FC236}">
                          <a16:creationId xmlns:a16="http://schemas.microsoft.com/office/drawing/2014/main" id="{5641D387-4982-5A9B-C342-41D7D88BBB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7898" y="3640420"/>
                      <a:ext cx="548640" cy="24730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grpSp>
                  <p:nvGrpSpPr>
                    <p:cNvPr id="155" name="Group 278">
                      <a:extLst>
                        <a:ext uri="{FF2B5EF4-FFF2-40B4-BE49-F238E27FC236}">
                          <a16:creationId xmlns:a16="http://schemas.microsoft.com/office/drawing/2014/main" id="{A77BFA8E-B2FE-9916-4506-2EC3AA7A51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01135" y="1944858"/>
                      <a:ext cx="640082" cy="1722534"/>
                      <a:chOff x="6913575" y="1813492"/>
                      <a:chExt cx="405185" cy="2497948"/>
                    </a:xfrm>
                  </p:grpSpPr>
                  <p:grpSp>
                    <p:nvGrpSpPr>
                      <p:cNvPr id="160" name="Group 283">
                        <a:extLst>
                          <a:ext uri="{FF2B5EF4-FFF2-40B4-BE49-F238E27FC236}">
                            <a16:creationId xmlns:a16="http://schemas.microsoft.com/office/drawing/2014/main" id="{B993399C-DCFF-6C9E-A8FF-3260C727802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913576" y="2297867"/>
                        <a:ext cx="405184" cy="2013573"/>
                        <a:chOff x="2507828" y="1738469"/>
                        <a:chExt cx="405184" cy="214763"/>
                      </a:xfrm>
                    </p:grpSpPr>
                    <p:sp>
                      <p:nvSpPr>
                        <p:cNvPr id="164" name="Rectangle 287">
                          <a:extLst>
                            <a:ext uri="{FF2B5EF4-FFF2-40B4-BE49-F238E27FC236}">
                              <a16:creationId xmlns:a16="http://schemas.microsoft.com/office/drawing/2014/main" id="{0ADD6227-5CC9-8ECD-1A50-6E0424B977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8" y="1738470"/>
                          <a:ext cx="405184" cy="214762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/>
                        </a:p>
                      </p:txBody>
                    </p:sp>
                    <p:sp>
                      <p:nvSpPr>
                        <p:cNvPr id="165" name="Rectangle 288">
                          <a:extLst>
                            <a:ext uri="{FF2B5EF4-FFF2-40B4-BE49-F238E27FC236}">
                              <a16:creationId xmlns:a16="http://schemas.microsoft.com/office/drawing/2014/main" id="{8FAA6BE6-E383-BFF4-B047-6B1A711077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10420" y="1738469"/>
                          <a:ext cx="202592" cy="214763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/>
                        </a:p>
                      </p:txBody>
                    </p:sp>
                  </p:grpSp>
                  <p:grpSp>
                    <p:nvGrpSpPr>
                      <p:cNvPr id="161" name="Group 284">
                        <a:extLst>
                          <a:ext uri="{FF2B5EF4-FFF2-40B4-BE49-F238E27FC236}">
                            <a16:creationId xmlns:a16="http://schemas.microsoft.com/office/drawing/2014/main" id="{D5F55730-94D6-634E-EDF2-F79DB4DAB20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913575" y="1813492"/>
                        <a:ext cx="405184" cy="529407"/>
                        <a:chOff x="2507827" y="1488604"/>
                        <a:chExt cx="405184" cy="348318"/>
                      </a:xfrm>
                    </p:grpSpPr>
                    <p:sp>
                      <p:nvSpPr>
                        <p:cNvPr id="162" name="Rectangle 285">
                          <a:extLst>
                            <a:ext uri="{FF2B5EF4-FFF2-40B4-BE49-F238E27FC236}">
                              <a16:creationId xmlns:a16="http://schemas.microsoft.com/office/drawing/2014/main" id="{4EC92F21-7693-59C4-F38D-39C2422A3E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7" y="1488604"/>
                          <a:ext cx="405184" cy="348316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/>
                        </a:p>
                      </p:txBody>
                    </p:sp>
                    <p:sp>
                      <p:nvSpPr>
                        <p:cNvPr id="163" name="Rectangle 286">
                          <a:extLst>
                            <a:ext uri="{FF2B5EF4-FFF2-40B4-BE49-F238E27FC236}">
                              <a16:creationId xmlns:a16="http://schemas.microsoft.com/office/drawing/2014/main" id="{79A14ED3-0DF1-0D10-87A8-35C2C57A56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10417" y="1488604"/>
                          <a:ext cx="202592" cy="34831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 dirty="0"/>
                        </a:p>
                      </p:txBody>
                    </p:sp>
                  </p:grpSp>
                </p:grpSp>
                <p:sp>
                  <p:nvSpPr>
                    <p:cNvPr id="156" name="Rectangle 279">
                      <a:extLst>
                        <a:ext uri="{FF2B5EF4-FFF2-40B4-BE49-F238E27FC236}">
                          <a16:creationId xmlns:a16="http://schemas.microsoft.com/office/drawing/2014/main" id="{CD5B9736-6F98-1D55-D724-FDD49A0194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0212" y="5635934"/>
                      <a:ext cx="208050" cy="48102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sp>
                  <p:nvSpPr>
                    <p:cNvPr id="157" name="Rectangle 280">
                      <a:extLst>
                        <a:ext uri="{FF2B5EF4-FFF2-40B4-BE49-F238E27FC236}">
                          <a16:creationId xmlns:a16="http://schemas.microsoft.com/office/drawing/2014/main" id="{CAB7E35E-1A81-EEE2-9180-A4CE04794C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8193" y="5635934"/>
                      <a:ext cx="208050" cy="48102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sp>
                  <p:nvSpPr>
                    <p:cNvPr id="158" name="Rectangle 281">
                      <a:extLst>
                        <a:ext uri="{FF2B5EF4-FFF2-40B4-BE49-F238E27FC236}">
                          <a16:creationId xmlns:a16="http://schemas.microsoft.com/office/drawing/2014/main" id="{A80652BA-6544-8361-7681-B2ACF11C52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9258" y="3640999"/>
                      <a:ext cx="1097280" cy="21127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 dirty="0"/>
                    </a:p>
                  </p:txBody>
                </p:sp>
                <p:sp>
                  <p:nvSpPr>
                    <p:cNvPr id="159" name="Rectangle 282">
                      <a:extLst>
                        <a:ext uri="{FF2B5EF4-FFF2-40B4-BE49-F238E27FC236}">
                          <a16:creationId xmlns:a16="http://schemas.microsoft.com/office/drawing/2014/main" id="{ADDD465A-9F8D-C36A-C994-BB296E09A0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7898" y="3637243"/>
                      <a:ext cx="548640" cy="21503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</p:grpSp>
              <p:grpSp>
                <p:nvGrpSpPr>
                  <p:cNvPr id="101" name="Group 224">
                    <a:extLst>
                      <a:ext uri="{FF2B5EF4-FFF2-40B4-BE49-F238E27FC236}">
                        <a16:creationId xmlns:a16="http://schemas.microsoft.com/office/drawing/2014/main" id="{56AD1BDB-B607-4347-E498-4627D1433435}"/>
                      </a:ext>
                    </a:extLst>
                  </p:cNvPr>
                  <p:cNvGrpSpPr/>
                  <p:nvPr/>
                </p:nvGrpSpPr>
                <p:grpSpPr>
                  <a:xfrm>
                    <a:off x="7989475" y="3551655"/>
                    <a:ext cx="3657600" cy="2238823"/>
                    <a:chOff x="9073712" y="3504421"/>
                    <a:chExt cx="3657600" cy="2238823"/>
                  </a:xfrm>
                </p:grpSpPr>
                <p:sp>
                  <p:nvSpPr>
                    <p:cNvPr id="119" name="Rectangle 242">
                      <a:extLst>
                        <a:ext uri="{FF2B5EF4-FFF2-40B4-BE49-F238E27FC236}">
                          <a16:creationId xmlns:a16="http://schemas.microsoft.com/office/drawing/2014/main" id="{95DD398C-DD88-B69C-A0C0-CA5F3CCD10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73712" y="3504421"/>
                      <a:ext cx="3657600" cy="2238823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sp>
                  <p:nvSpPr>
                    <p:cNvPr id="120" name="Rectangle 243">
                      <a:extLst>
                        <a:ext uri="{FF2B5EF4-FFF2-40B4-BE49-F238E27FC236}">
                          <a16:creationId xmlns:a16="http://schemas.microsoft.com/office/drawing/2014/main" id="{7C3DE24E-7F51-BB72-A2C8-F7812EA36A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73712" y="4274912"/>
                      <a:ext cx="3657600" cy="146093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 dirty="0"/>
                    </a:p>
                  </p:txBody>
                </p:sp>
                <p:sp>
                  <p:nvSpPr>
                    <p:cNvPr id="121" name="Rectangle 244">
                      <a:extLst>
                        <a:ext uri="{FF2B5EF4-FFF2-40B4-BE49-F238E27FC236}">
                          <a16:creationId xmlns:a16="http://schemas.microsoft.com/office/drawing/2014/main" id="{1FF91A68-411E-434B-B3ED-D4E43F38CA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73712" y="4530263"/>
                      <a:ext cx="3657600" cy="1205581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grpSp>
                  <p:nvGrpSpPr>
                    <p:cNvPr id="122" name="Group 245">
                      <a:extLst>
                        <a:ext uri="{FF2B5EF4-FFF2-40B4-BE49-F238E27FC236}">
                          <a16:creationId xmlns:a16="http://schemas.microsoft.com/office/drawing/2014/main" id="{AE0747FA-7716-FD72-37DD-242ADFF43B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9673" y="5082143"/>
                      <a:ext cx="770444" cy="653701"/>
                      <a:chOff x="3816127" y="5359816"/>
                      <a:chExt cx="615608" cy="653701"/>
                    </a:xfrm>
                  </p:grpSpPr>
                  <p:sp>
                    <p:nvSpPr>
                      <p:cNvPr id="148" name="Rectangle 271">
                        <a:extLst>
                          <a:ext uri="{FF2B5EF4-FFF2-40B4-BE49-F238E27FC236}">
                            <a16:creationId xmlns:a16="http://schemas.microsoft.com/office/drawing/2014/main" id="{D7E799F1-4EE8-1576-FC39-716EDAAF99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359816"/>
                        <a:ext cx="615608" cy="65370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9" name="Rectangle 272">
                        <a:extLst>
                          <a:ext uri="{FF2B5EF4-FFF2-40B4-BE49-F238E27FC236}">
                            <a16:creationId xmlns:a16="http://schemas.microsoft.com/office/drawing/2014/main" id="{A6F25B73-5B86-EE5B-BFBC-70FADB5169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447761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50" name="Rectangle 273">
                        <a:extLst>
                          <a:ext uri="{FF2B5EF4-FFF2-40B4-BE49-F238E27FC236}">
                            <a16:creationId xmlns:a16="http://schemas.microsoft.com/office/drawing/2014/main" id="{3419F43A-94FF-75B6-CA9A-43BF036D90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582058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51" name="Rectangle 274">
                        <a:extLst>
                          <a:ext uri="{FF2B5EF4-FFF2-40B4-BE49-F238E27FC236}">
                            <a16:creationId xmlns:a16="http://schemas.microsoft.com/office/drawing/2014/main" id="{68C454F8-CAE7-8AF9-461B-6F0B81A69A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716355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52" name="Rectangle 275">
                        <a:extLst>
                          <a:ext uri="{FF2B5EF4-FFF2-40B4-BE49-F238E27FC236}">
                            <a16:creationId xmlns:a16="http://schemas.microsoft.com/office/drawing/2014/main" id="{E523C440-1627-0547-97F9-9CF1470558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850652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  <p:grpSp>
                  <p:nvGrpSpPr>
                    <p:cNvPr id="123" name="Group 246">
                      <a:extLst>
                        <a:ext uri="{FF2B5EF4-FFF2-40B4-BE49-F238E27FC236}">
                          <a16:creationId xmlns:a16="http://schemas.microsoft.com/office/drawing/2014/main" id="{070B8B20-2877-9FF1-6824-CA22441A91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733059" y="5082143"/>
                      <a:ext cx="770444" cy="653701"/>
                      <a:chOff x="3816127" y="5359816"/>
                      <a:chExt cx="615608" cy="653701"/>
                    </a:xfrm>
                  </p:grpSpPr>
                  <p:sp>
                    <p:nvSpPr>
                      <p:cNvPr id="143" name="Rectangle 266">
                        <a:extLst>
                          <a:ext uri="{FF2B5EF4-FFF2-40B4-BE49-F238E27FC236}">
                            <a16:creationId xmlns:a16="http://schemas.microsoft.com/office/drawing/2014/main" id="{6A93950F-89CA-7721-0846-CF028FB44A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359816"/>
                        <a:ext cx="615608" cy="65370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4" name="Rectangle 267">
                        <a:extLst>
                          <a:ext uri="{FF2B5EF4-FFF2-40B4-BE49-F238E27FC236}">
                            <a16:creationId xmlns:a16="http://schemas.microsoft.com/office/drawing/2014/main" id="{E1DBA337-7C91-F0CC-EE4A-304CD81A13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447761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5" name="Rectangle 268">
                        <a:extLst>
                          <a:ext uri="{FF2B5EF4-FFF2-40B4-BE49-F238E27FC236}">
                            <a16:creationId xmlns:a16="http://schemas.microsoft.com/office/drawing/2014/main" id="{97F49B89-2874-15ED-0377-4C87BB8C60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582058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6" name="Rectangle 269">
                        <a:extLst>
                          <a:ext uri="{FF2B5EF4-FFF2-40B4-BE49-F238E27FC236}">
                            <a16:creationId xmlns:a16="http://schemas.microsoft.com/office/drawing/2014/main" id="{4EAC2E0D-9CA4-4DFA-7DC3-70E583A5EA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716355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7" name="Rectangle 270">
                        <a:extLst>
                          <a:ext uri="{FF2B5EF4-FFF2-40B4-BE49-F238E27FC236}">
                            <a16:creationId xmlns:a16="http://schemas.microsoft.com/office/drawing/2014/main" id="{99BF8FE4-F3CD-5C4C-0566-25072AC14E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850652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  <p:grpSp>
                  <p:nvGrpSpPr>
                    <p:cNvPr id="124" name="Group 247">
                      <a:extLst>
                        <a:ext uri="{FF2B5EF4-FFF2-40B4-BE49-F238E27FC236}">
                          <a16:creationId xmlns:a16="http://schemas.microsoft.com/office/drawing/2014/main" id="{EEF95655-0E5A-A9E2-5174-EC3C5373E7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0733" y="4325657"/>
                      <a:ext cx="3057417" cy="144298"/>
                      <a:chOff x="9420733" y="4325657"/>
                      <a:chExt cx="3057417" cy="144298"/>
                    </a:xfrm>
                  </p:grpSpPr>
                  <p:sp>
                    <p:nvSpPr>
                      <p:cNvPr id="135" name="Rectangle 258">
                        <a:extLst>
                          <a:ext uri="{FF2B5EF4-FFF2-40B4-BE49-F238E27FC236}">
                            <a16:creationId xmlns:a16="http://schemas.microsoft.com/office/drawing/2014/main" id="{F2F81ACB-E70A-CB4F-A540-B12D5E1BD8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55376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6" name="Rectangle 259">
                        <a:extLst>
                          <a:ext uri="{FF2B5EF4-FFF2-40B4-BE49-F238E27FC236}">
                            <a16:creationId xmlns:a16="http://schemas.microsoft.com/office/drawing/2014/main" id="{D7BF87B5-CD96-1A90-EC02-E96BF8F4BD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858950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7" name="Rectangle 260">
                        <a:extLst>
                          <a:ext uri="{FF2B5EF4-FFF2-40B4-BE49-F238E27FC236}">
                            <a16:creationId xmlns:a16="http://schemas.microsoft.com/office/drawing/2014/main" id="{06B8D42C-B012-1FCC-4C74-BC146BB039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62524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8" name="Rectangle 261">
                        <a:extLst>
                          <a:ext uri="{FF2B5EF4-FFF2-40B4-BE49-F238E27FC236}">
                            <a16:creationId xmlns:a16="http://schemas.microsoft.com/office/drawing/2014/main" id="{2E99055C-169E-C681-0C61-F49A28015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27881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9" name="Rectangle 262">
                        <a:extLst>
                          <a:ext uri="{FF2B5EF4-FFF2-40B4-BE49-F238E27FC236}">
                            <a16:creationId xmlns:a16="http://schemas.microsoft.com/office/drawing/2014/main" id="{CD945106-4A57-2B15-2A9D-4993FF5BC3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9713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0" name="Rectangle 263">
                        <a:extLst>
                          <a:ext uri="{FF2B5EF4-FFF2-40B4-BE49-F238E27FC236}">
                            <a16:creationId xmlns:a16="http://schemas.microsoft.com/office/drawing/2014/main" id="{4928D936-D6B7-35EE-215A-867D187395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23287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1" name="Rectangle 264">
                        <a:extLst>
                          <a:ext uri="{FF2B5EF4-FFF2-40B4-BE49-F238E27FC236}">
                            <a16:creationId xmlns:a16="http://schemas.microsoft.com/office/drawing/2014/main" id="{554DAA54-B5AC-0C7B-496A-98732CFDAF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0733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2" name="Rectangle 265">
                        <a:extLst>
                          <a:ext uri="{FF2B5EF4-FFF2-40B4-BE49-F238E27FC236}">
                            <a16:creationId xmlns:a16="http://schemas.microsoft.com/office/drawing/2014/main" id="{B5AC009F-B09D-4BEC-FAE7-2F454CC373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824307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  <p:grpSp>
                  <p:nvGrpSpPr>
                    <p:cNvPr id="125" name="Group 248">
                      <a:extLst>
                        <a:ext uri="{FF2B5EF4-FFF2-40B4-BE49-F238E27FC236}">
                          <a16:creationId xmlns:a16="http://schemas.microsoft.com/office/drawing/2014/main" id="{760A6C72-19FA-EB51-BC5F-2C88361E63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0733" y="4686474"/>
                      <a:ext cx="1022774" cy="743102"/>
                      <a:chOff x="5243508" y="4135174"/>
                      <a:chExt cx="1022774" cy="743102"/>
                    </a:xfrm>
                  </p:grpSpPr>
                  <p:sp>
                    <p:nvSpPr>
                      <p:cNvPr id="126" name="Rectangle 249">
                        <a:extLst>
                          <a:ext uri="{FF2B5EF4-FFF2-40B4-BE49-F238E27FC236}">
                            <a16:creationId xmlns:a16="http://schemas.microsoft.com/office/drawing/2014/main" id="{D9B26AA4-D6B7-1CE6-F181-BFF389E8EC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3508" y="4135174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27" name="Rectangle 250">
                        <a:extLst>
                          <a:ext uri="{FF2B5EF4-FFF2-40B4-BE49-F238E27FC236}">
                            <a16:creationId xmlns:a16="http://schemas.microsoft.com/office/drawing/2014/main" id="{A63533E4-BB9D-D479-CACA-364C3C8087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7082" y="4135174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28" name="Rectangle 251">
                        <a:extLst>
                          <a:ext uri="{FF2B5EF4-FFF2-40B4-BE49-F238E27FC236}">
                            <a16:creationId xmlns:a16="http://schemas.microsoft.com/office/drawing/2014/main" id="{47E9CD09-3763-FFFA-86CB-799A60DE5C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0656" y="4135174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29" name="Rectangle 252">
                        <a:extLst>
                          <a:ext uri="{FF2B5EF4-FFF2-40B4-BE49-F238E27FC236}">
                            <a16:creationId xmlns:a16="http://schemas.microsoft.com/office/drawing/2014/main" id="{36F8609C-069B-26F3-760E-137F640332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3508" y="4434576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0" name="Rectangle 253">
                        <a:extLst>
                          <a:ext uri="{FF2B5EF4-FFF2-40B4-BE49-F238E27FC236}">
                            <a16:creationId xmlns:a16="http://schemas.microsoft.com/office/drawing/2014/main" id="{5C4B28E9-7E00-7ACA-1C56-C9954EB66B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7082" y="4434576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1" name="Rectangle 254">
                        <a:extLst>
                          <a:ext uri="{FF2B5EF4-FFF2-40B4-BE49-F238E27FC236}">
                            <a16:creationId xmlns:a16="http://schemas.microsoft.com/office/drawing/2014/main" id="{82B9C462-FF39-8C72-3932-BC7718B642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0656" y="4434576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2" name="Rectangle 255">
                        <a:extLst>
                          <a:ext uri="{FF2B5EF4-FFF2-40B4-BE49-F238E27FC236}">
                            <a16:creationId xmlns:a16="http://schemas.microsoft.com/office/drawing/2014/main" id="{2E9B89D9-326E-2B5A-76A2-281CBBFE8E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3508" y="4733978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3" name="Rectangle 256">
                        <a:extLst>
                          <a:ext uri="{FF2B5EF4-FFF2-40B4-BE49-F238E27FC236}">
                            <a16:creationId xmlns:a16="http://schemas.microsoft.com/office/drawing/2014/main" id="{B389EB16-A24D-E098-AF56-3B2E4E7352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7082" y="4733978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4" name="Rectangle 257">
                        <a:extLst>
                          <a:ext uri="{FF2B5EF4-FFF2-40B4-BE49-F238E27FC236}">
                            <a16:creationId xmlns:a16="http://schemas.microsoft.com/office/drawing/2014/main" id="{F0B43620-17F5-351A-F1C3-47273B04C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0656" y="4733978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</p:grpSp>
              <p:grpSp>
                <p:nvGrpSpPr>
                  <p:cNvPr id="102" name="Group 225">
                    <a:extLst>
                      <a:ext uri="{FF2B5EF4-FFF2-40B4-BE49-F238E27FC236}">
                        <a16:creationId xmlns:a16="http://schemas.microsoft.com/office/drawing/2014/main" id="{3F582BE3-5FE2-355E-D7E1-6A801BC2DDF1}"/>
                      </a:ext>
                    </a:extLst>
                  </p:cNvPr>
                  <p:cNvGrpSpPr/>
                  <p:nvPr/>
                </p:nvGrpSpPr>
                <p:grpSpPr>
                  <a:xfrm>
                    <a:off x="8193593" y="1213970"/>
                    <a:ext cx="2250191" cy="2344826"/>
                    <a:chOff x="9277830" y="1166736"/>
                    <a:chExt cx="2250191" cy="2344826"/>
                  </a:xfrm>
                </p:grpSpPr>
                <p:grpSp>
                  <p:nvGrpSpPr>
                    <p:cNvPr id="103" name="Group 226">
                      <a:extLst>
                        <a:ext uri="{FF2B5EF4-FFF2-40B4-BE49-F238E27FC236}">
                          <a16:creationId xmlns:a16="http://schemas.microsoft.com/office/drawing/2014/main" id="{D2B59384-D380-5919-1C46-1764BEEFA8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830401" y="2180121"/>
                      <a:ext cx="731071" cy="1326166"/>
                      <a:chOff x="-772683" y="4329325"/>
                      <a:chExt cx="731071" cy="1692900"/>
                    </a:xfrm>
                  </p:grpSpPr>
                  <p:sp>
                    <p:nvSpPr>
                      <p:cNvPr id="117" name="Rectangle: Top Corners Rounded 240">
                        <a:extLst>
                          <a:ext uri="{FF2B5EF4-FFF2-40B4-BE49-F238E27FC236}">
                            <a16:creationId xmlns:a16="http://schemas.microsoft.com/office/drawing/2014/main" id="{E41138CB-384A-946B-93BA-1D364681CD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772683" y="4329325"/>
                        <a:ext cx="731071" cy="1692900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18" name="Rectangle 241">
                        <a:extLst>
                          <a:ext uri="{FF2B5EF4-FFF2-40B4-BE49-F238E27FC236}">
                            <a16:creationId xmlns:a16="http://schemas.microsoft.com/office/drawing/2014/main" id="{19D4A6C4-DB05-6BC4-BCD0-05CEC77B3F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391792" y="4758361"/>
                        <a:ext cx="350180" cy="126386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  <p:grpSp>
                  <p:nvGrpSpPr>
                    <p:cNvPr id="104" name="Group 227">
                      <a:extLst>
                        <a:ext uri="{FF2B5EF4-FFF2-40B4-BE49-F238E27FC236}">
                          <a16:creationId xmlns:a16="http://schemas.microsoft.com/office/drawing/2014/main" id="{E704330D-D051-F0E4-7E7C-3C13E828EC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796950" y="2179890"/>
                      <a:ext cx="731071" cy="1326166"/>
                      <a:chOff x="-772683" y="4329325"/>
                      <a:chExt cx="731071" cy="1692900"/>
                    </a:xfrm>
                  </p:grpSpPr>
                  <p:sp>
                    <p:nvSpPr>
                      <p:cNvPr id="115" name="Rectangle: Top Corners Rounded 238">
                        <a:extLst>
                          <a:ext uri="{FF2B5EF4-FFF2-40B4-BE49-F238E27FC236}">
                            <a16:creationId xmlns:a16="http://schemas.microsoft.com/office/drawing/2014/main" id="{0E6CA05B-2846-6E1F-4D1A-ED8A339ED4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772683" y="4329325"/>
                        <a:ext cx="731071" cy="1692900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16" name="Rectangle 239">
                        <a:extLst>
                          <a:ext uri="{FF2B5EF4-FFF2-40B4-BE49-F238E27FC236}">
                            <a16:creationId xmlns:a16="http://schemas.microsoft.com/office/drawing/2014/main" id="{564EE7E4-1130-385A-C0A0-003038A9CD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391792" y="4758361"/>
                        <a:ext cx="350180" cy="126386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  <p:grpSp>
                  <p:nvGrpSpPr>
                    <p:cNvPr id="105" name="Group 228">
                      <a:extLst>
                        <a:ext uri="{FF2B5EF4-FFF2-40B4-BE49-F238E27FC236}">
                          <a16:creationId xmlns:a16="http://schemas.microsoft.com/office/drawing/2014/main" id="{2656092B-F61E-F6BA-56C1-EF60F11F46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166736"/>
                      <a:ext cx="424922" cy="2344826"/>
                      <a:chOff x="9277830" y="1166736"/>
                      <a:chExt cx="424922" cy="2344826"/>
                    </a:xfrm>
                  </p:grpSpPr>
                  <p:grpSp>
                    <p:nvGrpSpPr>
                      <p:cNvPr id="109" name="Group 232">
                        <a:extLst>
                          <a:ext uri="{FF2B5EF4-FFF2-40B4-BE49-F238E27FC236}">
                            <a16:creationId xmlns:a16="http://schemas.microsoft.com/office/drawing/2014/main" id="{9B08437F-5FFC-7DC3-7E65-BFC8C0D6AF6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277830" y="1497989"/>
                        <a:ext cx="424922" cy="2013573"/>
                        <a:chOff x="2507828" y="1767064"/>
                        <a:chExt cx="424922" cy="214763"/>
                      </a:xfrm>
                    </p:grpSpPr>
                    <p:sp>
                      <p:nvSpPr>
                        <p:cNvPr id="113" name="Rectangle 236">
                          <a:extLst>
                            <a:ext uri="{FF2B5EF4-FFF2-40B4-BE49-F238E27FC236}">
                              <a16:creationId xmlns:a16="http://schemas.microsoft.com/office/drawing/2014/main" id="{500A3B50-4E55-9FD0-1C00-3630DA6563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8" y="1767065"/>
                          <a:ext cx="424922" cy="214762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/>
                        </a:p>
                      </p:txBody>
                    </p:sp>
                    <p:sp>
                      <p:nvSpPr>
                        <p:cNvPr id="114" name="Rectangle 237">
                          <a:extLst>
                            <a:ext uri="{FF2B5EF4-FFF2-40B4-BE49-F238E27FC236}">
                              <a16:creationId xmlns:a16="http://schemas.microsoft.com/office/drawing/2014/main" id="{920C8114-3763-F96B-BD7D-F1FE3F0D7F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09592" y="1767064"/>
                          <a:ext cx="223158" cy="214763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/>
                        </a:p>
                      </p:txBody>
                    </p:sp>
                  </p:grpSp>
                  <p:grpSp>
                    <p:nvGrpSpPr>
                      <p:cNvPr id="110" name="Group 233">
                        <a:extLst>
                          <a:ext uri="{FF2B5EF4-FFF2-40B4-BE49-F238E27FC236}">
                            <a16:creationId xmlns:a16="http://schemas.microsoft.com/office/drawing/2014/main" id="{82E9E914-A12F-A6B1-EE00-464F1B2DC85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277830" y="1166736"/>
                        <a:ext cx="424922" cy="407911"/>
                        <a:chOff x="2507828" y="1767064"/>
                        <a:chExt cx="424922" cy="268381"/>
                      </a:xfrm>
                    </p:grpSpPr>
                    <p:sp>
                      <p:nvSpPr>
                        <p:cNvPr id="111" name="Rectangle 234">
                          <a:extLst>
                            <a:ext uri="{FF2B5EF4-FFF2-40B4-BE49-F238E27FC236}">
                              <a16:creationId xmlns:a16="http://schemas.microsoft.com/office/drawing/2014/main" id="{18FB27C3-B9FA-6EAE-4B27-5BA4C72399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8" y="1767065"/>
                          <a:ext cx="424922" cy="26837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/>
                        </a:p>
                      </p:txBody>
                    </p:sp>
                    <p:sp>
                      <p:nvSpPr>
                        <p:cNvPr id="112" name="Rectangle 235">
                          <a:extLst>
                            <a:ext uri="{FF2B5EF4-FFF2-40B4-BE49-F238E27FC236}">
                              <a16:creationId xmlns:a16="http://schemas.microsoft.com/office/drawing/2014/main" id="{FC1314B0-AEF2-C778-E2E7-E4DF9B532B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09592" y="1767064"/>
                          <a:ext cx="223158" cy="268381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/>
                        </a:p>
                      </p:txBody>
                    </p:sp>
                  </p:grpSp>
                </p:grpSp>
                <p:sp>
                  <p:nvSpPr>
                    <p:cNvPr id="106" name="Rectangle 229">
                      <a:extLst>
                        <a:ext uri="{FF2B5EF4-FFF2-40B4-BE49-F238E27FC236}">
                          <a16:creationId xmlns:a16="http://schemas.microsoft.com/office/drawing/2014/main" id="{4EF910AF-5C19-FD16-B355-6F83FF933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2752" y="1757176"/>
                      <a:ext cx="1475089" cy="13716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sp>
                  <p:nvSpPr>
                    <p:cNvPr id="107" name="Rectangle 230">
                      <a:extLst>
                        <a:ext uri="{FF2B5EF4-FFF2-40B4-BE49-F238E27FC236}">
                          <a16:creationId xmlns:a16="http://schemas.microsoft.com/office/drawing/2014/main" id="{6AF68483-E0C5-3C64-BF09-834A72A71B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66773" y="1780779"/>
                      <a:ext cx="91440" cy="53108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sp>
                  <p:nvSpPr>
                    <p:cNvPr id="108" name="Rectangle 231">
                      <a:extLst>
                        <a:ext uri="{FF2B5EF4-FFF2-40B4-BE49-F238E27FC236}">
                          <a16:creationId xmlns:a16="http://schemas.microsoft.com/office/drawing/2014/main" id="{0B0CE18E-7F55-4E24-65EE-29BE6519B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7203" y="1756226"/>
                      <a:ext cx="91440" cy="53108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</p:grpSp>
            </p:grpSp>
          </p:grpSp>
          <p:grpSp>
            <p:nvGrpSpPr>
              <p:cNvPr id="58" name="Group 331">
                <a:extLst>
                  <a:ext uri="{FF2B5EF4-FFF2-40B4-BE49-F238E27FC236}">
                    <a16:creationId xmlns:a16="http://schemas.microsoft.com/office/drawing/2014/main" id="{7CA96E0F-E378-858F-FD96-36D5207A74B6}"/>
                  </a:ext>
                </a:extLst>
              </p:cNvPr>
              <p:cNvGrpSpPr/>
              <p:nvPr/>
            </p:nvGrpSpPr>
            <p:grpSpPr>
              <a:xfrm>
                <a:off x="6571435" y="1335205"/>
                <a:ext cx="1563516" cy="1740001"/>
                <a:chOff x="6715787" y="1495852"/>
                <a:chExt cx="1419163" cy="1579354"/>
              </a:xfrm>
            </p:grpSpPr>
            <p:sp>
              <p:nvSpPr>
                <p:cNvPr id="86" name="Freeform: Shape 171">
                  <a:extLst>
                    <a:ext uri="{FF2B5EF4-FFF2-40B4-BE49-F238E27FC236}">
                      <a16:creationId xmlns:a16="http://schemas.microsoft.com/office/drawing/2014/main" id="{BA521540-27F5-12E7-AFEB-45A035C9C953}"/>
                    </a:ext>
                  </a:extLst>
                </p:cNvPr>
                <p:cNvSpPr/>
                <p:nvPr/>
              </p:nvSpPr>
              <p:spPr>
                <a:xfrm>
                  <a:off x="6715787" y="1495852"/>
                  <a:ext cx="989662" cy="1579354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87" name="Group 330">
                  <a:extLst>
                    <a:ext uri="{FF2B5EF4-FFF2-40B4-BE49-F238E27FC236}">
                      <a16:creationId xmlns:a16="http://schemas.microsoft.com/office/drawing/2014/main" id="{10AB8573-B668-4918-63B0-392B2AC19D6D}"/>
                    </a:ext>
                  </a:extLst>
                </p:cNvPr>
                <p:cNvGrpSpPr/>
                <p:nvPr/>
              </p:nvGrpSpPr>
              <p:grpSpPr>
                <a:xfrm>
                  <a:off x="6896749" y="1773716"/>
                  <a:ext cx="1238201" cy="1299037"/>
                  <a:chOff x="6896749" y="1773716"/>
                  <a:chExt cx="1238201" cy="1299037"/>
                </a:xfrm>
              </p:grpSpPr>
              <p:sp>
                <p:nvSpPr>
                  <p:cNvPr id="88" name="Freeform: Shape 172">
                    <a:extLst>
                      <a:ext uri="{FF2B5EF4-FFF2-40B4-BE49-F238E27FC236}">
                        <a16:creationId xmlns:a16="http://schemas.microsoft.com/office/drawing/2014/main" id="{C3E15FFE-30B5-2E4A-8459-5BC34ACBAE5C}"/>
                      </a:ext>
                    </a:extLst>
                  </p:cNvPr>
                  <p:cNvSpPr/>
                  <p:nvPr/>
                </p:nvSpPr>
                <p:spPr>
                  <a:xfrm>
                    <a:off x="7405832" y="2164710"/>
                    <a:ext cx="538296" cy="859041"/>
                  </a:xfrm>
                  <a:custGeom>
                    <a:avLst/>
                    <a:gdLst>
                      <a:gd name="connsiteX0" fmla="*/ 817516 w 1645921"/>
                      <a:gd name="connsiteY0" fmla="*/ 1935988 h 2169949"/>
                      <a:gd name="connsiteX1" fmla="*/ 513238 w 1645921"/>
                      <a:gd name="connsiteY1" fmla="*/ 2124229 h 2169949"/>
                      <a:gd name="connsiteX2" fmla="*/ 820226 w 1645921"/>
                      <a:gd name="connsiteY2" fmla="*/ 2124229 h 2169949"/>
                      <a:gd name="connsiteX3" fmla="*/ 848006 w 1645921"/>
                      <a:gd name="connsiteY3" fmla="*/ 1933084 h 2169949"/>
                      <a:gd name="connsiteX4" fmla="*/ 851058 w 1645921"/>
                      <a:gd name="connsiteY4" fmla="*/ 2124229 h 2169949"/>
                      <a:gd name="connsiteX5" fmla="*/ 1165501 w 1645921"/>
                      <a:gd name="connsiteY5" fmla="*/ 2124229 h 2169949"/>
                      <a:gd name="connsiteX6" fmla="*/ 483030 w 1645921"/>
                      <a:gd name="connsiteY6" fmla="*/ 1713663 h 2169949"/>
                      <a:gd name="connsiteX7" fmla="*/ 441567 w 1645921"/>
                      <a:gd name="connsiteY7" fmla="*/ 2124229 h 2169949"/>
                      <a:gd name="connsiteX8" fmla="*/ 456637 w 1645921"/>
                      <a:gd name="connsiteY8" fmla="*/ 2124229 h 2169949"/>
                      <a:gd name="connsiteX9" fmla="*/ 806082 w 1645921"/>
                      <a:gd name="connsiteY9" fmla="*/ 1908038 h 2169949"/>
                      <a:gd name="connsiteX10" fmla="*/ 483030 w 1645921"/>
                      <a:gd name="connsiteY10" fmla="*/ 1713663 h 2169949"/>
                      <a:gd name="connsiteX11" fmla="*/ 1192837 w 1645921"/>
                      <a:gd name="connsiteY11" fmla="*/ 1703681 h 2169949"/>
                      <a:gd name="connsiteX12" fmla="*/ 863251 w 1645921"/>
                      <a:gd name="connsiteY12" fmla="*/ 1907494 h 2169949"/>
                      <a:gd name="connsiteX13" fmla="*/ 1223376 w 1645921"/>
                      <a:gd name="connsiteY13" fmla="*/ 2124229 h 2169949"/>
                      <a:gd name="connsiteX14" fmla="*/ 1255703 w 1645921"/>
                      <a:gd name="connsiteY14" fmla="*/ 2124229 h 2169949"/>
                      <a:gd name="connsiteX15" fmla="*/ 813705 w 1645921"/>
                      <a:gd name="connsiteY15" fmla="*/ 1701321 h 2169949"/>
                      <a:gd name="connsiteX16" fmla="*/ 529673 w 1645921"/>
                      <a:gd name="connsiteY16" fmla="*/ 1704407 h 2169949"/>
                      <a:gd name="connsiteX17" fmla="*/ 529129 w 1645921"/>
                      <a:gd name="connsiteY17" fmla="*/ 1706584 h 2169949"/>
                      <a:gd name="connsiteX18" fmla="*/ 816608 w 1645921"/>
                      <a:gd name="connsiteY18" fmla="*/ 1879544 h 2169949"/>
                      <a:gd name="connsiteX19" fmla="*/ 813705 w 1645921"/>
                      <a:gd name="connsiteY19" fmla="*/ 1701321 h 2169949"/>
                      <a:gd name="connsiteX20" fmla="*/ 1143109 w 1645921"/>
                      <a:gd name="connsiteY20" fmla="*/ 1697147 h 2169949"/>
                      <a:gd name="connsiteX21" fmla="*/ 844376 w 1645921"/>
                      <a:gd name="connsiteY21" fmla="*/ 1700595 h 2169949"/>
                      <a:gd name="connsiteX22" fmla="*/ 847280 w 1645921"/>
                      <a:gd name="connsiteY22" fmla="*/ 1882630 h 2169949"/>
                      <a:gd name="connsiteX23" fmla="*/ 1143835 w 1645921"/>
                      <a:gd name="connsiteY23" fmla="*/ 1699143 h 2169949"/>
                      <a:gd name="connsiteX24" fmla="*/ 1143109 w 1645921"/>
                      <a:gd name="connsiteY24" fmla="*/ 1697147 h 2169949"/>
                      <a:gd name="connsiteX25" fmla="*/ 840565 w 1645921"/>
                      <a:gd name="connsiteY25" fmla="*/ 1456129 h 2169949"/>
                      <a:gd name="connsiteX26" fmla="*/ 844195 w 1645921"/>
                      <a:gd name="connsiteY26" fmla="*/ 1670287 h 2169949"/>
                      <a:gd name="connsiteX27" fmla="*/ 1144923 w 1645921"/>
                      <a:gd name="connsiteY27" fmla="*/ 1666838 h 2169949"/>
                      <a:gd name="connsiteX28" fmla="*/ 1145649 w 1645921"/>
                      <a:gd name="connsiteY28" fmla="*/ 1665205 h 2169949"/>
                      <a:gd name="connsiteX29" fmla="*/ 840565 w 1645921"/>
                      <a:gd name="connsiteY29" fmla="*/ 1456129 h 2169949"/>
                      <a:gd name="connsiteX30" fmla="*/ 810075 w 1645921"/>
                      <a:gd name="connsiteY30" fmla="*/ 1455403 h 2169949"/>
                      <a:gd name="connsiteX31" fmla="*/ 517695 w 1645921"/>
                      <a:gd name="connsiteY31" fmla="*/ 1674098 h 2169949"/>
                      <a:gd name="connsiteX32" fmla="*/ 813342 w 1645921"/>
                      <a:gd name="connsiteY32" fmla="*/ 1670650 h 2169949"/>
                      <a:gd name="connsiteX33" fmla="*/ 810075 w 1645921"/>
                      <a:gd name="connsiteY33" fmla="*/ 1455403 h 2169949"/>
                      <a:gd name="connsiteX34" fmla="*/ 530580 w 1645921"/>
                      <a:gd name="connsiteY34" fmla="*/ 1243604 h 2169949"/>
                      <a:gd name="connsiteX35" fmla="*/ 488656 w 1645921"/>
                      <a:gd name="connsiteY35" fmla="*/ 1658308 h 2169949"/>
                      <a:gd name="connsiteX36" fmla="*/ 797915 w 1645921"/>
                      <a:gd name="connsiteY36" fmla="*/ 1426909 h 2169949"/>
                      <a:gd name="connsiteX37" fmla="*/ 530580 w 1645921"/>
                      <a:gd name="connsiteY37" fmla="*/ 1243604 h 2169949"/>
                      <a:gd name="connsiteX38" fmla="*/ 836935 w 1645921"/>
                      <a:gd name="connsiteY38" fmla="*/ 1223277 h 2169949"/>
                      <a:gd name="connsiteX39" fmla="*/ 839658 w 1645921"/>
                      <a:gd name="connsiteY39" fmla="*/ 1395693 h 2169949"/>
                      <a:gd name="connsiteX40" fmla="*/ 1070150 w 1645921"/>
                      <a:gd name="connsiteY40" fmla="*/ 1223277 h 2169949"/>
                      <a:gd name="connsiteX41" fmla="*/ 836935 w 1645921"/>
                      <a:gd name="connsiteY41" fmla="*/ 1223277 h 2169949"/>
                      <a:gd name="connsiteX42" fmla="*/ 553085 w 1645921"/>
                      <a:gd name="connsiteY42" fmla="*/ 1223277 h 2169949"/>
                      <a:gd name="connsiteX43" fmla="*/ 809167 w 1645921"/>
                      <a:gd name="connsiteY43" fmla="*/ 1398778 h 2169949"/>
                      <a:gd name="connsiteX44" fmla="*/ 806445 w 1645921"/>
                      <a:gd name="connsiteY44" fmla="*/ 1223277 h 2169949"/>
                      <a:gd name="connsiteX45" fmla="*/ 553085 w 1645921"/>
                      <a:gd name="connsiteY45" fmla="*/ 1223277 h 2169949"/>
                      <a:gd name="connsiteX46" fmla="*/ 1121148 w 1645921"/>
                      <a:gd name="connsiteY46" fmla="*/ 1222551 h 2169949"/>
                      <a:gd name="connsiteX47" fmla="*/ 849095 w 1645921"/>
                      <a:gd name="connsiteY47" fmla="*/ 1426001 h 2169949"/>
                      <a:gd name="connsiteX48" fmla="*/ 1185940 w 1645921"/>
                      <a:gd name="connsiteY48" fmla="*/ 1656856 h 2169949"/>
                      <a:gd name="connsiteX49" fmla="*/ 1121148 w 1645921"/>
                      <a:gd name="connsiteY49" fmla="*/ 1222551 h 2169949"/>
                      <a:gd name="connsiteX50" fmla="*/ 803178 w 1645921"/>
                      <a:gd name="connsiteY50" fmla="*/ 1009119 h 2169949"/>
                      <a:gd name="connsiteX51" fmla="*/ 570690 w 1645921"/>
                      <a:gd name="connsiteY51" fmla="*/ 1191335 h 2169949"/>
                      <a:gd name="connsiteX52" fmla="*/ 805901 w 1645921"/>
                      <a:gd name="connsiteY52" fmla="*/ 1191335 h 2169949"/>
                      <a:gd name="connsiteX53" fmla="*/ 803178 w 1645921"/>
                      <a:gd name="connsiteY53" fmla="*/ 1009119 h 2169949"/>
                      <a:gd name="connsiteX54" fmla="*/ 833305 w 1645921"/>
                      <a:gd name="connsiteY54" fmla="*/ 992422 h 2169949"/>
                      <a:gd name="connsiteX55" fmla="*/ 836572 w 1645921"/>
                      <a:gd name="connsiteY55" fmla="*/ 1191154 h 2169949"/>
                      <a:gd name="connsiteX56" fmla="*/ 1087391 w 1645921"/>
                      <a:gd name="connsiteY56" fmla="*/ 1191154 h 2169949"/>
                      <a:gd name="connsiteX57" fmla="*/ 833305 w 1645921"/>
                      <a:gd name="connsiteY57" fmla="*/ 992422 h 2169949"/>
                      <a:gd name="connsiteX58" fmla="*/ 1055404 w 1645921"/>
                      <a:gd name="connsiteY58" fmla="*/ 817761 h 2169949"/>
                      <a:gd name="connsiteX59" fmla="*/ 1042745 w 1645921"/>
                      <a:gd name="connsiteY59" fmla="*/ 821277 h 2169949"/>
                      <a:gd name="connsiteX60" fmla="*/ 985031 w 1645921"/>
                      <a:gd name="connsiteY60" fmla="*/ 866468 h 2169949"/>
                      <a:gd name="connsiteX61" fmla="*/ 853269 w 1645921"/>
                      <a:gd name="connsiteY61" fmla="*/ 969918 h 2169949"/>
                      <a:gd name="connsiteX62" fmla="*/ 1113707 w 1645921"/>
                      <a:gd name="connsiteY62" fmla="*/ 1173549 h 2169949"/>
                      <a:gd name="connsiteX63" fmla="*/ 1099007 w 1645921"/>
                      <a:gd name="connsiteY63" fmla="*/ 1072459 h 2169949"/>
                      <a:gd name="connsiteX64" fmla="*/ 1079587 w 1645921"/>
                      <a:gd name="connsiteY64" fmla="*/ 943783 h 2169949"/>
                      <a:gd name="connsiteX65" fmla="*/ 1062346 w 1645921"/>
                      <a:gd name="connsiteY65" fmla="*/ 828537 h 2169949"/>
                      <a:gd name="connsiteX66" fmla="*/ 1055404 w 1645921"/>
                      <a:gd name="connsiteY66" fmla="*/ 817761 h 2169949"/>
                      <a:gd name="connsiteX67" fmla="*/ 576134 w 1645921"/>
                      <a:gd name="connsiteY67" fmla="*/ 791513 h 2169949"/>
                      <a:gd name="connsiteX68" fmla="*/ 537114 w 1645921"/>
                      <a:gd name="connsiteY68" fmla="*/ 1179357 h 2169949"/>
                      <a:gd name="connsiteX69" fmla="*/ 540744 w 1645921"/>
                      <a:gd name="connsiteY69" fmla="*/ 1177179 h 2169949"/>
                      <a:gd name="connsiteX70" fmla="*/ 796100 w 1645921"/>
                      <a:gd name="connsiteY70" fmla="*/ 976996 h 2169949"/>
                      <a:gd name="connsiteX71" fmla="*/ 796100 w 1645921"/>
                      <a:gd name="connsiteY71" fmla="*/ 963384 h 2169949"/>
                      <a:gd name="connsiteX72" fmla="*/ 618240 w 1645921"/>
                      <a:gd name="connsiteY72" fmla="*/ 824181 h 2169949"/>
                      <a:gd name="connsiteX73" fmla="*/ 576134 w 1645921"/>
                      <a:gd name="connsiteY73" fmla="*/ 791513 h 2169949"/>
                      <a:gd name="connsiteX74" fmla="*/ 832035 w 1645921"/>
                      <a:gd name="connsiteY74" fmla="*/ 779716 h 2169949"/>
                      <a:gd name="connsiteX75" fmla="*/ 832035 w 1645921"/>
                      <a:gd name="connsiteY75" fmla="*/ 948865 h 2169949"/>
                      <a:gd name="connsiteX76" fmla="*/ 1031534 w 1645921"/>
                      <a:gd name="connsiteY76" fmla="*/ 792496 h 2169949"/>
                      <a:gd name="connsiteX77" fmla="*/ 1031242 w 1645921"/>
                      <a:gd name="connsiteY77" fmla="*/ 791569 h 2169949"/>
                      <a:gd name="connsiteX78" fmla="*/ 1035405 w 1645921"/>
                      <a:gd name="connsiteY78" fmla="*/ 783570 h 2169949"/>
                      <a:gd name="connsiteX79" fmla="*/ 607714 w 1645921"/>
                      <a:gd name="connsiteY79" fmla="*/ 775723 h 2169949"/>
                      <a:gd name="connsiteX80" fmla="*/ 607351 w 1645921"/>
                      <a:gd name="connsiteY80" fmla="*/ 777720 h 2169949"/>
                      <a:gd name="connsiteX81" fmla="*/ 800637 w 1645921"/>
                      <a:gd name="connsiteY81" fmla="*/ 928901 h 2169949"/>
                      <a:gd name="connsiteX82" fmla="*/ 800637 w 1645921"/>
                      <a:gd name="connsiteY82" fmla="*/ 779353 h 2169949"/>
                      <a:gd name="connsiteX83" fmla="*/ 607714 w 1645921"/>
                      <a:gd name="connsiteY83" fmla="*/ 775723 h 2169949"/>
                      <a:gd name="connsiteX84" fmla="*/ 796931 w 1645921"/>
                      <a:gd name="connsiteY84" fmla="*/ 594770 h 2169949"/>
                      <a:gd name="connsiteX85" fmla="*/ 605840 w 1645921"/>
                      <a:gd name="connsiteY85" fmla="*/ 744540 h 2169949"/>
                      <a:gd name="connsiteX86" fmla="*/ 799169 w 1645921"/>
                      <a:gd name="connsiteY86" fmla="*/ 744540 h 2169949"/>
                      <a:gd name="connsiteX87" fmla="*/ 796931 w 1645921"/>
                      <a:gd name="connsiteY87" fmla="*/ 594770 h 2169949"/>
                      <a:gd name="connsiteX88" fmla="*/ 821693 w 1645921"/>
                      <a:gd name="connsiteY88" fmla="*/ 581046 h 2169949"/>
                      <a:gd name="connsiteX89" fmla="*/ 824378 w 1645921"/>
                      <a:gd name="connsiteY89" fmla="*/ 744391 h 2169949"/>
                      <a:gd name="connsiteX90" fmla="*/ 1030536 w 1645921"/>
                      <a:gd name="connsiteY90" fmla="*/ 744391 h 2169949"/>
                      <a:gd name="connsiteX91" fmla="*/ 821693 w 1645921"/>
                      <a:gd name="connsiteY91" fmla="*/ 581046 h 2169949"/>
                      <a:gd name="connsiteX92" fmla="*/ 1004245 w 1645921"/>
                      <a:gd name="connsiteY92" fmla="*/ 437486 h 2169949"/>
                      <a:gd name="connsiteX93" fmla="*/ 993840 w 1645921"/>
                      <a:gd name="connsiteY93" fmla="*/ 440376 h 2169949"/>
                      <a:gd name="connsiteX94" fmla="*/ 946402 w 1645921"/>
                      <a:gd name="connsiteY94" fmla="*/ 477520 h 2169949"/>
                      <a:gd name="connsiteX95" fmla="*/ 838102 w 1645921"/>
                      <a:gd name="connsiteY95" fmla="*/ 562549 h 2169949"/>
                      <a:gd name="connsiteX96" fmla="*/ 1052166 w 1645921"/>
                      <a:gd name="connsiteY96" fmla="*/ 729921 h 2169949"/>
                      <a:gd name="connsiteX97" fmla="*/ 1040084 w 1645921"/>
                      <a:gd name="connsiteY97" fmla="*/ 646831 h 2169949"/>
                      <a:gd name="connsiteX98" fmla="*/ 1024122 w 1645921"/>
                      <a:gd name="connsiteY98" fmla="*/ 541068 h 2169949"/>
                      <a:gd name="connsiteX99" fmla="*/ 1009951 w 1645921"/>
                      <a:gd name="connsiteY99" fmla="*/ 446343 h 2169949"/>
                      <a:gd name="connsiteX100" fmla="*/ 1004245 w 1645921"/>
                      <a:gd name="connsiteY100" fmla="*/ 437486 h 2169949"/>
                      <a:gd name="connsiteX101" fmla="*/ 610315 w 1645921"/>
                      <a:gd name="connsiteY101" fmla="*/ 415911 h 2169949"/>
                      <a:gd name="connsiteX102" fmla="*/ 578243 w 1645921"/>
                      <a:gd name="connsiteY102" fmla="*/ 734695 h 2169949"/>
                      <a:gd name="connsiteX103" fmla="*/ 581226 w 1645921"/>
                      <a:gd name="connsiteY103" fmla="*/ 732905 h 2169949"/>
                      <a:gd name="connsiteX104" fmla="*/ 791113 w 1645921"/>
                      <a:gd name="connsiteY104" fmla="*/ 568367 h 2169949"/>
                      <a:gd name="connsiteX105" fmla="*/ 791113 w 1645921"/>
                      <a:gd name="connsiteY105" fmla="*/ 557179 h 2169949"/>
                      <a:gd name="connsiteX106" fmla="*/ 644923 w 1645921"/>
                      <a:gd name="connsiteY106" fmla="*/ 442763 h 2169949"/>
                      <a:gd name="connsiteX107" fmla="*/ 610315 w 1645921"/>
                      <a:gd name="connsiteY107" fmla="*/ 415911 h 2169949"/>
                      <a:gd name="connsiteX108" fmla="*/ 1030322 w 1645921"/>
                      <a:gd name="connsiteY108" fmla="*/ 412680 h 2169949"/>
                      <a:gd name="connsiteX109" fmla="*/ 1030686 w 1645921"/>
                      <a:gd name="connsiteY109" fmla="*/ 414569 h 2169949"/>
                      <a:gd name="connsiteX110" fmla="*/ 1050973 w 1645921"/>
                      <a:gd name="connsiteY110" fmla="*/ 551361 h 2169949"/>
                      <a:gd name="connsiteX111" fmla="*/ 1068427 w 1645921"/>
                      <a:gd name="connsiteY111" fmla="*/ 666821 h 2169949"/>
                      <a:gd name="connsiteX112" fmla="*/ 1079316 w 1645921"/>
                      <a:gd name="connsiteY112" fmla="*/ 739618 h 2169949"/>
                      <a:gd name="connsiteX113" fmla="*/ 1079763 w 1645921"/>
                      <a:gd name="connsiteY113" fmla="*/ 743198 h 2169949"/>
                      <a:gd name="connsiteX114" fmla="*/ 1080791 w 1645921"/>
                      <a:gd name="connsiteY114" fmla="*/ 744748 h 2169949"/>
                      <a:gd name="connsiteX115" fmla="*/ 1476534 w 1645921"/>
                      <a:gd name="connsiteY115" fmla="*/ 412680 h 2169949"/>
                      <a:gd name="connsiteX116" fmla="*/ 820649 w 1645921"/>
                      <a:gd name="connsiteY116" fmla="*/ 412680 h 2169949"/>
                      <a:gd name="connsiteX117" fmla="*/ 820649 w 1645921"/>
                      <a:gd name="connsiteY117" fmla="*/ 545245 h 2169949"/>
                      <a:gd name="connsiteX118" fmla="*/ 989779 w 1645921"/>
                      <a:gd name="connsiteY118" fmla="*/ 412680 h 2169949"/>
                      <a:gd name="connsiteX119" fmla="*/ 646336 w 1645921"/>
                      <a:gd name="connsiteY119" fmla="*/ 412680 h 2169949"/>
                      <a:gd name="connsiteX120" fmla="*/ 794842 w 1645921"/>
                      <a:gd name="connsiteY120" fmla="*/ 528836 h 2169949"/>
                      <a:gd name="connsiteX121" fmla="*/ 794842 w 1645921"/>
                      <a:gd name="connsiteY121" fmla="*/ 412680 h 2169949"/>
                      <a:gd name="connsiteX122" fmla="*/ 171855 w 1645921"/>
                      <a:gd name="connsiteY122" fmla="*/ 412680 h 2169949"/>
                      <a:gd name="connsiteX123" fmla="*/ 553095 w 1645921"/>
                      <a:gd name="connsiteY123" fmla="*/ 732578 h 2169949"/>
                      <a:gd name="connsiteX124" fmla="*/ 562729 w 1645921"/>
                      <a:gd name="connsiteY124" fmla="*/ 639075 h 2169949"/>
                      <a:gd name="connsiteX125" fmla="*/ 570635 w 1645921"/>
                      <a:gd name="connsiteY125" fmla="*/ 559864 h 2169949"/>
                      <a:gd name="connsiteX126" fmla="*/ 580630 w 1645921"/>
                      <a:gd name="connsiteY126" fmla="*/ 462155 h 2169949"/>
                      <a:gd name="connsiteX127" fmla="*/ 585568 w 1645921"/>
                      <a:gd name="connsiteY127" fmla="*/ 412680 h 2169949"/>
                      <a:gd name="connsiteX128" fmla="*/ 789920 w 1645921"/>
                      <a:gd name="connsiteY128" fmla="*/ 135167 h 2169949"/>
                      <a:gd name="connsiteX129" fmla="*/ 630156 w 1645921"/>
                      <a:gd name="connsiteY129" fmla="*/ 377723 h 2169949"/>
                      <a:gd name="connsiteX130" fmla="*/ 794395 w 1645921"/>
                      <a:gd name="connsiteY130" fmla="*/ 380706 h 2169949"/>
                      <a:gd name="connsiteX131" fmla="*/ 791411 w 1645921"/>
                      <a:gd name="connsiteY131" fmla="*/ 135764 h 2169949"/>
                      <a:gd name="connsiteX132" fmla="*/ 789920 w 1645921"/>
                      <a:gd name="connsiteY132" fmla="*/ 135167 h 2169949"/>
                      <a:gd name="connsiteX133" fmla="*/ 818262 w 1645921"/>
                      <a:gd name="connsiteY133" fmla="*/ 127261 h 2169949"/>
                      <a:gd name="connsiteX134" fmla="*/ 816622 w 1645921"/>
                      <a:gd name="connsiteY134" fmla="*/ 127559 h 2169949"/>
                      <a:gd name="connsiteX135" fmla="*/ 819456 w 1645921"/>
                      <a:gd name="connsiteY135" fmla="*/ 381303 h 2169949"/>
                      <a:gd name="connsiteX136" fmla="*/ 989513 w 1645921"/>
                      <a:gd name="connsiteY136" fmla="*/ 384138 h 2169949"/>
                      <a:gd name="connsiteX137" fmla="*/ 818262 w 1645921"/>
                      <a:gd name="connsiteY137" fmla="*/ 127261 h 2169949"/>
                      <a:gd name="connsiteX138" fmla="*/ 762323 w 1645921"/>
                      <a:gd name="connsiteY138" fmla="*/ 118161 h 2169949"/>
                      <a:gd name="connsiteX139" fmla="*/ 658647 w 1645921"/>
                      <a:gd name="connsiteY139" fmla="*/ 118908 h 2169949"/>
                      <a:gd name="connsiteX140" fmla="*/ 642089 w 1645921"/>
                      <a:gd name="connsiteY140" fmla="*/ 120101 h 2169949"/>
                      <a:gd name="connsiteX141" fmla="*/ 638807 w 1645921"/>
                      <a:gd name="connsiteY141" fmla="*/ 135914 h 2169949"/>
                      <a:gd name="connsiteX142" fmla="*/ 638658 w 1645921"/>
                      <a:gd name="connsiteY142" fmla="*/ 136659 h 2169949"/>
                      <a:gd name="connsiteX143" fmla="*/ 628812 w 1645921"/>
                      <a:gd name="connsiteY143" fmla="*/ 232876 h 2169949"/>
                      <a:gd name="connsiteX144" fmla="*/ 620310 w 1645921"/>
                      <a:gd name="connsiteY144" fmla="*/ 316562 h 2169949"/>
                      <a:gd name="connsiteX145" fmla="*/ 617028 w 1645921"/>
                      <a:gd name="connsiteY145" fmla="*/ 350424 h 2169949"/>
                      <a:gd name="connsiteX146" fmla="*/ 618371 w 1645921"/>
                      <a:gd name="connsiteY146" fmla="*/ 350723 h 2169949"/>
                      <a:gd name="connsiteX147" fmla="*/ 771720 w 1645921"/>
                      <a:gd name="connsiteY147" fmla="*/ 118161 h 2169949"/>
                      <a:gd name="connsiteX148" fmla="*/ 762323 w 1645921"/>
                      <a:gd name="connsiteY148" fmla="*/ 118161 h 2169949"/>
                      <a:gd name="connsiteX149" fmla="*/ 954457 w 1645921"/>
                      <a:gd name="connsiteY149" fmla="*/ 116819 h 2169949"/>
                      <a:gd name="connsiteX150" fmla="*/ 886733 w 1645921"/>
                      <a:gd name="connsiteY150" fmla="*/ 117416 h 2169949"/>
                      <a:gd name="connsiteX151" fmla="*/ 841384 w 1645921"/>
                      <a:gd name="connsiteY151" fmla="*/ 117416 h 2169949"/>
                      <a:gd name="connsiteX152" fmla="*/ 993392 w 1645921"/>
                      <a:gd name="connsiteY152" fmla="*/ 345800 h 2169949"/>
                      <a:gd name="connsiteX153" fmla="*/ 994585 w 1645921"/>
                      <a:gd name="connsiteY153" fmla="*/ 345352 h 2169949"/>
                      <a:gd name="connsiteX154" fmla="*/ 989513 w 1645921"/>
                      <a:gd name="connsiteY154" fmla="*/ 308208 h 2169949"/>
                      <a:gd name="connsiteX155" fmla="*/ 961767 w 1645921"/>
                      <a:gd name="connsiteY155" fmla="*/ 123233 h 2169949"/>
                      <a:gd name="connsiteX156" fmla="*/ 954457 w 1645921"/>
                      <a:gd name="connsiteY156" fmla="*/ 116819 h 2169949"/>
                      <a:gd name="connsiteX157" fmla="*/ 686185 w 1645921"/>
                      <a:gd name="connsiteY157" fmla="*/ 0 h 2169949"/>
                      <a:gd name="connsiteX158" fmla="*/ 934104 w 1645921"/>
                      <a:gd name="connsiteY158" fmla="*/ 0 h 2169949"/>
                      <a:gd name="connsiteX159" fmla="*/ 970742 w 1645921"/>
                      <a:gd name="connsiteY159" fmla="*/ 36638 h 2169949"/>
                      <a:gd name="connsiteX160" fmla="*/ 961098 w 1645921"/>
                      <a:gd name="connsiteY160" fmla="*/ 59922 h 2169949"/>
                      <a:gd name="connsiteX161" fmla="*/ 1051055 w 1645921"/>
                      <a:gd name="connsiteY161" fmla="*/ 59922 h 2169949"/>
                      <a:gd name="connsiteX162" fmla="*/ 1073915 w 1645921"/>
                      <a:gd name="connsiteY162" fmla="*/ 82782 h 2169949"/>
                      <a:gd name="connsiteX163" fmla="*/ 1073914 w 1645921"/>
                      <a:gd name="connsiteY163" fmla="*/ 82782 h 2169949"/>
                      <a:gd name="connsiteX164" fmla="*/ 1051054 w 1645921"/>
                      <a:gd name="connsiteY164" fmla="*/ 105642 h 2169949"/>
                      <a:gd name="connsiteX165" fmla="*/ 984543 w 1645921"/>
                      <a:gd name="connsiteY165" fmla="*/ 105642 h 2169949"/>
                      <a:gd name="connsiteX166" fmla="*/ 1025912 w 1645921"/>
                      <a:gd name="connsiteY166" fmla="*/ 382944 h 2169949"/>
                      <a:gd name="connsiteX167" fmla="*/ 1029492 w 1645921"/>
                      <a:gd name="connsiteY167" fmla="*/ 382348 h 2169949"/>
                      <a:gd name="connsiteX168" fmla="*/ 1029641 w 1645921"/>
                      <a:gd name="connsiteY168" fmla="*/ 383839 h 2169949"/>
                      <a:gd name="connsiteX169" fmla="*/ 1029470 w 1645921"/>
                      <a:gd name="connsiteY169" fmla="*/ 385248 h 2169949"/>
                      <a:gd name="connsiteX170" fmla="*/ 1157032 w 1645921"/>
                      <a:gd name="connsiteY170" fmla="*/ 385248 h 2169949"/>
                      <a:gd name="connsiteX171" fmla="*/ 1157032 w 1645921"/>
                      <a:gd name="connsiteY171" fmla="*/ 310832 h 2169949"/>
                      <a:gd name="connsiteX172" fmla="*/ 1126536 w 1645921"/>
                      <a:gd name="connsiteY172" fmla="*/ 310832 h 2169949"/>
                      <a:gd name="connsiteX173" fmla="*/ 1117392 w 1645921"/>
                      <a:gd name="connsiteY173" fmla="*/ 301688 h 2169949"/>
                      <a:gd name="connsiteX174" fmla="*/ 1126536 w 1645921"/>
                      <a:gd name="connsiteY174" fmla="*/ 292544 h 2169949"/>
                      <a:gd name="connsiteX175" fmla="*/ 1157032 w 1645921"/>
                      <a:gd name="connsiteY175" fmla="*/ 292544 h 2169949"/>
                      <a:gd name="connsiteX176" fmla="*/ 1157032 w 1645921"/>
                      <a:gd name="connsiteY176" fmla="*/ 282034 h 2169949"/>
                      <a:gd name="connsiteX177" fmla="*/ 1126536 w 1645921"/>
                      <a:gd name="connsiteY177" fmla="*/ 282034 h 2169949"/>
                      <a:gd name="connsiteX178" fmla="*/ 1117392 w 1645921"/>
                      <a:gd name="connsiteY178" fmla="*/ 272890 h 2169949"/>
                      <a:gd name="connsiteX179" fmla="*/ 1126536 w 1645921"/>
                      <a:gd name="connsiteY179" fmla="*/ 263746 h 2169949"/>
                      <a:gd name="connsiteX180" fmla="*/ 1157032 w 1645921"/>
                      <a:gd name="connsiteY180" fmla="*/ 263746 h 2169949"/>
                      <a:gd name="connsiteX181" fmla="*/ 1157032 w 1645921"/>
                      <a:gd name="connsiteY181" fmla="*/ 253236 h 2169949"/>
                      <a:gd name="connsiteX182" fmla="*/ 1126536 w 1645921"/>
                      <a:gd name="connsiteY182" fmla="*/ 253236 h 2169949"/>
                      <a:gd name="connsiteX183" fmla="*/ 1117392 w 1645921"/>
                      <a:gd name="connsiteY183" fmla="*/ 244092 h 2169949"/>
                      <a:gd name="connsiteX184" fmla="*/ 1126536 w 1645921"/>
                      <a:gd name="connsiteY184" fmla="*/ 234948 h 2169949"/>
                      <a:gd name="connsiteX185" fmla="*/ 1157032 w 1645921"/>
                      <a:gd name="connsiteY185" fmla="*/ 234948 h 2169949"/>
                      <a:gd name="connsiteX186" fmla="*/ 1157032 w 1645921"/>
                      <a:gd name="connsiteY186" fmla="*/ 219866 h 2169949"/>
                      <a:gd name="connsiteX187" fmla="*/ 1170748 w 1645921"/>
                      <a:gd name="connsiteY187" fmla="*/ 206150 h 2169949"/>
                      <a:gd name="connsiteX188" fmla="*/ 1184464 w 1645921"/>
                      <a:gd name="connsiteY188" fmla="*/ 219866 h 2169949"/>
                      <a:gd name="connsiteX189" fmla="*/ 1184464 w 1645921"/>
                      <a:gd name="connsiteY189" fmla="*/ 234948 h 2169949"/>
                      <a:gd name="connsiteX190" fmla="*/ 1210556 w 1645921"/>
                      <a:gd name="connsiteY190" fmla="*/ 234948 h 2169949"/>
                      <a:gd name="connsiteX191" fmla="*/ 1219700 w 1645921"/>
                      <a:gd name="connsiteY191" fmla="*/ 244092 h 2169949"/>
                      <a:gd name="connsiteX192" fmla="*/ 1210556 w 1645921"/>
                      <a:gd name="connsiteY192" fmla="*/ 253236 h 2169949"/>
                      <a:gd name="connsiteX193" fmla="*/ 1184464 w 1645921"/>
                      <a:gd name="connsiteY193" fmla="*/ 253236 h 2169949"/>
                      <a:gd name="connsiteX194" fmla="*/ 1184464 w 1645921"/>
                      <a:gd name="connsiteY194" fmla="*/ 263746 h 2169949"/>
                      <a:gd name="connsiteX195" fmla="*/ 1210556 w 1645921"/>
                      <a:gd name="connsiteY195" fmla="*/ 263746 h 2169949"/>
                      <a:gd name="connsiteX196" fmla="*/ 1219700 w 1645921"/>
                      <a:gd name="connsiteY196" fmla="*/ 272890 h 2169949"/>
                      <a:gd name="connsiteX197" fmla="*/ 1210556 w 1645921"/>
                      <a:gd name="connsiteY197" fmla="*/ 282034 h 2169949"/>
                      <a:gd name="connsiteX198" fmla="*/ 1184464 w 1645921"/>
                      <a:gd name="connsiteY198" fmla="*/ 282034 h 2169949"/>
                      <a:gd name="connsiteX199" fmla="*/ 1184464 w 1645921"/>
                      <a:gd name="connsiteY199" fmla="*/ 292544 h 2169949"/>
                      <a:gd name="connsiteX200" fmla="*/ 1210556 w 1645921"/>
                      <a:gd name="connsiteY200" fmla="*/ 292544 h 2169949"/>
                      <a:gd name="connsiteX201" fmla="*/ 1219700 w 1645921"/>
                      <a:gd name="connsiteY201" fmla="*/ 301688 h 2169949"/>
                      <a:gd name="connsiteX202" fmla="*/ 1210556 w 1645921"/>
                      <a:gd name="connsiteY202" fmla="*/ 310832 h 2169949"/>
                      <a:gd name="connsiteX203" fmla="*/ 1184464 w 1645921"/>
                      <a:gd name="connsiteY203" fmla="*/ 310832 h 2169949"/>
                      <a:gd name="connsiteX204" fmla="*/ 1184464 w 1645921"/>
                      <a:gd name="connsiteY204" fmla="*/ 385248 h 2169949"/>
                      <a:gd name="connsiteX205" fmla="*/ 1315794 w 1645921"/>
                      <a:gd name="connsiteY205" fmla="*/ 385248 h 2169949"/>
                      <a:gd name="connsiteX206" fmla="*/ 1315794 w 1645921"/>
                      <a:gd name="connsiteY206" fmla="*/ 310832 h 2169949"/>
                      <a:gd name="connsiteX207" fmla="*/ 1286537 w 1645921"/>
                      <a:gd name="connsiteY207" fmla="*/ 310832 h 2169949"/>
                      <a:gd name="connsiteX208" fmla="*/ 1277393 w 1645921"/>
                      <a:gd name="connsiteY208" fmla="*/ 301688 h 2169949"/>
                      <a:gd name="connsiteX209" fmla="*/ 1286537 w 1645921"/>
                      <a:gd name="connsiteY209" fmla="*/ 292544 h 2169949"/>
                      <a:gd name="connsiteX210" fmla="*/ 1315794 w 1645921"/>
                      <a:gd name="connsiteY210" fmla="*/ 292544 h 2169949"/>
                      <a:gd name="connsiteX211" fmla="*/ 1315794 w 1645921"/>
                      <a:gd name="connsiteY211" fmla="*/ 282034 h 2169949"/>
                      <a:gd name="connsiteX212" fmla="*/ 1286537 w 1645921"/>
                      <a:gd name="connsiteY212" fmla="*/ 282034 h 2169949"/>
                      <a:gd name="connsiteX213" fmla="*/ 1277393 w 1645921"/>
                      <a:gd name="connsiteY213" fmla="*/ 272890 h 2169949"/>
                      <a:gd name="connsiteX214" fmla="*/ 1286537 w 1645921"/>
                      <a:gd name="connsiteY214" fmla="*/ 263746 h 2169949"/>
                      <a:gd name="connsiteX215" fmla="*/ 1315794 w 1645921"/>
                      <a:gd name="connsiteY215" fmla="*/ 263746 h 2169949"/>
                      <a:gd name="connsiteX216" fmla="*/ 1315794 w 1645921"/>
                      <a:gd name="connsiteY216" fmla="*/ 253236 h 2169949"/>
                      <a:gd name="connsiteX217" fmla="*/ 1286537 w 1645921"/>
                      <a:gd name="connsiteY217" fmla="*/ 253236 h 2169949"/>
                      <a:gd name="connsiteX218" fmla="*/ 1277393 w 1645921"/>
                      <a:gd name="connsiteY218" fmla="*/ 244092 h 2169949"/>
                      <a:gd name="connsiteX219" fmla="*/ 1286537 w 1645921"/>
                      <a:gd name="connsiteY219" fmla="*/ 234948 h 2169949"/>
                      <a:gd name="connsiteX220" fmla="*/ 1315794 w 1645921"/>
                      <a:gd name="connsiteY220" fmla="*/ 234948 h 2169949"/>
                      <a:gd name="connsiteX221" fmla="*/ 1315794 w 1645921"/>
                      <a:gd name="connsiteY221" fmla="*/ 219866 h 2169949"/>
                      <a:gd name="connsiteX222" fmla="*/ 1329510 w 1645921"/>
                      <a:gd name="connsiteY222" fmla="*/ 206150 h 2169949"/>
                      <a:gd name="connsiteX223" fmla="*/ 1343226 w 1645921"/>
                      <a:gd name="connsiteY223" fmla="*/ 219866 h 2169949"/>
                      <a:gd name="connsiteX224" fmla="*/ 1343226 w 1645921"/>
                      <a:gd name="connsiteY224" fmla="*/ 234948 h 2169949"/>
                      <a:gd name="connsiteX225" fmla="*/ 1370557 w 1645921"/>
                      <a:gd name="connsiteY225" fmla="*/ 234948 h 2169949"/>
                      <a:gd name="connsiteX226" fmla="*/ 1379701 w 1645921"/>
                      <a:gd name="connsiteY226" fmla="*/ 244092 h 2169949"/>
                      <a:gd name="connsiteX227" fmla="*/ 1370557 w 1645921"/>
                      <a:gd name="connsiteY227" fmla="*/ 253236 h 2169949"/>
                      <a:gd name="connsiteX228" fmla="*/ 1343226 w 1645921"/>
                      <a:gd name="connsiteY228" fmla="*/ 253236 h 2169949"/>
                      <a:gd name="connsiteX229" fmla="*/ 1343226 w 1645921"/>
                      <a:gd name="connsiteY229" fmla="*/ 263746 h 2169949"/>
                      <a:gd name="connsiteX230" fmla="*/ 1370557 w 1645921"/>
                      <a:gd name="connsiteY230" fmla="*/ 263746 h 2169949"/>
                      <a:gd name="connsiteX231" fmla="*/ 1379701 w 1645921"/>
                      <a:gd name="connsiteY231" fmla="*/ 272890 h 2169949"/>
                      <a:gd name="connsiteX232" fmla="*/ 1370557 w 1645921"/>
                      <a:gd name="connsiteY232" fmla="*/ 282034 h 2169949"/>
                      <a:gd name="connsiteX233" fmla="*/ 1343226 w 1645921"/>
                      <a:gd name="connsiteY233" fmla="*/ 282034 h 2169949"/>
                      <a:gd name="connsiteX234" fmla="*/ 1343226 w 1645921"/>
                      <a:gd name="connsiteY234" fmla="*/ 292544 h 2169949"/>
                      <a:gd name="connsiteX235" fmla="*/ 1370557 w 1645921"/>
                      <a:gd name="connsiteY235" fmla="*/ 292544 h 2169949"/>
                      <a:gd name="connsiteX236" fmla="*/ 1379701 w 1645921"/>
                      <a:gd name="connsiteY236" fmla="*/ 301688 h 2169949"/>
                      <a:gd name="connsiteX237" fmla="*/ 1370557 w 1645921"/>
                      <a:gd name="connsiteY237" fmla="*/ 310832 h 2169949"/>
                      <a:gd name="connsiteX238" fmla="*/ 1343226 w 1645921"/>
                      <a:gd name="connsiteY238" fmla="*/ 310832 h 2169949"/>
                      <a:gd name="connsiteX239" fmla="*/ 1343226 w 1645921"/>
                      <a:gd name="connsiteY239" fmla="*/ 385248 h 2169949"/>
                      <a:gd name="connsiteX240" fmla="*/ 1497488 w 1645921"/>
                      <a:gd name="connsiteY240" fmla="*/ 385248 h 2169949"/>
                      <a:gd name="connsiteX241" fmla="*/ 1505347 w 1645921"/>
                      <a:gd name="connsiteY241" fmla="*/ 388503 h 2169949"/>
                      <a:gd name="connsiteX242" fmla="*/ 1505405 w 1645921"/>
                      <a:gd name="connsiteY242" fmla="*/ 388454 h 2169949"/>
                      <a:gd name="connsiteX243" fmla="*/ 1524728 w 1645921"/>
                      <a:gd name="connsiteY243" fmla="*/ 390145 h 2169949"/>
                      <a:gd name="connsiteX244" fmla="*/ 1523038 w 1645921"/>
                      <a:gd name="connsiteY244" fmla="*/ 409469 h 2169949"/>
                      <a:gd name="connsiteX245" fmla="*/ 1085083 w 1645921"/>
                      <a:gd name="connsiteY245" fmla="*/ 776956 h 2169949"/>
                      <a:gd name="connsiteX246" fmla="*/ 1087573 w 1645921"/>
                      <a:gd name="connsiteY246" fmla="*/ 789880 h 2169949"/>
                      <a:gd name="connsiteX247" fmla="*/ 1112255 w 1645921"/>
                      <a:gd name="connsiteY247" fmla="*/ 956306 h 2169949"/>
                      <a:gd name="connsiteX248" fmla="*/ 1133490 w 1645921"/>
                      <a:gd name="connsiteY248" fmla="*/ 1096779 h 2169949"/>
                      <a:gd name="connsiteX249" fmla="*/ 1146738 w 1645921"/>
                      <a:gd name="connsiteY249" fmla="*/ 1185346 h 2169949"/>
                      <a:gd name="connsiteX250" fmla="*/ 1147283 w 1645921"/>
                      <a:gd name="connsiteY250" fmla="*/ 1189702 h 2169949"/>
                      <a:gd name="connsiteX251" fmla="*/ 1153816 w 1645921"/>
                      <a:gd name="connsiteY251" fmla="*/ 1215292 h 2169949"/>
                      <a:gd name="connsiteX252" fmla="*/ 1156176 w 1645921"/>
                      <a:gd name="connsiteY252" fmla="*/ 1249956 h 2169949"/>
                      <a:gd name="connsiteX253" fmla="*/ 1190114 w 1645921"/>
                      <a:gd name="connsiteY253" fmla="*/ 1475367 h 2169949"/>
                      <a:gd name="connsiteX254" fmla="*/ 1217701 w 1645921"/>
                      <a:gd name="connsiteY254" fmla="*/ 1659579 h 2169949"/>
                      <a:gd name="connsiteX255" fmla="*/ 1221875 w 1645921"/>
                      <a:gd name="connsiteY255" fmla="*/ 1665931 h 2169949"/>
                      <a:gd name="connsiteX256" fmla="*/ 1224235 w 1645921"/>
                      <a:gd name="connsiteY256" fmla="*/ 1671920 h 2169949"/>
                      <a:gd name="connsiteX257" fmla="*/ 1235668 w 1645921"/>
                      <a:gd name="connsiteY257" fmla="*/ 1781903 h 2169949"/>
                      <a:gd name="connsiteX258" fmla="*/ 1258718 w 1645921"/>
                      <a:gd name="connsiteY258" fmla="*/ 1935625 h 2169949"/>
                      <a:gd name="connsiteX259" fmla="*/ 1281222 w 1645921"/>
                      <a:gd name="connsiteY259" fmla="*/ 2087713 h 2169949"/>
                      <a:gd name="connsiteX260" fmla="*/ 1286826 w 1645921"/>
                      <a:gd name="connsiteY260" fmla="*/ 2124229 h 2169949"/>
                      <a:gd name="connsiteX261" fmla="*/ 1623061 w 1645921"/>
                      <a:gd name="connsiteY261" fmla="*/ 2124229 h 2169949"/>
                      <a:gd name="connsiteX262" fmla="*/ 1636122 w 1645921"/>
                      <a:gd name="connsiteY262" fmla="*/ 2129640 h 2169949"/>
                      <a:gd name="connsiteX263" fmla="*/ 1640572 w 1645921"/>
                      <a:gd name="connsiteY263" fmla="*/ 2129637 h 2169949"/>
                      <a:gd name="connsiteX264" fmla="*/ 1640572 w 1645921"/>
                      <a:gd name="connsiteY264" fmla="*/ 2134176 h 2169949"/>
                      <a:gd name="connsiteX265" fmla="*/ 1645921 w 1645921"/>
                      <a:gd name="connsiteY265" fmla="*/ 2147089 h 2169949"/>
                      <a:gd name="connsiteX266" fmla="*/ 1645920 w 1645921"/>
                      <a:gd name="connsiteY266" fmla="*/ 2147089 h 2169949"/>
                      <a:gd name="connsiteX267" fmla="*/ 1640572 w 1645921"/>
                      <a:gd name="connsiteY267" fmla="*/ 2160000 h 2169949"/>
                      <a:gd name="connsiteX268" fmla="*/ 1640572 w 1645921"/>
                      <a:gd name="connsiteY268" fmla="*/ 2166683 h 2169949"/>
                      <a:gd name="connsiteX269" fmla="*/ 1630945 w 1645921"/>
                      <a:gd name="connsiteY269" fmla="*/ 2166683 h 2169949"/>
                      <a:gd name="connsiteX270" fmla="*/ 1623060 w 1645921"/>
                      <a:gd name="connsiteY270" fmla="*/ 2169949 h 2169949"/>
                      <a:gd name="connsiteX271" fmla="*/ 22860 w 1645921"/>
                      <a:gd name="connsiteY271" fmla="*/ 2169948 h 2169949"/>
                      <a:gd name="connsiteX272" fmla="*/ 14978 w 1645921"/>
                      <a:gd name="connsiteY272" fmla="*/ 2166683 h 2169949"/>
                      <a:gd name="connsiteX273" fmla="*/ 5349 w 1645921"/>
                      <a:gd name="connsiteY273" fmla="*/ 2166683 h 2169949"/>
                      <a:gd name="connsiteX274" fmla="*/ 5349 w 1645921"/>
                      <a:gd name="connsiteY274" fmla="*/ 2160002 h 2169949"/>
                      <a:gd name="connsiteX275" fmla="*/ 0 w 1645921"/>
                      <a:gd name="connsiteY275" fmla="*/ 2147089 h 2169949"/>
                      <a:gd name="connsiteX276" fmla="*/ 6696 w 1645921"/>
                      <a:gd name="connsiteY276" fmla="*/ 2130925 h 2169949"/>
                      <a:gd name="connsiteX277" fmla="*/ 22860 w 1645921"/>
                      <a:gd name="connsiteY277" fmla="*/ 2124229 h 2169949"/>
                      <a:gd name="connsiteX278" fmla="*/ 410941 w 1645921"/>
                      <a:gd name="connsiteY278" fmla="*/ 2124229 h 2169949"/>
                      <a:gd name="connsiteX279" fmla="*/ 415334 w 1645921"/>
                      <a:gd name="connsiteY279" fmla="*/ 2082631 h 2169949"/>
                      <a:gd name="connsiteX280" fmla="*/ 427676 w 1645921"/>
                      <a:gd name="connsiteY280" fmla="*/ 1961033 h 2169949"/>
                      <a:gd name="connsiteX281" fmla="*/ 437295 w 1645921"/>
                      <a:gd name="connsiteY281" fmla="*/ 1862847 h 2169949"/>
                      <a:gd name="connsiteX282" fmla="*/ 449455 w 1645921"/>
                      <a:gd name="connsiteY282" fmla="*/ 1745786 h 2169949"/>
                      <a:gd name="connsiteX283" fmla="*/ 453447 w 1645921"/>
                      <a:gd name="connsiteY283" fmla="*/ 1706221 h 2169949"/>
                      <a:gd name="connsiteX284" fmla="*/ 444554 w 1645921"/>
                      <a:gd name="connsiteY284" fmla="*/ 1691158 h 2169949"/>
                      <a:gd name="connsiteX285" fmla="*/ 458348 w 1645921"/>
                      <a:gd name="connsiteY285" fmla="*/ 1653227 h 2169949"/>
                      <a:gd name="connsiteX286" fmla="*/ 475045 w 1645921"/>
                      <a:gd name="connsiteY286" fmla="*/ 1492971 h 2169949"/>
                      <a:gd name="connsiteX287" fmla="*/ 488112 w 1645921"/>
                      <a:gd name="connsiteY287" fmla="*/ 1357761 h 2169949"/>
                      <a:gd name="connsiteX288" fmla="*/ 501179 w 1645921"/>
                      <a:gd name="connsiteY288" fmla="*/ 1231626 h 2169949"/>
                      <a:gd name="connsiteX289" fmla="*/ 490834 w 1645921"/>
                      <a:gd name="connsiteY289" fmla="*/ 1215473 h 2169949"/>
                      <a:gd name="connsiteX290" fmla="*/ 505898 w 1645921"/>
                      <a:gd name="connsiteY290" fmla="*/ 1182805 h 2169949"/>
                      <a:gd name="connsiteX291" fmla="*/ 518239 w 1645921"/>
                      <a:gd name="connsiteY291" fmla="*/ 1063022 h 2169949"/>
                      <a:gd name="connsiteX292" fmla="*/ 527858 w 1645921"/>
                      <a:gd name="connsiteY292" fmla="*/ 966651 h 2169949"/>
                      <a:gd name="connsiteX293" fmla="*/ 540018 w 1645921"/>
                      <a:gd name="connsiteY293" fmla="*/ 847775 h 2169949"/>
                      <a:gd name="connsiteX294" fmla="*/ 548341 w 1645921"/>
                      <a:gd name="connsiteY294" fmla="*/ 764399 h 2169949"/>
                      <a:gd name="connsiteX295" fmla="*/ 132037 w 1645921"/>
                      <a:gd name="connsiteY295" fmla="*/ 415079 h 2169949"/>
                      <a:gd name="connsiteX296" fmla="*/ 129621 w 1645921"/>
                      <a:gd name="connsiteY296" fmla="*/ 410438 h 2169949"/>
                      <a:gd name="connsiteX297" fmla="*/ 125334 w 1645921"/>
                      <a:gd name="connsiteY297" fmla="*/ 408662 h 2169949"/>
                      <a:gd name="connsiteX298" fmla="*/ 121316 w 1645921"/>
                      <a:gd name="connsiteY298" fmla="*/ 398964 h 2169949"/>
                      <a:gd name="connsiteX299" fmla="*/ 135032 w 1645921"/>
                      <a:gd name="connsiteY299" fmla="*/ 385248 h 2169949"/>
                      <a:gd name="connsiteX300" fmla="*/ 301963 w 1645921"/>
                      <a:gd name="connsiteY300" fmla="*/ 385248 h 2169949"/>
                      <a:gd name="connsiteX301" fmla="*/ 301963 w 1645921"/>
                      <a:gd name="connsiteY301" fmla="*/ 319242 h 2169949"/>
                      <a:gd name="connsiteX302" fmla="*/ 274367 w 1645921"/>
                      <a:gd name="connsiteY302" fmla="*/ 319242 h 2169949"/>
                      <a:gd name="connsiteX303" fmla="*/ 265223 w 1645921"/>
                      <a:gd name="connsiteY303" fmla="*/ 310098 h 2169949"/>
                      <a:gd name="connsiteX304" fmla="*/ 274367 w 1645921"/>
                      <a:gd name="connsiteY304" fmla="*/ 300954 h 2169949"/>
                      <a:gd name="connsiteX305" fmla="*/ 301963 w 1645921"/>
                      <a:gd name="connsiteY305" fmla="*/ 300954 h 2169949"/>
                      <a:gd name="connsiteX306" fmla="*/ 301963 w 1645921"/>
                      <a:gd name="connsiteY306" fmla="*/ 290444 h 2169949"/>
                      <a:gd name="connsiteX307" fmla="*/ 274367 w 1645921"/>
                      <a:gd name="connsiteY307" fmla="*/ 290444 h 2169949"/>
                      <a:gd name="connsiteX308" fmla="*/ 265223 w 1645921"/>
                      <a:gd name="connsiteY308" fmla="*/ 281300 h 2169949"/>
                      <a:gd name="connsiteX309" fmla="*/ 274367 w 1645921"/>
                      <a:gd name="connsiteY309" fmla="*/ 272156 h 2169949"/>
                      <a:gd name="connsiteX310" fmla="*/ 301963 w 1645921"/>
                      <a:gd name="connsiteY310" fmla="*/ 272156 h 2169949"/>
                      <a:gd name="connsiteX311" fmla="*/ 301963 w 1645921"/>
                      <a:gd name="connsiteY311" fmla="*/ 261646 h 2169949"/>
                      <a:gd name="connsiteX312" fmla="*/ 274367 w 1645921"/>
                      <a:gd name="connsiteY312" fmla="*/ 261646 h 2169949"/>
                      <a:gd name="connsiteX313" fmla="*/ 265223 w 1645921"/>
                      <a:gd name="connsiteY313" fmla="*/ 252502 h 2169949"/>
                      <a:gd name="connsiteX314" fmla="*/ 274367 w 1645921"/>
                      <a:gd name="connsiteY314" fmla="*/ 243358 h 2169949"/>
                      <a:gd name="connsiteX315" fmla="*/ 301963 w 1645921"/>
                      <a:gd name="connsiteY315" fmla="*/ 243358 h 2169949"/>
                      <a:gd name="connsiteX316" fmla="*/ 301963 w 1645921"/>
                      <a:gd name="connsiteY316" fmla="*/ 219866 h 2169949"/>
                      <a:gd name="connsiteX317" fmla="*/ 315679 w 1645921"/>
                      <a:gd name="connsiteY317" fmla="*/ 206150 h 2169949"/>
                      <a:gd name="connsiteX318" fmla="*/ 329395 w 1645921"/>
                      <a:gd name="connsiteY318" fmla="*/ 219866 h 2169949"/>
                      <a:gd name="connsiteX319" fmla="*/ 329395 w 1645921"/>
                      <a:gd name="connsiteY319" fmla="*/ 243358 h 2169949"/>
                      <a:gd name="connsiteX320" fmla="*/ 358387 w 1645921"/>
                      <a:gd name="connsiteY320" fmla="*/ 243358 h 2169949"/>
                      <a:gd name="connsiteX321" fmla="*/ 367531 w 1645921"/>
                      <a:gd name="connsiteY321" fmla="*/ 252502 h 2169949"/>
                      <a:gd name="connsiteX322" fmla="*/ 358387 w 1645921"/>
                      <a:gd name="connsiteY322" fmla="*/ 261646 h 2169949"/>
                      <a:gd name="connsiteX323" fmla="*/ 329395 w 1645921"/>
                      <a:gd name="connsiteY323" fmla="*/ 261646 h 2169949"/>
                      <a:gd name="connsiteX324" fmla="*/ 329395 w 1645921"/>
                      <a:gd name="connsiteY324" fmla="*/ 272156 h 2169949"/>
                      <a:gd name="connsiteX325" fmla="*/ 358387 w 1645921"/>
                      <a:gd name="connsiteY325" fmla="*/ 272156 h 2169949"/>
                      <a:gd name="connsiteX326" fmla="*/ 367531 w 1645921"/>
                      <a:gd name="connsiteY326" fmla="*/ 281300 h 2169949"/>
                      <a:gd name="connsiteX327" fmla="*/ 358387 w 1645921"/>
                      <a:gd name="connsiteY327" fmla="*/ 290444 h 2169949"/>
                      <a:gd name="connsiteX328" fmla="*/ 329395 w 1645921"/>
                      <a:gd name="connsiteY328" fmla="*/ 290444 h 2169949"/>
                      <a:gd name="connsiteX329" fmla="*/ 329395 w 1645921"/>
                      <a:gd name="connsiteY329" fmla="*/ 300954 h 2169949"/>
                      <a:gd name="connsiteX330" fmla="*/ 358387 w 1645921"/>
                      <a:gd name="connsiteY330" fmla="*/ 300954 h 2169949"/>
                      <a:gd name="connsiteX331" fmla="*/ 367531 w 1645921"/>
                      <a:gd name="connsiteY331" fmla="*/ 310098 h 2169949"/>
                      <a:gd name="connsiteX332" fmla="*/ 358387 w 1645921"/>
                      <a:gd name="connsiteY332" fmla="*/ 319242 h 2169949"/>
                      <a:gd name="connsiteX333" fmla="*/ 329395 w 1645921"/>
                      <a:gd name="connsiteY333" fmla="*/ 319242 h 2169949"/>
                      <a:gd name="connsiteX334" fmla="*/ 329395 w 1645921"/>
                      <a:gd name="connsiteY334" fmla="*/ 385248 h 2169949"/>
                      <a:gd name="connsiteX335" fmla="*/ 447531 w 1645921"/>
                      <a:gd name="connsiteY335" fmla="*/ 385248 h 2169949"/>
                      <a:gd name="connsiteX336" fmla="*/ 447531 w 1645921"/>
                      <a:gd name="connsiteY336" fmla="*/ 315782 h 2169949"/>
                      <a:gd name="connsiteX337" fmla="*/ 417009 w 1645921"/>
                      <a:gd name="connsiteY337" fmla="*/ 315782 h 2169949"/>
                      <a:gd name="connsiteX338" fmla="*/ 407865 w 1645921"/>
                      <a:gd name="connsiteY338" fmla="*/ 306638 h 2169949"/>
                      <a:gd name="connsiteX339" fmla="*/ 417009 w 1645921"/>
                      <a:gd name="connsiteY339" fmla="*/ 297494 h 2169949"/>
                      <a:gd name="connsiteX340" fmla="*/ 447531 w 1645921"/>
                      <a:gd name="connsiteY340" fmla="*/ 297494 h 2169949"/>
                      <a:gd name="connsiteX341" fmla="*/ 447531 w 1645921"/>
                      <a:gd name="connsiteY341" fmla="*/ 286984 h 2169949"/>
                      <a:gd name="connsiteX342" fmla="*/ 417009 w 1645921"/>
                      <a:gd name="connsiteY342" fmla="*/ 286984 h 2169949"/>
                      <a:gd name="connsiteX343" fmla="*/ 407865 w 1645921"/>
                      <a:gd name="connsiteY343" fmla="*/ 277840 h 2169949"/>
                      <a:gd name="connsiteX344" fmla="*/ 417009 w 1645921"/>
                      <a:gd name="connsiteY344" fmla="*/ 268696 h 2169949"/>
                      <a:gd name="connsiteX345" fmla="*/ 447531 w 1645921"/>
                      <a:gd name="connsiteY345" fmla="*/ 268696 h 2169949"/>
                      <a:gd name="connsiteX346" fmla="*/ 447531 w 1645921"/>
                      <a:gd name="connsiteY346" fmla="*/ 258186 h 2169949"/>
                      <a:gd name="connsiteX347" fmla="*/ 417009 w 1645921"/>
                      <a:gd name="connsiteY347" fmla="*/ 258186 h 2169949"/>
                      <a:gd name="connsiteX348" fmla="*/ 407865 w 1645921"/>
                      <a:gd name="connsiteY348" fmla="*/ 249042 h 2169949"/>
                      <a:gd name="connsiteX349" fmla="*/ 417009 w 1645921"/>
                      <a:gd name="connsiteY349" fmla="*/ 239898 h 2169949"/>
                      <a:gd name="connsiteX350" fmla="*/ 447531 w 1645921"/>
                      <a:gd name="connsiteY350" fmla="*/ 239898 h 2169949"/>
                      <a:gd name="connsiteX351" fmla="*/ 447531 w 1645921"/>
                      <a:gd name="connsiteY351" fmla="*/ 219866 h 2169949"/>
                      <a:gd name="connsiteX352" fmla="*/ 461247 w 1645921"/>
                      <a:gd name="connsiteY352" fmla="*/ 206150 h 2169949"/>
                      <a:gd name="connsiteX353" fmla="*/ 474963 w 1645921"/>
                      <a:gd name="connsiteY353" fmla="*/ 219866 h 2169949"/>
                      <a:gd name="connsiteX354" fmla="*/ 474963 w 1645921"/>
                      <a:gd name="connsiteY354" fmla="*/ 239898 h 2169949"/>
                      <a:gd name="connsiteX355" fmla="*/ 501029 w 1645921"/>
                      <a:gd name="connsiteY355" fmla="*/ 239898 h 2169949"/>
                      <a:gd name="connsiteX356" fmla="*/ 510173 w 1645921"/>
                      <a:gd name="connsiteY356" fmla="*/ 249042 h 2169949"/>
                      <a:gd name="connsiteX357" fmla="*/ 501029 w 1645921"/>
                      <a:gd name="connsiteY357" fmla="*/ 258186 h 2169949"/>
                      <a:gd name="connsiteX358" fmla="*/ 474963 w 1645921"/>
                      <a:gd name="connsiteY358" fmla="*/ 258186 h 2169949"/>
                      <a:gd name="connsiteX359" fmla="*/ 474963 w 1645921"/>
                      <a:gd name="connsiteY359" fmla="*/ 268696 h 2169949"/>
                      <a:gd name="connsiteX360" fmla="*/ 501029 w 1645921"/>
                      <a:gd name="connsiteY360" fmla="*/ 268696 h 2169949"/>
                      <a:gd name="connsiteX361" fmla="*/ 510173 w 1645921"/>
                      <a:gd name="connsiteY361" fmla="*/ 277840 h 2169949"/>
                      <a:gd name="connsiteX362" fmla="*/ 501029 w 1645921"/>
                      <a:gd name="connsiteY362" fmla="*/ 286984 h 2169949"/>
                      <a:gd name="connsiteX363" fmla="*/ 474963 w 1645921"/>
                      <a:gd name="connsiteY363" fmla="*/ 286984 h 2169949"/>
                      <a:gd name="connsiteX364" fmla="*/ 474963 w 1645921"/>
                      <a:gd name="connsiteY364" fmla="*/ 297494 h 2169949"/>
                      <a:gd name="connsiteX365" fmla="*/ 501029 w 1645921"/>
                      <a:gd name="connsiteY365" fmla="*/ 297494 h 2169949"/>
                      <a:gd name="connsiteX366" fmla="*/ 510173 w 1645921"/>
                      <a:gd name="connsiteY366" fmla="*/ 306638 h 2169949"/>
                      <a:gd name="connsiteX367" fmla="*/ 501029 w 1645921"/>
                      <a:gd name="connsiteY367" fmla="*/ 315782 h 2169949"/>
                      <a:gd name="connsiteX368" fmla="*/ 474963 w 1645921"/>
                      <a:gd name="connsiteY368" fmla="*/ 315782 h 2169949"/>
                      <a:gd name="connsiteX369" fmla="*/ 474963 w 1645921"/>
                      <a:gd name="connsiteY369" fmla="*/ 385248 h 2169949"/>
                      <a:gd name="connsiteX370" fmla="*/ 588306 w 1645921"/>
                      <a:gd name="connsiteY370" fmla="*/ 385248 h 2169949"/>
                      <a:gd name="connsiteX371" fmla="*/ 588536 w 1645921"/>
                      <a:gd name="connsiteY371" fmla="*/ 382944 h 2169949"/>
                      <a:gd name="connsiteX372" fmla="*/ 598679 w 1645921"/>
                      <a:gd name="connsiteY372" fmla="*/ 284490 h 2169949"/>
                      <a:gd name="connsiteX373" fmla="*/ 606437 w 1645921"/>
                      <a:gd name="connsiteY373" fmla="*/ 206025 h 2169949"/>
                      <a:gd name="connsiteX374" fmla="*/ 616580 w 1645921"/>
                      <a:gd name="connsiteY374" fmla="*/ 107571 h 2169949"/>
                      <a:gd name="connsiteX375" fmla="*/ 616580 w 1645921"/>
                      <a:gd name="connsiteY375" fmla="*/ 105641 h 2169949"/>
                      <a:gd name="connsiteX376" fmla="*/ 569236 w 1645921"/>
                      <a:gd name="connsiteY376" fmla="*/ 105641 h 2169949"/>
                      <a:gd name="connsiteX377" fmla="*/ 553072 w 1645921"/>
                      <a:gd name="connsiteY377" fmla="*/ 98945 h 2169949"/>
                      <a:gd name="connsiteX378" fmla="*/ 546376 w 1645921"/>
                      <a:gd name="connsiteY378" fmla="*/ 82781 h 2169949"/>
                      <a:gd name="connsiteX379" fmla="*/ 553072 w 1645921"/>
                      <a:gd name="connsiteY379" fmla="*/ 66617 h 2169949"/>
                      <a:gd name="connsiteX380" fmla="*/ 569236 w 1645921"/>
                      <a:gd name="connsiteY380" fmla="*/ 59922 h 2169949"/>
                      <a:gd name="connsiteX381" fmla="*/ 659192 w 1645921"/>
                      <a:gd name="connsiteY381" fmla="*/ 59922 h 2169949"/>
                      <a:gd name="connsiteX382" fmla="*/ 649547 w 1645921"/>
                      <a:gd name="connsiteY382" fmla="*/ 36638 h 2169949"/>
                      <a:gd name="connsiteX383" fmla="*/ 686185 w 1645921"/>
                      <a:gd name="connsiteY383" fmla="*/ 0 h 2169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</a:cxnLst>
                    <a:rect l="l" t="t" r="r" b="b"/>
                    <a:pathLst>
                      <a:path w="1645921" h="2169949">
                        <a:moveTo>
                          <a:pt x="817516" y="1935988"/>
                        </a:moveTo>
                        <a:lnTo>
                          <a:pt x="513238" y="2124229"/>
                        </a:lnTo>
                        <a:lnTo>
                          <a:pt x="820226" y="2124229"/>
                        </a:lnTo>
                        <a:close/>
                        <a:moveTo>
                          <a:pt x="848006" y="1933084"/>
                        </a:moveTo>
                        <a:lnTo>
                          <a:pt x="851058" y="2124229"/>
                        </a:lnTo>
                        <a:lnTo>
                          <a:pt x="1165501" y="2124229"/>
                        </a:lnTo>
                        <a:close/>
                        <a:moveTo>
                          <a:pt x="483030" y="1713663"/>
                        </a:moveTo>
                        <a:lnTo>
                          <a:pt x="441567" y="2124229"/>
                        </a:lnTo>
                        <a:lnTo>
                          <a:pt x="456637" y="2124229"/>
                        </a:lnTo>
                        <a:lnTo>
                          <a:pt x="806082" y="1908038"/>
                        </a:lnTo>
                        <a:cubicBezTo>
                          <a:pt x="698096" y="1843065"/>
                          <a:pt x="591198" y="1778817"/>
                          <a:pt x="483030" y="1713663"/>
                        </a:cubicBezTo>
                        <a:close/>
                        <a:moveTo>
                          <a:pt x="1192837" y="1703681"/>
                        </a:moveTo>
                        <a:cubicBezTo>
                          <a:pt x="1082854" y="1771921"/>
                          <a:pt x="973779" y="1839254"/>
                          <a:pt x="863251" y="1907494"/>
                        </a:cubicBezTo>
                        <a:lnTo>
                          <a:pt x="1223376" y="2124229"/>
                        </a:lnTo>
                        <a:lnTo>
                          <a:pt x="1255703" y="2124229"/>
                        </a:lnTo>
                        <a:close/>
                        <a:moveTo>
                          <a:pt x="813705" y="1701321"/>
                        </a:moveTo>
                        <a:cubicBezTo>
                          <a:pt x="718422" y="1702229"/>
                          <a:pt x="624048" y="1703318"/>
                          <a:pt x="529673" y="1704407"/>
                        </a:cubicBezTo>
                        <a:cubicBezTo>
                          <a:pt x="529492" y="1705133"/>
                          <a:pt x="529310" y="1705859"/>
                          <a:pt x="529129" y="1706584"/>
                        </a:cubicBezTo>
                        <a:cubicBezTo>
                          <a:pt x="624411" y="1763935"/>
                          <a:pt x="719874" y="1821286"/>
                          <a:pt x="816608" y="1879544"/>
                        </a:cubicBezTo>
                        <a:cubicBezTo>
                          <a:pt x="815701" y="1819108"/>
                          <a:pt x="814794" y="1760668"/>
                          <a:pt x="813705" y="1701321"/>
                        </a:cubicBezTo>
                        <a:close/>
                        <a:moveTo>
                          <a:pt x="1143109" y="1697147"/>
                        </a:moveTo>
                        <a:cubicBezTo>
                          <a:pt x="1043471" y="1698236"/>
                          <a:pt x="944014" y="1699325"/>
                          <a:pt x="844376" y="1700595"/>
                        </a:cubicBezTo>
                        <a:cubicBezTo>
                          <a:pt x="845284" y="1762120"/>
                          <a:pt x="846191" y="1821467"/>
                          <a:pt x="847280" y="1882630"/>
                        </a:cubicBezTo>
                        <a:cubicBezTo>
                          <a:pt x="947281" y="1820742"/>
                          <a:pt x="1045467" y="1759943"/>
                          <a:pt x="1143835" y="1699143"/>
                        </a:cubicBezTo>
                        <a:cubicBezTo>
                          <a:pt x="1143653" y="1698417"/>
                          <a:pt x="1143290" y="1697873"/>
                          <a:pt x="1143109" y="1697147"/>
                        </a:cubicBezTo>
                        <a:close/>
                        <a:moveTo>
                          <a:pt x="840565" y="1456129"/>
                        </a:moveTo>
                        <a:cubicBezTo>
                          <a:pt x="841835" y="1528906"/>
                          <a:pt x="842924" y="1599506"/>
                          <a:pt x="844195" y="1670287"/>
                        </a:cubicBezTo>
                        <a:cubicBezTo>
                          <a:pt x="944922" y="1669016"/>
                          <a:pt x="1044923" y="1667927"/>
                          <a:pt x="1144923" y="1666838"/>
                        </a:cubicBezTo>
                        <a:cubicBezTo>
                          <a:pt x="1145105" y="1666294"/>
                          <a:pt x="1145286" y="1665749"/>
                          <a:pt x="1145649" y="1665205"/>
                        </a:cubicBezTo>
                        <a:cubicBezTo>
                          <a:pt x="1044378" y="1595876"/>
                          <a:pt x="942925" y="1526365"/>
                          <a:pt x="840565" y="1456129"/>
                        </a:cubicBezTo>
                        <a:close/>
                        <a:moveTo>
                          <a:pt x="810075" y="1455403"/>
                        </a:moveTo>
                        <a:cubicBezTo>
                          <a:pt x="712252" y="1528362"/>
                          <a:pt x="616062" y="1600413"/>
                          <a:pt x="517695" y="1674098"/>
                        </a:cubicBezTo>
                        <a:cubicBezTo>
                          <a:pt x="617877" y="1672827"/>
                          <a:pt x="715156" y="1671738"/>
                          <a:pt x="813342" y="1670650"/>
                        </a:cubicBezTo>
                        <a:cubicBezTo>
                          <a:pt x="812253" y="1598780"/>
                          <a:pt x="811164" y="1527999"/>
                          <a:pt x="810075" y="1455403"/>
                        </a:cubicBezTo>
                        <a:close/>
                        <a:moveTo>
                          <a:pt x="530580" y="1243604"/>
                        </a:moveTo>
                        <a:cubicBezTo>
                          <a:pt x="516606" y="1382081"/>
                          <a:pt x="502813" y="1518924"/>
                          <a:pt x="488656" y="1658308"/>
                        </a:cubicBezTo>
                        <a:cubicBezTo>
                          <a:pt x="593013" y="1580268"/>
                          <a:pt x="695010" y="1504042"/>
                          <a:pt x="797915" y="1426909"/>
                        </a:cubicBezTo>
                        <a:cubicBezTo>
                          <a:pt x="708440" y="1365565"/>
                          <a:pt x="620055" y="1304948"/>
                          <a:pt x="530580" y="1243604"/>
                        </a:cubicBezTo>
                        <a:close/>
                        <a:moveTo>
                          <a:pt x="836935" y="1223277"/>
                        </a:moveTo>
                        <a:cubicBezTo>
                          <a:pt x="837843" y="1280628"/>
                          <a:pt x="838750" y="1337071"/>
                          <a:pt x="839658" y="1395693"/>
                        </a:cubicBezTo>
                        <a:cubicBezTo>
                          <a:pt x="917154" y="1337797"/>
                          <a:pt x="993016" y="1280991"/>
                          <a:pt x="1070150" y="1223277"/>
                        </a:cubicBezTo>
                        <a:cubicBezTo>
                          <a:pt x="991202" y="1223277"/>
                          <a:pt x="914068" y="1223277"/>
                          <a:pt x="836935" y="1223277"/>
                        </a:cubicBezTo>
                        <a:close/>
                        <a:moveTo>
                          <a:pt x="553085" y="1223277"/>
                        </a:moveTo>
                        <a:cubicBezTo>
                          <a:pt x="639111" y="1282080"/>
                          <a:pt x="723323" y="1339975"/>
                          <a:pt x="809167" y="1398778"/>
                        </a:cubicBezTo>
                        <a:cubicBezTo>
                          <a:pt x="808260" y="1338886"/>
                          <a:pt x="807352" y="1280991"/>
                          <a:pt x="806445" y="1223277"/>
                        </a:cubicBezTo>
                        <a:cubicBezTo>
                          <a:pt x="722052" y="1223277"/>
                          <a:pt x="638567" y="1223277"/>
                          <a:pt x="553085" y="1223277"/>
                        </a:cubicBezTo>
                        <a:close/>
                        <a:moveTo>
                          <a:pt x="1121148" y="1222551"/>
                        </a:moveTo>
                        <a:cubicBezTo>
                          <a:pt x="1029859" y="1290973"/>
                          <a:pt x="940021" y="1358124"/>
                          <a:pt x="849095" y="1426001"/>
                        </a:cubicBezTo>
                        <a:cubicBezTo>
                          <a:pt x="961800" y="1503135"/>
                          <a:pt x="1073235" y="1579542"/>
                          <a:pt x="1185940" y="1656856"/>
                        </a:cubicBezTo>
                        <a:cubicBezTo>
                          <a:pt x="1164161" y="1511665"/>
                          <a:pt x="1142746" y="1367925"/>
                          <a:pt x="1121148" y="1222551"/>
                        </a:cubicBezTo>
                        <a:close/>
                        <a:moveTo>
                          <a:pt x="803178" y="1009119"/>
                        </a:moveTo>
                        <a:cubicBezTo>
                          <a:pt x="724956" y="1070463"/>
                          <a:pt x="648367" y="1130354"/>
                          <a:pt x="570690" y="1191335"/>
                        </a:cubicBezTo>
                        <a:cubicBezTo>
                          <a:pt x="650001" y="1191335"/>
                          <a:pt x="727315" y="1191335"/>
                          <a:pt x="805901" y="1191335"/>
                        </a:cubicBezTo>
                        <a:cubicBezTo>
                          <a:pt x="804993" y="1130899"/>
                          <a:pt x="804086" y="1070826"/>
                          <a:pt x="803178" y="1009119"/>
                        </a:cubicBezTo>
                        <a:close/>
                        <a:moveTo>
                          <a:pt x="833305" y="992422"/>
                        </a:moveTo>
                        <a:cubicBezTo>
                          <a:pt x="834394" y="1059936"/>
                          <a:pt x="835483" y="1125636"/>
                          <a:pt x="836572" y="1191154"/>
                        </a:cubicBezTo>
                        <a:cubicBezTo>
                          <a:pt x="920421" y="1191154"/>
                          <a:pt x="1003180" y="1191154"/>
                          <a:pt x="1087391" y="1191154"/>
                        </a:cubicBezTo>
                        <a:cubicBezTo>
                          <a:pt x="1002272" y="1124547"/>
                          <a:pt x="918424" y="1059029"/>
                          <a:pt x="833305" y="992422"/>
                        </a:cubicBezTo>
                        <a:close/>
                        <a:moveTo>
                          <a:pt x="1055404" y="817761"/>
                        </a:moveTo>
                        <a:cubicBezTo>
                          <a:pt x="1051910" y="816514"/>
                          <a:pt x="1047464" y="817648"/>
                          <a:pt x="1042745" y="821277"/>
                        </a:cubicBezTo>
                        <a:cubicBezTo>
                          <a:pt x="1023507" y="836341"/>
                          <a:pt x="1004269" y="851405"/>
                          <a:pt x="985031" y="866468"/>
                        </a:cubicBezTo>
                        <a:cubicBezTo>
                          <a:pt x="941473" y="900770"/>
                          <a:pt x="897916" y="934890"/>
                          <a:pt x="853269" y="969918"/>
                        </a:cubicBezTo>
                        <a:cubicBezTo>
                          <a:pt x="940384" y="1037976"/>
                          <a:pt x="1026411" y="1105309"/>
                          <a:pt x="1113707" y="1173549"/>
                        </a:cubicBezTo>
                        <a:cubicBezTo>
                          <a:pt x="1108625" y="1138521"/>
                          <a:pt x="1103907" y="1105490"/>
                          <a:pt x="1099007" y="1072459"/>
                        </a:cubicBezTo>
                        <a:cubicBezTo>
                          <a:pt x="1092654" y="1029628"/>
                          <a:pt x="1086121" y="986615"/>
                          <a:pt x="1079587" y="943783"/>
                        </a:cubicBezTo>
                        <a:cubicBezTo>
                          <a:pt x="1073779" y="905307"/>
                          <a:pt x="1068335" y="866831"/>
                          <a:pt x="1062346" y="828537"/>
                        </a:cubicBezTo>
                        <a:cubicBezTo>
                          <a:pt x="1061439" y="822639"/>
                          <a:pt x="1058898" y="819009"/>
                          <a:pt x="1055404" y="817761"/>
                        </a:cubicBezTo>
                        <a:close/>
                        <a:moveTo>
                          <a:pt x="576134" y="791513"/>
                        </a:moveTo>
                        <a:cubicBezTo>
                          <a:pt x="563067" y="921460"/>
                          <a:pt x="550181" y="1049773"/>
                          <a:pt x="537114" y="1179357"/>
                        </a:cubicBezTo>
                        <a:cubicBezTo>
                          <a:pt x="539292" y="1178086"/>
                          <a:pt x="540199" y="1177723"/>
                          <a:pt x="540744" y="1177179"/>
                        </a:cubicBezTo>
                        <a:cubicBezTo>
                          <a:pt x="625863" y="1110391"/>
                          <a:pt x="710981" y="1043602"/>
                          <a:pt x="796100" y="976996"/>
                        </a:cubicBezTo>
                        <a:cubicBezTo>
                          <a:pt x="804449" y="970462"/>
                          <a:pt x="804449" y="969918"/>
                          <a:pt x="796100" y="963384"/>
                        </a:cubicBezTo>
                        <a:cubicBezTo>
                          <a:pt x="736934" y="916923"/>
                          <a:pt x="677587" y="870643"/>
                          <a:pt x="618240" y="824181"/>
                        </a:cubicBezTo>
                        <a:cubicBezTo>
                          <a:pt x="604628" y="813473"/>
                          <a:pt x="590835" y="802947"/>
                          <a:pt x="576134" y="791513"/>
                        </a:cubicBezTo>
                        <a:close/>
                        <a:moveTo>
                          <a:pt x="832035" y="779716"/>
                        </a:moveTo>
                        <a:cubicBezTo>
                          <a:pt x="832035" y="836160"/>
                          <a:pt x="832035" y="891151"/>
                          <a:pt x="832035" y="948865"/>
                        </a:cubicBezTo>
                        <a:lnTo>
                          <a:pt x="1031534" y="792496"/>
                        </a:lnTo>
                        <a:lnTo>
                          <a:pt x="1031242" y="791569"/>
                        </a:lnTo>
                        <a:lnTo>
                          <a:pt x="1035405" y="783570"/>
                        </a:lnTo>
                        <a:close/>
                        <a:moveTo>
                          <a:pt x="607714" y="775723"/>
                        </a:moveTo>
                        <a:cubicBezTo>
                          <a:pt x="607532" y="776449"/>
                          <a:pt x="607532" y="776994"/>
                          <a:pt x="607351" y="777720"/>
                        </a:cubicBezTo>
                        <a:cubicBezTo>
                          <a:pt x="671598" y="827993"/>
                          <a:pt x="735845" y="878265"/>
                          <a:pt x="800637" y="928901"/>
                        </a:cubicBezTo>
                        <a:cubicBezTo>
                          <a:pt x="800637" y="878810"/>
                          <a:pt x="800637" y="829626"/>
                          <a:pt x="800637" y="779353"/>
                        </a:cubicBezTo>
                        <a:cubicBezTo>
                          <a:pt x="735119" y="778083"/>
                          <a:pt x="671417" y="776812"/>
                          <a:pt x="607714" y="775723"/>
                        </a:cubicBezTo>
                        <a:close/>
                        <a:moveTo>
                          <a:pt x="796931" y="594770"/>
                        </a:moveTo>
                        <a:cubicBezTo>
                          <a:pt x="732637" y="645191"/>
                          <a:pt x="669686" y="694418"/>
                          <a:pt x="605840" y="744540"/>
                        </a:cubicBezTo>
                        <a:cubicBezTo>
                          <a:pt x="671029" y="744540"/>
                          <a:pt x="734576" y="744540"/>
                          <a:pt x="799169" y="744540"/>
                        </a:cubicBezTo>
                        <a:cubicBezTo>
                          <a:pt x="798423" y="694866"/>
                          <a:pt x="797677" y="645489"/>
                          <a:pt x="796931" y="594770"/>
                        </a:cubicBezTo>
                        <a:close/>
                        <a:moveTo>
                          <a:pt x="821693" y="581046"/>
                        </a:moveTo>
                        <a:cubicBezTo>
                          <a:pt x="822588" y="636538"/>
                          <a:pt x="823483" y="690540"/>
                          <a:pt x="824378" y="744391"/>
                        </a:cubicBezTo>
                        <a:cubicBezTo>
                          <a:pt x="893297" y="744391"/>
                          <a:pt x="961320" y="744391"/>
                          <a:pt x="1030536" y="744391"/>
                        </a:cubicBezTo>
                        <a:cubicBezTo>
                          <a:pt x="960574" y="689645"/>
                          <a:pt x="891656" y="635793"/>
                          <a:pt x="821693" y="581046"/>
                        </a:cubicBezTo>
                        <a:close/>
                        <a:moveTo>
                          <a:pt x="1004245" y="437486"/>
                        </a:moveTo>
                        <a:cubicBezTo>
                          <a:pt x="1001373" y="436461"/>
                          <a:pt x="997719" y="437393"/>
                          <a:pt x="993840" y="440376"/>
                        </a:cubicBezTo>
                        <a:cubicBezTo>
                          <a:pt x="978027" y="452757"/>
                          <a:pt x="962215" y="465139"/>
                          <a:pt x="946402" y="477520"/>
                        </a:cubicBezTo>
                        <a:cubicBezTo>
                          <a:pt x="910601" y="505714"/>
                          <a:pt x="874799" y="533758"/>
                          <a:pt x="838102" y="562549"/>
                        </a:cubicBezTo>
                        <a:cubicBezTo>
                          <a:pt x="909705" y="618489"/>
                          <a:pt x="980414" y="673832"/>
                          <a:pt x="1052166" y="729921"/>
                        </a:cubicBezTo>
                        <a:cubicBezTo>
                          <a:pt x="1047989" y="701130"/>
                          <a:pt x="1044111" y="673981"/>
                          <a:pt x="1040084" y="646831"/>
                        </a:cubicBezTo>
                        <a:cubicBezTo>
                          <a:pt x="1034862" y="611627"/>
                          <a:pt x="1029492" y="576273"/>
                          <a:pt x="1024122" y="541068"/>
                        </a:cubicBezTo>
                        <a:cubicBezTo>
                          <a:pt x="1019348" y="509443"/>
                          <a:pt x="1014873" y="477818"/>
                          <a:pt x="1009951" y="446343"/>
                        </a:cubicBezTo>
                        <a:cubicBezTo>
                          <a:pt x="1009205" y="441495"/>
                          <a:pt x="1007117" y="438511"/>
                          <a:pt x="1004245" y="437486"/>
                        </a:cubicBezTo>
                        <a:close/>
                        <a:moveTo>
                          <a:pt x="610315" y="415911"/>
                        </a:moveTo>
                        <a:cubicBezTo>
                          <a:pt x="599575" y="522720"/>
                          <a:pt x="588983" y="628185"/>
                          <a:pt x="578243" y="734695"/>
                        </a:cubicBezTo>
                        <a:cubicBezTo>
                          <a:pt x="580033" y="733650"/>
                          <a:pt x="580778" y="733352"/>
                          <a:pt x="581226" y="732905"/>
                        </a:cubicBezTo>
                        <a:cubicBezTo>
                          <a:pt x="651189" y="678009"/>
                          <a:pt x="721151" y="623113"/>
                          <a:pt x="791113" y="568367"/>
                        </a:cubicBezTo>
                        <a:cubicBezTo>
                          <a:pt x="797975" y="562996"/>
                          <a:pt x="797975" y="562549"/>
                          <a:pt x="791113" y="557179"/>
                        </a:cubicBezTo>
                        <a:cubicBezTo>
                          <a:pt x="742482" y="518991"/>
                          <a:pt x="693703" y="480951"/>
                          <a:pt x="644923" y="442763"/>
                        </a:cubicBezTo>
                        <a:cubicBezTo>
                          <a:pt x="633735" y="433961"/>
                          <a:pt x="622398" y="425309"/>
                          <a:pt x="610315" y="415911"/>
                        </a:cubicBezTo>
                        <a:close/>
                        <a:moveTo>
                          <a:pt x="1030322" y="412680"/>
                        </a:moveTo>
                        <a:lnTo>
                          <a:pt x="1030686" y="414569"/>
                        </a:lnTo>
                        <a:cubicBezTo>
                          <a:pt x="1037100" y="460216"/>
                          <a:pt x="1044111" y="505714"/>
                          <a:pt x="1050973" y="551361"/>
                        </a:cubicBezTo>
                        <a:cubicBezTo>
                          <a:pt x="1056790" y="589847"/>
                          <a:pt x="1062608" y="628335"/>
                          <a:pt x="1068427" y="666821"/>
                        </a:cubicBezTo>
                        <a:cubicBezTo>
                          <a:pt x="1072006" y="691136"/>
                          <a:pt x="1075736" y="715302"/>
                          <a:pt x="1079316" y="739618"/>
                        </a:cubicBezTo>
                        <a:cubicBezTo>
                          <a:pt x="1079465" y="740811"/>
                          <a:pt x="1079167" y="742900"/>
                          <a:pt x="1079763" y="743198"/>
                        </a:cubicBezTo>
                        <a:lnTo>
                          <a:pt x="1080791" y="744748"/>
                        </a:lnTo>
                        <a:lnTo>
                          <a:pt x="1476534" y="412680"/>
                        </a:lnTo>
                        <a:close/>
                        <a:moveTo>
                          <a:pt x="820649" y="412680"/>
                        </a:moveTo>
                        <a:lnTo>
                          <a:pt x="820649" y="545245"/>
                        </a:lnTo>
                        <a:lnTo>
                          <a:pt x="989779" y="412680"/>
                        </a:lnTo>
                        <a:close/>
                        <a:moveTo>
                          <a:pt x="646336" y="412680"/>
                        </a:moveTo>
                        <a:lnTo>
                          <a:pt x="794842" y="528836"/>
                        </a:lnTo>
                        <a:lnTo>
                          <a:pt x="794842" y="412680"/>
                        </a:lnTo>
                        <a:close/>
                        <a:moveTo>
                          <a:pt x="171855" y="412680"/>
                        </a:moveTo>
                        <a:lnTo>
                          <a:pt x="553095" y="732578"/>
                        </a:lnTo>
                        <a:lnTo>
                          <a:pt x="562729" y="639075"/>
                        </a:lnTo>
                        <a:cubicBezTo>
                          <a:pt x="565414" y="612671"/>
                          <a:pt x="567950" y="586267"/>
                          <a:pt x="570635" y="559864"/>
                        </a:cubicBezTo>
                        <a:cubicBezTo>
                          <a:pt x="573917" y="527344"/>
                          <a:pt x="577348" y="494675"/>
                          <a:pt x="580630" y="462155"/>
                        </a:cubicBezTo>
                        <a:lnTo>
                          <a:pt x="585568" y="412680"/>
                        </a:lnTo>
                        <a:close/>
                        <a:moveTo>
                          <a:pt x="789920" y="135167"/>
                        </a:moveTo>
                        <a:cubicBezTo>
                          <a:pt x="736814" y="215721"/>
                          <a:pt x="683708" y="296274"/>
                          <a:pt x="630156" y="377723"/>
                        </a:cubicBezTo>
                        <a:cubicBezTo>
                          <a:pt x="685648" y="378767"/>
                          <a:pt x="739798" y="379662"/>
                          <a:pt x="794395" y="380706"/>
                        </a:cubicBezTo>
                        <a:cubicBezTo>
                          <a:pt x="793350" y="298512"/>
                          <a:pt x="792455" y="217063"/>
                          <a:pt x="791411" y="135764"/>
                        </a:cubicBezTo>
                        <a:cubicBezTo>
                          <a:pt x="790964" y="135615"/>
                          <a:pt x="790368" y="135466"/>
                          <a:pt x="789920" y="135167"/>
                        </a:cubicBezTo>
                        <a:close/>
                        <a:moveTo>
                          <a:pt x="818262" y="127261"/>
                        </a:moveTo>
                        <a:cubicBezTo>
                          <a:pt x="817666" y="127411"/>
                          <a:pt x="817069" y="127411"/>
                          <a:pt x="816622" y="127559"/>
                        </a:cubicBezTo>
                        <a:cubicBezTo>
                          <a:pt x="817517" y="211842"/>
                          <a:pt x="818561" y="296126"/>
                          <a:pt x="819456" y="381303"/>
                        </a:cubicBezTo>
                        <a:cubicBezTo>
                          <a:pt x="876291" y="382198"/>
                          <a:pt x="932231" y="383243"/>
                          <a:pt x="989513" y="384138"/>
                        </a:cubicBezTo>
                        <a:cubicBezTo>
                          <a:pt x="931634" y="297319"/>
                          <a:pt x="874948" y="212290"/>
                          <a:pt x="818262" y="127261"/>
                        </a:cubicBezTo>
                        <a:close/>
                        <a:moveTo>
                          <a:pt x="762323" y="118161"/>
                        </a:moveTo>
                        <a:cubicBezTo>
                          <a:pt x="727715" y="118460"/>
                          <a:pt x="693256" y="118609"/>
                          <a:pt x="658647" y="118908"/>
                        </a:cubicBezTo>
                        <a:cubicBezTo>
                          <a:pt x="652979" y="118908"/>
                          <a:pt x="645520" y="117267"/>
                          <a:pt x="642089" y="120101"/>
                        </a:cubicBezTo>
                        <a:cubicBezTo>
                          <a:pt x="638807" y="122786"/>
                          <a:pt x="639702" y="130543"/>
                          <a:pt x="638807" y="135914"/>
                        </a:cubicBezTo>
                        <a:cubicBezTo>
                          <a:pt x="638807" y="136212"/>
                          <a:pt x="638658" y="136361"/>
                          <a:pt x="638658" y="136659"/>
                        </a:cubicBezTo>
                        <a:cubicBezTo>
                          <a:pt x="635376" y="168732"/>
                          <a:pt x="632094" y="200804"/>
                          <a:pt x="628812" y="232876"/>
                        </a:cubicBezTo>
                        <a:cubicBezTo>
                          <a:pt x="625978" y="260772"/>
                          <a:pt x="623144" y="288666"/>
                          <a:pt x="620310" y="316562"/>
                        </a:cubicBezTo>
                        <a:cubicBezTo>
                          <a:pt x="619116" y="327899"/>
                          <a:pt x="618221" y="339236"/>
                          <a:pt x="617028" y="350424"/>
                        </a:cubicBezTo>
                        <a:cubicBezTo>
                          <a:pt x="617475" y="350574"/>
                          <a:pt x="617923" y="350574"/>
                          <a:pt x="618371" y="350723"/>
                        </a:cubicBezTo>
                        <a:cubicBezTo>
                          <a:pt x="669239" y="273749"/>
                          <a:pt x="719957" y="196627"/>
                          <a:pt x="771720" y="118161"/>
                        </a:cubicBezTo>
                        <a:cubicBezTo>
                          <a:pt x="767544" y="118161"/>
                          <a:pt x="765007" y="118161"/>
                          <a:pt x="762323" y="118161"/>
                        </a:cubicBezTo>
                        <a:close/>
                        <a:moveTo>
                          <a:pt x="954457" y="116819"/>
                        </a:moveTo>
                        <a:cubicBezTo>
                          <a:pt x="931932" y="117117"/>
                          <a:pt x="909258" y="117267"/>
                          <a:pt x="886733" y="117416"/>
                        </a:cubicBezTo>
                        <a:cubicBezTo>
                          <a:pt x="872264" y="117416"/>
                          <a:pt x="857644" y="117416"/>
                          <a:pt x="841384" y="117416"/>
                        </a:cubicBezTo>
                        <a:cubicBezTo>
                          <a:pt x="892700" y="194688"/>
                          <a:pt x="943121" y="270170"/>
                          <a:pt x="993392" y="345800"/>
                        </a:cubicBezTo>
                        <a:cubicBezTo>
                          <a:pt x="993840" y="345651"/>
                          <a:pt x="994138" y="345502"/>
                          <a:pt x="994585" y="345352"/>
                        </a:cubicBezTo>
                        <a:cubicBezTo>
                          <a:pt x="992945" y="332971"/>
                          <a:pt x="991303" y="320590"/>
                          <a:pt x="989513" y="308208"/>
                        </a:cubicBezTo>
                        <a:cubicBezTo>
                          <a:pt x="980265" y="246600"/>
                          <a:pt x="970867" y="184842"/>
                          <a:pt x="961767" y="123233"/>
                        </a:cubicBezTo>
                        <a:cubicBezTo>
                          <a:pt x="961021" y="118013"/>
                          <a:pt x="959231" y="116819"/>
                          <a:pt x="954457" y="116819"/>
                        </a:cubicBezTo>
                        <a:close/>
                        <a:moveTo>
                          <a:pt x="686185" y="0"/>
                        </a:moveTo>
                        <a:lnTo>
                          <a:pt x="934104" y="0"/>
                        </a:lnTo>
                        <a:cubicBezTo>
                          <a:pt x="954339" y="0"/>
                          <a:pt x="970742" y="16403"/>
                          <a:pt x="970742" y="36638"/>
                        </a:cubicBezTo>
                        <a:lnTo>
                          <a:pt x="961098" y="59922"/>
                        </a:lnTo>
                        <a:lnTo>
                          <a:pt x="1051055" y="59922"/>
                        </a:lnTo>
                        <a:cubicBezTo>
                          <a:pt x="1063680" y="59922"/>
                          <a:pt x="1073915" y="70157"/>
                          <a:pt x="1073915" y="82782"/>
                        </a:cubicBezTo>
                        <a:lnTo>
                          <a:pt x="1073914" y="82782"/>
                        </a:lnTo>
                        <a:cubicBezTo>
                          <a:pt x="1073914" y="95407"/>
                          <a:pt x="1063679" y="105642"/>
                          <a:pt x="1051054" y="105642"/>
                        </a:cubicBezTo>
                        <a:lnTo>
                          <a:pt x="984543" y="105642"/>
                        </a:lnTo>
                        <a:lnTo>
                          <a:pt x="1025912" y="382944"/>
                        </a:lnTo>
                        <a:cubicBezTo>
                          <a:pt x="1027254" y="382795"/>
                          <a:pt x="1028447" y="382646"/>
                          <a:pt x="1029492" y="382348"/>
                        </a:cubicBezTo>
                        <a:cubicBezTo>
                          <a:pt x="1029492" y="382944"/>
                          <a:pt x="1029791" y="383541"/>
                          <a:pt x="1029641" y="383839"/>
                        </a:cubicBezTo>
                        <a:lnTo>
                          <a:pt x="1029470" y="385248"/>
                        </a:lnTo>
                        <a:lnTo>
                          <a:pt x="1157032" y="385248"/>
                        </a:lnTo>
                        <a:lnTo>
                          <a:pt x="1157032" y="310832"/>
                        </a:lnTo>
                        <a:lnTo>
                          <a:pt x="1126536" y="310832"/>
                        </a:lnTo>
                        <a:cubicBezTo>
                          <a:pt x="1121486" y="310832"/>
                          <a:pt x="1117392" y="306738"/>
                          <a:pt x="1117392" y="301688"/>
                        </a:cubicBezTo>
                        <a:cubicBezTo>
                          <a:pt x="1117392" y="296638"/>
                          <a:pt x="1121486" y="292544"/>
                          <a:pt x="1126536" y="292544"/>
                        </a:cubicBezTo>
                        <a:lnTo>
                          <a:pt x="1157032" y="292544"/>
                        </a:lnTo>
                        <a:lnTo>
                          <a:pt x="1157032" y="282034"/>
                        </a:lnTo>
                        <a:lnTo>
                          <a:pt x="1126536" y="282034"/>
                        </a:lnTo>
                        <a:cubicBezTo>
                          <a:pt x="1121486" y="282034"/>
                          <a:pt x="1117392" y="277940"/>
                          <a:pt x="1117392" y="272890"/>
                        </a:cubicBezTo>
                        <a:cubicBezTo>
                          <a:pt x="1117392" y="267840"/>
                          <a:pt x="1121486" y="263746"/>
                          <a:pt x="1126536" y="263746"/>
                        </a:cubicBezTo>
                        <a:lnTo>
                          <a:pt x="1157032" y="263746"/>
                        </a:lnTo>
                        <a:lnTo>
                          <a:pt x="1157032" y="253236"/>
                        </a:lnTo>
                        <a:lnTo>
                          <a:pt x="1126536" y="253236"/>
                        </a:lnTo>
                        <a:cubicBezTo>
                          <a:pt x="1121486" y="253236"/>
                          <a:pt x="1117392" y="249142"/>
                          <a:pt x="1117392" y="244092"/>
                        </a:cubicBezTo>
                        <a:cubicBezTo>
                          <a:pt x="1117392" y="239042"/>
                          <a:pt x="1121486" y="234948"/>
                          <a:pt x="1126536" y="234948"/>
                        </a:cubicBezTo>
                        <a:lnTo>
                          <a:pt x="1157032" y="234948"/>
                        </a:lnTo>
                        <a:lnTo>
                          <a:pt x="1157032" y="219866"/>
                        </a:lnTo>
                        <a:cubicBezTo>
                          <a:pt x="1157032" y="212291"/>
                          <a:pt x="1163173" y="206150"/>
                          <a:pt x="1170748" y="206150"/>
                        </a:cubicBezTo>
                        <a:cubicBezTo>
                          <a:pt x="1178323" y="206150"/>
                          <a:pt x="1184464" y="212291"/>
                          <a:pt x="1184464" y="219866"/>
                        </a:cubicBezTo>
                        <a:lnTo>
                          <a:pt x="1184464" y="234948"/>
                        </a:lnTo>
                        <a:lnTo>
                          <a:pt x="1210556" y="234948"/>
                        </a:lnTo>
                        <a:cubicBezTo>
                          <a:pt x="1215606" y="234948"/>
                          <a:pt x="1219700" y="239042"/>
                          <a:pt x="1219700" y="244092"/>
                        </a:cubicBezTo>
                        <a:cubicBezTo>
                          <a:pt x="1219700" y="249142"/>
                          <a:pt x="1215606" y="253236"/>
                          <a:pt x="1210556" y="253236"/>
                        </a:cubicBezTo>
                        <a:lnTo>
                          <a:pt x="1184464" y="253236"/>
                        </a:lnTo>
                        <a:lnTo>
                          <a:pt x="1184464" y="263746"/>
                        </a:lnTo>
                        <a:lnTo>
                          <a:pt x="1210556" y="263746"/>
                        </a:lnTo>
                        <a:cubicBezTo>
                          <a:pt x="1215606" y="263746"/>
                          <a:pt x="1219700" y="267840"/>
                          <a:pt x="1219700" y="272890"/>
                        </a:cubicBezTo>
                        <a:cubicBezTo>
                          <a:pt x="1219700" y="277940"/>
                          <a:pt x="1215606" y="282034"/>
                          <a:pt x="1210556" y="282034"/>
                        </a:cubicBezTo>
                        <a:lnTo>
                          <a:pt x="1184464" y="282034"/>
                        </a:lnTo>
                        <a:lnTo>
                          <a:pt x="1184464" y="292544"/>
                        </a:lnTo>
                        <a:lnTo>
                          <a:pt x="1210556" y="292544"/>
                        </a:lnTo>
                        <a:cubicBezTo>
                          <a:pt x="1215606" y="292544"/>
                          <a:pt x="1219700" y="296638"/>
                          <a:pt x="1219700" y="301688"/>
                        </a:cubicBezTo>
                        <a:cubicBezTo>
                          <a:pt x="1219700" y="306738"/>
                          <a:pt x="1215606" y="310832"/>
                          <a:pt x="1210556" y="310832"/>
                        </a:cubicBezTo>
                        <a:lnTo>
                          <a:pt x="1184464" y="310832"/>
                        </a:lnTo>
                        <a:lnTo>
                          <a:pt x="1184464" y="385248"/>
                        </a:lnTo>
                        <a:lnTo>
                          <a:pt x="1315794" y="385248"/>
                        </a:lnTo>
                        <a:lnTo>
                          <a:pt x="1315794" y="310832"/>
                        </a:lnTo>
                        <a:lnTo>
                          <a:pt x="1286537" y="310832"/>
                        </a:lnTo>
                        <a:cubicBezTo>
                          <a:pt x="1281487" y="310832"/>
                          <a:pt x="1277393" y="306738"/>
                          <a:pt x="1277393" y="301688"/>
                        </a:cubicBezTo>
                        <a:cubicBezTo>
                          <a:pt x="1277393" y="296638"/>
                          <a:pt x="1281487" y="292544"/>
                          <a:pt x="1286537" y="292544"/>
                        </a:cubicBezTo>
                        <a:lnTo>
                          <a:pt x="1315794" y="292544"/>
                        </a:lnTo>
                        <a:lnTo>
                          <a:pt x="1315794" y="282034"/>
                        </a:lnTo>
                        <a:lnTo>
                          <a:pt x="1286537" y="282034"/>
                        </a:lnTo>
                        <a:cubicBezTo>
                          <a:pt x="1281487" y="282034"/>
                          <a:pt x="1277393" y="277940"/>
                          <a:pt x="1277393" y="272890"/>
                        </a:cubicBezTo>
                        <a:cubicBezTo>
                          <a:pt x="1277393" y="267840"/>
                          <a:pt x="1281487" y="263746"/>
                          <a:pt x="1286537" y="263746"/>
                        </a:cubicBezTo>
                        <a:lnTo>
                          <a:pt x="1315794" y="263746"/>
                        </a:lnTo>
                        <a:lnTo>
                          <a:pt x="1315794" y="253236"/>
                        </a:lnTo>
                        <a:lnTo>
                          <a:pt x="1286537" y="253236"/>
                        </a:lnTo>
                        <a:cubicBezTo>
                          <a:pt x="1281487" y="253236"/>
                          <a:pt x="1277393" y="249142"/>
                          <a:pt x="1277393" y="244092"/>
                        </a:cubicBezTo>
                        <a:cubicBezTo>
                          <a:pt x="1277393" y="239042"/>
                          <a:pt x="1281487" y="234948"/>
                          <a:pt x="1286537" y="234948"/>
                        </a:cubicBezTo>
                        <a:lnTo>
                          <a:pt x="1315794" y="234948"/>
                        </a:lnTo>
                        <a:lnTo>
                          <a:pt x="1315794" y="219866"/>
                        </a:lnTo>
                        <a:cubicBezTo>
                          <a:pt x="1315794" y="212291"/>
                          <a:pt x="1321935" y="206150"/>
                          <a:pt x="1329510" y="206150"/>
                        </a:cubicBezTo>
                        <a:cubicBezTo>
                          <a:pt x="1337085" y="206150"/>
                          <a:pt x="1343226" y="212291"/>
                          <a:pt x="1343226" y="219866"/>
                        </a:cubicBezTo>
                        <a:lnTo>
                          <a:pt x="1343226" y="234948"/>
                        </a:lnTo>
                        <a:lnTo>
                          <a:pt x="1370557" y="234948"/>
                        </a:lnTo>
                        <a:cubicBezTo>
                          <a:pt x="1375607" y="234948"/>
                          <a:pt x="1379701" y="239042"/>
                          <a:pt x="1379701" y="244092"/>
                        </a:cubicBezTo>
                        <a:cubicBezTo>
                          <a:pt x="1379701" y="249142"/>
                          <a:pt x="1375607" y="253236"/>
                          <a:pt x="1370557" y="253236"/>
                        </a:cubicBezTo>
                        <a:lnTo>
                          <a:pt x="1343226" y="253236"/>
                        </a:lnTo>
                        <a:lnTo>
                          <a:pt x="1343226" y="263746"/>
                        </a:lnTo>
                        <a:lnTo>
                          <a:pt x="1370557" y="263746"/>
                        </a:lnTo>
                        <a:cubicBezTo>
                          <a:pt x="1375607" y="263746"/>
                          <a:pt x="1379701" y="267840"/>
                          <a:pt x="1379701" y="272890"/>
                        </a:cubicBezTo>
                        <a:cubicBezTo>
                          <a:pt x="1379701" y="277940"/>
                          <a:pt x="1375607" y="282034"/>
                          <a:pt x="1370557" y="282034"/>
                        </a:cubicBezTo>
                        <a:lnTo>
                          <a:pt x="1343226" y="282034"/>
                        </a:lnTo>
                        <a:lnTo>
                          <a:pt x="1343226" y="292544"/>
                        </a:lnTo>
                        <a:lnTo>
                          <a:pt x="1370557" y="292544"/>
                        </a:lnTo>
                        <a:cubicBezTo>
                          <a:pt x="1375607" y="292544"/>
                          <a:pt x="1379701" y="296638"/>
                          <a:pt x="1379701" y="301688"/>
                        </a:cubicBezTo>
                        <a:cubicBezTo>
                          <a:pt x="1379701" y="306738"/>
                          <a:pt x="1375607" y="310832"/>
                          <a:pt x="1370557" y="310832"/>
                        </a:cubicBezTo>
                        <a:lnTo>
                          <a:pt x="1343226" y="310832"/>
                        </a:lnTo>
                        <a:lnTo>
                          <a:pt x="1343226" y="385248"/>
                        </a:lnTo>
                        <a:lnTo>
                          <a:pt x="1497488" y="385248"/>
                        </a:lnTo>
                        <a:lnTo>
                          <a:pt x="1505347" y="388503"/>
                        </a:lnTo>
                        <a:lnTo>
                          <a:pt x="1505405" y="388454"/>
                        </a:lnTo>
                        <a:cubicBezTo>
                          <a:pt x="1511207" y="383585"/>
                          <a:pt x="1519859" y="384342"/>
                          <a:pt x="1524728" y="390145"/>
                        </a:cubicBezTo>
                        <a:cubicBezTo>
                          <a:pt x="1529597" y="395948"/>
                          <a:pt x="1528840" y="404599"/>
                          <a:pt x="1523038" y="409469"/>
                        </a:cubicBezTo>
                        <a:lnTo>
                          <a:pt x="1085083" y="776956"/>
                        </a:lnTo>
                        <a:lnTo>
                          <a:pt x="1087573" y="789880"/>
                        </a:lnTo>
                        <a:cubicBezTo>
                          <a:pt x="1095377" y="845416"/>
                          <a:pt x="1103907" y="900770"/>
                          <a:pt x="1112255" y="956306"/>
                        </a:cubicBezTo>
                        <a:cubicBezTo>
                          <a:pt x="1119333" y="1003130"/>
                          <a:pt x="1126411" y="1049955"/>
                          <a:pt x="1133490" y="1096779"/>
                        </a:cubicBezTo>
                        <a:cubicBezTo>
                          <a:pt x="1137845" y="1126362"/>
                          <a:pt x="1142383" y="1155763"/>
                          <a:pt x="1146738" y="1185346"/>
                        </a:cubicBezTo>
                        <a:cubicBezTo>
                          <a:pt x="1146920" y="1186798"/>
                          <a:pt x="1146557" y="1189339"/>
                          <a:pt x="1147283" y="1189702"/>
                        </a:cubicBezTo>
                        <a:cubicBezTo>
                          <a:pt x="1160532" y="1195328"/>
                          <a:pt x="1152546" y="1206762"/>
                          <a:pt x="1153816" y="1215292"/>
                        </a:cubicBezTo>
                        <a:cubicBezTo>
                          <a:pt x="1155450" y="1226726"/>
                          <a:pt x="1154542" y="1238522"/>
                          <a:pt x="1156176" y="1249956"/>
                        </a:cubicBezTo>
                        <a:cubicBezTo>
                          <a:pt x="1167247" y="1325093"/>
                          <a:pt x="1178862" y="1400230"/>
                          <a:pt x="1190114" y="1475367"/>
                        </a:cubicBezTo>
                        <a:cubicBezTo>
                          <a:pt x="1199370" y="1536710"/>
                          <a:pt x="1208445" y="1598235"/>
                          <a:pt x="1217701" y="1659579"/>
                        </a:cubicBezTo>
                        <a:cubicBezTo>
                          <a:pt x="1218064" y="1661756"/>
                          <a:pt x="1220605" y="1663753"/>
                          <a:pt x="1221875" y="1665931"/>
                        </a:cubicBezTo>
                        <a:cubicBezTo>
                          <a:pt x="1222964" y="1667746"/>
                          <a:pt x="1224416" y="1669924"/>
                          <a:pt x="1224235" y="1671920"/>
                        </a:cubicBezTo>
                        <a:cubicBezTo>
                          <a:pt x="1221875" y="1709307"/>
                          <a:pt x="1230587" y="1745423"/>
                          <a:pt x="1235668" y="1781903"/>
                        </a:cubicBezTo>
                        <a:cubicBezTo>
                          <a:pt x="1242928" y="1833264"/>
                          <a:pt x="1251095" y="1884444"/>
                          <a:pt x="1258718" y="1935625"/>
                        </a:cubicBezTo>
                        <a:cubicBezTo>
                          <a:pt x="1266340" y="1986260"/>
                          <a:pt x="1273600" y="2037077"/>
                          <a:pt x="1281222" y="2087713"/>
                        </a:cubicBezTo>
                        <a:lnTo>
                          <a:pt x="1286826" y="2124229"/>
                        </a:lnTo>
                        <a:lnTo>
                          <a:pt x="1623061" y="2124229"/>
                        </a:lnTo>
                        <a:lnTo>
                          <a:pt x="1636122" y="2129640"/>
                        </a:lnTo>
                        <a:lnTo>
                          <a:pt x="1640572" y="2129637"/>
                        </a:lnTo>
                        <a:lnTo>
                          <a:pt x="1640572" y="2134176"/>
                        </a:lnTo>
                        <a:lnTo>
                          <a:pt x="1645921" y="2147089"/>
                        </a:lnTo>
                        <a:lnTo>
                          <a:pt x="1645920" y="2147089"/>
                        </a:lnTo>
                        <a:lnTo>
                          <a:pt x="1640572" y="2160000"/>
                        </a:lnTo>
                        <a:lnTo>
                          <a:pt x="1640572" y="2166683"/>
                        </a:lnTo>
                        <a:lnTo>
                          <a:pt x="1630945" y="2166683"/>
                        </a:lnTo>
                        <a:lnTo>
                          <a:pt x="1623060" y="2169949"/>
                        </a:lnTo>
                        <a:lnTo>
                          <a:pt x="22860" y="2169948"/>
                        </a:lnTo>
                        <a:lnTo>
                          <a:pt x="14978" y="2166683"/>
                        </a:lnTo>
                        <a:lnTo>
                          <a:pt x="5349" y="2166683"/>
                        </a:lnTo>
                        <a:lnTo>
                          <a:pt x="5349" y="2160002"/>
                        </a:lnTo>
                        <a:lnTo>
                          <a:pt x="0" y="2147089"/>
                        </a:lnTo>
                        <a:lnTo>
                          <a:pt x="6696" y="2130925"/>
                        </a:lnTo>
                        <a:cubicBezTo>
                          <a:pt x="10833" y="2126788"/>
                          <a:pt x="16548" y="2124229"/>
                          <a:pt x="22860" y="2124229"/>
                        </a:cubicBezTo>
                        <a:lnTo>
                          <a:pt x="410941" y="2124229"/>
                        </a:lnTo>
                        <a:lnTo>
                          <a:pt x="415334" y="2082631"/>
                        </a:lnTo>
                        <a:cubicBezTo>
                          <a:pt x="419509" y="2042159"/>
                          <a:pt x="423683" y="2001505"/>
                          <a:pt x="427676" y="1961033"/>
                        </a:cubicBezTo>
                        <a:cubicBezTo>
                          <a:pt x="430943" y="1928365"/>
                          <a:pt x="433846" y="1895515"/>
                          <a:pt x="437295" y="1862847"/>
                        </a:cubicBezTo>
                        <a:cubicBezTo>
                          <a:pt x="441287" y="1823827"/>
                          <a:pt x="445462" y="1784807"/>
                          <a:pt x="449455" y="1745786"/>
                        </a:cubicBezTo>
                        <a:cubicBezTo>
                          <a:pt x="450906" y="1732538"/>
                          <a:pt x="451995" y="1719289"/>
                          <a:pt x="453447" y="1706221"/>
                        </a:cubicBezTo>
                        <a:cubicBezTo>
                          <a:pt x="454173" y="1699688"/>
                          <a:pt x="454173" y="1693517"/>
                          <a:pt x="444554" y="1691158"/>
                        </a:cubicBezTo>
                        <a:cubicBezTo>
                          <a:pt x="461977" y="1681902"/>
                          <a:pt x="456896" y="1666112"/>
                          <a:pt x="458348" y="1653227"/>
                        </a:cubicBezTo>
                        <a:cubicBezTo>
                          <a:pt x="464700" y="1599869"/>
                          <a:pt x="469600" y="1546329"/>
                          <a:pt x="475045" y="1492971"/>
                        </a:cubicBezTo>
                        <a:cubicBezTo>
                          <a:pt x="479582" y="1447962"/>
                          <a:pt x="483756" y="1402771"/>
                          <a:pt x="488112" y="1357761"/>
                        </a:cubicBezTo>
                        <a:cubicBezTo>
                          <a:pt x="492286" y="1315656"/>
                          <a:pt x="496097" y="1273550"/>
                          <a:pt x="501179" y="1231626"/>
                        </a:cubicBezTo>
                        <a:cubicBezTo>
                          <a:pt x="502450" y="1222007"/>
                          <a:pt x="495190" y="1221099"/>
                          <a:pt x="490834" y="1215473"/>
                        </a:cubicBezTo>
                        <a:cubicBezTo>
                          <a:pt x="506805" y="1209484"/>
                          <a:pt x="504446" y="1195328"/>
                          <a:pt x="505898" y="1182805"/>
                        </a:cubicBezTo>
                        <a:cubicBezTo>
                          <a:pt x="510072" y="1142877"/>
                          <a:pt x="514065" y="1102950"/>
                          <a:pt x="518239" y="1063022"/>
                        </a:cubicBezTo>
                        <a:cubicBezTo>
                          <a:pt x="521506" y="1030898"/>
                          <a:pt x="524591" y="998774"/>
                          <a:pt x="527858" y="966651"/>
                        </a:cubicBezTo>
                        <a:cubicBezTo>
                          <a:pt x="531851" y="927086"/>
                          <a:pt x="536025" y="887340"/>
                          <a:pt x="540018" y="847775"/>
                        </a:cubicBezTo>
                        <a:lnTo>
                          <a:pt x="548341" y="764399"/>
                        </a:lnTo>
                        <a:lnTo>
                          <a:pt x="132037" y="415079"/>
                        </a:lnTo>
                        <a:lnTo>
                          <a:pt x="129621" y="410438"/>
                        </a:lnTo>
                        <a:lnTo>
                          <a:pt x="125334" y="408662"/>
                        </a:lnTo>
                        <a:cubicBezTo>
                          <a:pt x="122852" y="406180"/>
                          <a:pt x="121316" y="402751"/>
                          <a:pt x="121316" y="398964"/>
                        </a:cubicBezTo>
                        <a:cubicBezTo>
                          <a:pt x="121316" y="391389"/>
                          <a:pt x="127457" y="385248"/>
                          <a:pt x="135032" y="385248"/>
                        </a:cubicBezTo>
                        <a:lnTo>
                          <a:pt x="301963" y="385248"/>
                        </a:lnTo>
                        <a:lnTo>
                          <a:pt x="301963" y="319242"/>
                        </a:lnTo>
                        <a:lnTo>
                          <a:pt x="274367" y="319242"/>
                        </a:lnTo>
                        <a:cubicBezTo>
                          <a:pt x="269317" y="319242"/>
                          <a:pt x="265223" y="315148"/>
                          <a:pt x="265223" y="310098"/>
                        </a:cubicBezTo>
                        <a:cubicBezTo>
                          <a:pt x="265223" y="305048"/>
                          <a:pt x="269317" y="300954"/>
                          <a:pt x="274367" y="300954"/>
                        </a:cubicBezTo>
                        <a:lnTo>
                          <a:pt x="301963" y="300954"/>
                        </a:lnTo>
                        <a:lnTo>
                          <a:pt x="301963" y="290444"/>
                        </a:lnTo>
                        <a:lnTo>
                          <a:pt x="274367" y="290444"/>
                        </a:lnTo>
                        <a:cubicBezTo>
                          <a:pt x="269317" y="290444"/>
                          <a:pt x="265223" y="286350"/>
                          <a:pt x="265223" y="281300"/>
                        </a:cubicBezTo>
                        <a:cubicBezTo>
                          <a:pt x="265223" y="276250"/>
                          <a:pt x="269317" y="272156"/>
                          <a:pt x="274367" y="272156"/>
                        </a:cubicBezTo>
                        <a:lnTo>
                          <a:pt x="301963" y="272156"/>
                        </a:lnTo>
                        <a:lnTo>
                          <a:pt x="301963" y="261646"/>
                        </a:lnTo>
                        <a:lnTo>
                          <a:pt x="274367" y="261646"/>
                        </a:lnTo>
                        <a:cubicBezTo>
                          <a:pt x="269317" y="261646"/>
                          <a:pt x="265223" y="257552"/>
                          <a:pt x="265223" y="252502"/>
                        </a:cubicBezTo>
                        <a:cubicBezTo>
                          <a:pt x="265223" y="247452"/>
                          <a:pt x="269317" y="243358"/>
                          <a:pt x="274367" y="243358"/>
                        </a:cubicBezTo>
                        <a:lnTo>
                          <a:pt x="301963" y="243358"/>
                        </a:lnTo>
                        <a:lnTo>
                          <a:pt x="301963" y="219866"/>
                        </a:lnTo>
                        <a:cubicBezTo>
                          <a:pt x="301963" y="212291"/>
                          <a:pt x="308104" y="206150"/>
                          <a:pt x="315679" y="206150"/>
                        </a:cubicBezTo>
                        <a:cubicBezTo>
                          <a:pt x="323254" y="206150"/>
                          <a:pt x="329395" y="212291"/>
                          <a:pt x="329395" y="219866"/>
                        </a:cubicBezTo>
                        <a:lnTo>
                          <a:pt x="329395" y="243358"/>
                        </a:lnTo>
                        <a:lnTo>
                          <a:pt x="358387" y="243358"/>
                        </a:lnTo>
                        <a:cubicBezTo>
                          <a:pt x="363437" y="243358"/>
                          <a:pt x="367531" y="247452"/>
                          <a:pt x="367531" y="252502"/>
                        </a:cubicBezTo>
                        <a:cubicBezTo>
                          <a:pt x="367531" y="257552"/>
                          <a:pt x="363437" y="261646"/>
                          <a:pt x="358387" y="261646"/>
                        </a:cubicBezTo>
                        <a:lnTo>
                          <a:pt x="329395" y="261646"/>
                        </a:lnTo>
                        <a:lnTo>
                          <a:pt x="329395" y="272156"/>
                        </a:lnTo>
                        <a:lnTo>
                          <a:pt x="358387" y="272156"/>
                        </a:lnTo>
                        <a:cubicBezTo>
                          <a:pt x="363437" y="272156"/>
                          <a:pt x="367531" y="276250"/>
                          <a:pt x="367531" y="281300"/>
                        </a:cubicBezTo>
                        <a:cubicBezTo>
                          <a:pt x="367531" y="286350"/>
                          <a:pt x="363437" y="290444"/>
                          <a:pt x="358387" y="290444"/>
                        </a:cubicBezTo>
                        <a:lnTo>
                          <a:pt x="329395" y="290444"/>
                        </a:lnTo>
                        <a:lnTo>
                          <a:pt x="329395" y="300954"/>
                        </a:lnTo>
                        <a:lnTo>
                          <a:pt x="358387" y="300954"/>
                        </a:lnTo>
                        <a:cubicBezTo>
                          <a:pt x="363437" y="300954"/>
                          <a:pt x="367531" y="305048"/>
                          <a:pt x="367531" y="310098"/>
                        </a:cubicBezTo>
                        <a:cubicBezTo>
                          <a:pt x="367531" y="315148"/>
                          <a:pt x="363437" y="319242"/>
                          <a:pt x="358387" y="319242"/>
                        </a:cubicBezTo>
                        <a:lnTo>
                          <a:pt x="329395" y="319242"/>
                        </a:lnTo>
                        <a:lnTo>
                          <a:pt x="329395" y="385248"/>
                        </a:lnTo>
                        <a:lnTo>
                          <a:pt x="447531" y="385248"/>
                        </a:lnTo>
                        <a:lnTo>
                          <a:pt x="447531" y="315782"/>
                        </a:lnTo>
                        <a:lnTo>
                          <a:pt x="417009" y="315782"/>
                        </a:lnTo>
                        <a:cubicBezTo>
                          <a:pt x="411959" y="315782"/>
                          <a:pt x="407865" y="311688"/>
                          <a:pt x="407865" y="306638"/>
                        </a:cubicBezTo>
                        <a:cubicBezTo>
                          <a:pt x="407865" y="301588"/>
                          <a:pt x="411959" y="297494"/>
                          <a:pt x="417009" y="297494"/>
                        </a:cubicBezTo>
                        <a:lnTo>
                          <a:pt x="447531" y="297494"/>
                        </a:lnTo>
                        <a:lnTo>
                          <a:pt x="447531" y="286984"/>
                        </a:lnTo>
                        <a:lnTo>
                          <a:pt x="417009" y="286984"/>
                        </a:lnTo>
                        <a:cubicBezTo>
                          <a:pt x="411959" y="286984"/>
                          <a:pt x="407865" y="282890"/>
                          <a:pt x="407865" y="277840"/>
                        </a:cubicBezTo>
                        <a:cubicBezTo>
                          <a:pt x="407865" y="272790"/>
                          <a:pt x="411959" y="268696"/>
                          <a:pt x="417009" y="268696"/>
                        </a:cubicBezTo>
                        <a:lnTo>
                          <a:pt x="447531" y="268696"/>
                        </a:lnTo>
                        <a:lnTo>
                          <a:pt x="447531" y="258186"/>
                        </a:lnTo>
                        <a:lnTo>
                          <a:pt x="417009" y="258186"/>
                        </a:lnTo>
                        <a:cubicBezTo>
                          <a:pt x="411959" y="258186"/>
                          <a:pt x="407865" y="254092"/>
                          <a:pt x="407865" y="249042"/>
                        </a:cubicBezTo>
                        <a:cubicBezTo>
                          <a:pt x="407865" y="243992"/>
                          <a:pt x="411959" y="239898"/>
                          <a:pt x="417009" y="239898"/>
                        </a:cubicBezTo>
                        <a:lnTo>
                          <a:pt x="447531" y="239898"/>
                        </a:lnTo>
                        <a:lnTo>
                          <a:pt x="447531" y="219866"/>
                        </a:lnTo>
                        <a:cubicBezTo>
                          <a:pt x="447531" y="212291"/>
                          <a:pt x="453672" y="206150"/>
                          <a:pt x="461247" y="206150"/>
                        </a:cubicBezTo>
                        <a:cubicBezTo>
                          <a:pt x="468822" y="206150"/>
                          <a:pt x="474963" y="212291"/>
                          <a:pt x="474963" y="219866"/>
                        </a:cubicBezTo>
                        <a:lnTo>
                          <a:pt x="474963" y="239898"/>
                        </a:lnTo>
                        <a:lnTo>
                          <a:pt x="501029" y="239898"/>
                        </a:lnTo>
                        <a:cubicBezTo>
                          <a:pt x="506079" y="239898"/>
                          <a:pt x="510173" y="243992"/>
                          <a:pt x="510173" y="249042"/>
                        </a:cubicBezTo>
                        <a:cubicBezTo>
                          <a:pt x="510173" y="254092"/>
                          <a:pt x="506079" y="258186"/>
                          <a:pt x="501029" y="258186"/>
                        </a:cubicBezTo>
                        <a:lnTo>
                          <a:pt x="474963" y="258186"/>
                        </a:lnTo>
                        <a:lnTo>
                          <a:pt x="474963" y="268696"/>
                        </a:lnTo>
                        <a:lnTo>
                          <a:pt x="501029" y="268696"/>
                        </a:lnTo>
                        <a:cubicBezTo>
                          <a:pt x="506079" y="268696"/>
                          <a:pt x="510173" y="272790"/>
                          <a:pt x="510173" y="277840"/>
                        </a:cubicBezTo>
                        <a:cubicBezTo>
                          <a:pt x="510173" y="282890"/>
                          <a:pt x="506079" y="286984"/>
                          <a:pt x="501029" y="286984"/>
                        </a:cubicBezTo>
                        <a:lnTo>
                          <a:pt x="474963" y="286984"/>
                        </a:lnTo>
                        <a:lnTo>
                          <a:pt x="474963" y="297494"/>
                        </a:lnTo>
                        <a:lnTo>
                          <a:pt x="501029" y="297494"/>
                        </a:lnTo>
                        <a:cubicBezTo>
                          <a:pt x="506079" y="297494"/>
                          <a:pt x="510173" y="301588"/>
                          <a:pt x="510173" y="306638"/>
                        </a:cubicBezTo>
                        <a:cubicBezTo>
                          <a:pt x="510173" y="311688"/>
                          <a:pt x="506079" y="315782"/>
                          <a:pt x="501029" y="315782"/>
                        </a:cubicBezTo>
                        <a:lnTo>
                          <a:pt x="474963" y="315782"/>
                        </a:lnTo>
                        <a:lnTo>
                          <a:pt x="474963" y="385248"/>
                        </a:lnTo>
                        <a:lnTo>
                          <a:pt x="588306" y="385248"/>
                        </a:lnTo>
                        <a:lnTo>
                          <a:pt x="588536" y="382944"/>
                        </a:lnTo>
                        <a:cubicBezTo>
                          <a:pt x="591818" y="350126"/>
                          <a:pt x="595397" y="317308"/>
                          <a:pt x="598679" y="284490"/>
                        </a:cubicBezTo>
                        <a:cubicBezTo>
                          <a:pt x="601365" y="258385"/>
                          <a:pt x="603752" y="232130"/>
                          <a:pt x="606437" y="206025"/>
                        </a:cubicBezTo>
                        <a:cubicBezTo>
                          <a:pt x="609718" y="173206"/>
                          <a:pt x="613150" y="140388"/>
                          <a:pt x="616580" y="107571"/>
                        </a:cubicBezTo>
                        <a:lnTo>
                          <a:pt x="616580" y="105641"/>
                        </a:lnTo>
                        <a:lnTo>
                          <a:pt x="569236" y="105641"/>
                        </a:lnTo>
                        <a:cubicBezTo>
                          <a:pt x="562924" y="105641"/>
                          <a:pt x="557209" y="103082"/>
                          <a:pt x="553072" y="98945"/>
                        </a:cubicBezTo>
                        <a:lnTo>
                          <a:pt x="546376" y="82781"/>
                        </a:lnTo>
                        <a:lnTo>
                          <a:pt x="553072" y="66617"/>
                        </a:lnTo>
                        <a:cubicBezTo>
                          <a:pt x="557209" y="62481"/>
                          <a:pt x="562924" y="59922"/>
                          <a:pt x="569236" y="59922"/>
                        </a:cubicBezTo>
                        <a:lnTo>
                          <a:pt x="659192" y="59922"/>
                        </a:lnTo>
                        <a:lnTo>
                          <a:pt x="649547" y="36638"/>
                        </a:lnTo>
                        <a:cubicBezTo>
                          <a:pt x="649547" y="16403"/>
                          <a:pt x="665950" y="0"/>
                          <a:pt x="68618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9" name="Freeform: Shape 173">
                    <a:extLst>
                      <a:ext uri="{FF2B5EF4-FFF2-40B4-BE49-F238E27FC236}">
                        <a16:creationId xmlns:a16="http://schemas.microsoft.com/office/drawing/2014/main" id="{3547E0DC-328D-E8B7-126D-DD1B56A7421F}"/>
                      </a:ext>
                    </a:extLst>
                  </p:cNvPr>
                  <p:cNvSpPr/>
                  <p:nvPr/>
                </p:nvSpPr>
                <p:spPr>
                  <a:xfrm>
                    <a:off x="7844508" y="2609250"/>
                    <a:ext cx="290442" cy="463503"/>
                  </a:xfrm>
                  <a:custGeom>
                    <a:avLst/>
                    <a:gdLst>
                      <a:gd name="connsiteX0" fmla="*/ 817516 w 1645921"/>
                      <a:gd name="connsiteY0" fmla="*/ 1935988 h 2169949"/>
                      <a:gd name="connsiteX1" fmla="*/ 513238 w 1645921"/>
                      <a:gd name="connsiteY1" fmla="*/ 2124229 h 2169949"/>
                      <a:gd name="connsiteX2" fmla="*/ 820226 w 1645921"/>
                      <a:gd name="connsiteY2" fmla="*/ 2124229 h 2169949"/>
                      <a:gd name="connsiteX3" fmla="*/ 848006 w 1645921"/>
                      <a:gd name="connsiteY3" fmla="*/ 1933084 h 2169949"/>
                      <a:gd name="connsiteX4" fmla="*/ 851058 w 1645921"/>
                      <a:gd name="connsiteY4" fmla="*/ 2124229 h 2169949"/>
                      <a:gd name="connsiteX5" fmla="*/ 1165501 w 1645921"/>
                      <a:gd name="connsiteY5" fmla="*/ 2124229 h 2169949"/>
                      <a:gd name="connsiteX6" fmla="*/ 483030 w 1645921"/>
                      <a:gd name="connsiteY6" fmla="*/ 1713663 h 2169949"/>
                      <a:gd name="connsiteX7" fmla="*/ 441567 w 1645921"/>
                      <a:gd name="connsiteY7" fmla="*/ 2124229 h 2169949"/>
                      <a:gd name="connsiteX8" fmla="*/ 456637 w 1645921"/>
                      <a:gd name="connsiteY8" fmla="*/ 2124229 h 2169949"/>
                      <a:gd name="connsiteX9" fmla="*/ 806082 w 1645921"/>
                      <a:gd name="connsiteY9" fmla="*/ 1908038 h 2169949"/>
                      <a:gd name="connsiteX10" fmla="*/ 483030 w 1645921"/>
                      <a:gd name="connsiteY10" fmla="*/ 1713663 h 2169949"/>
                      <a:gd name="connsiteX11" fmla="*/ 1192837 w 1645921"/>
                      <a:gd name="connsiteY11" fmla="*/ 1703681 h 2169949"/>
                      <a:gd name="connsiteX12" fmla="*/ 863251 w 1645921"/>
                      <a:gd name="connsiteY12" fmla="*/ 1907494 h 2169949"/>
                      <a:gd name="connsiteX13" fmla="*/ 1223376 w 1645921"/>
                      <a:gd name="connsiteY13" fmla="*/ 2124229 h 2169949"/>
                      <a:gd name="connsiteX14" fmla="*/ 1255703 w 1645921"/>
                      <a:gd name="connsiteY14" fmla="*/ 2124229 h 2169949"/>
                      <a:gd name="connsiteX15" fmla="*/ 813705 w 1645921"/>
                      <a:gd name="connsiteY15" fmla="*/ 1701321 h 2169949"/>
                      <a:gd name="connsiteX16" fmla="*/ 529673 w 1645921"/>
                      <a:gd name="connsiteY16" fmla="*/ 1704407 h 2169949"/>
                      <a:gd name="connsiteX17" fmla="*/ 529129 w 1645921"/>
                      <a:gd name="connsiteY17" fmla="*/ 1706584 h 2169949"/>
                      <a:gd name="connsiteX18" fmla="*/ 816608 w 1645921"/>
                      <a:gd name="connsiteY18" fmla="*/ 1879544 h 2169949"/>
                      <a:gd name="connsiteX19" fmla="*/ 813705 w 1645921"/>
                      <a:gd name="connsiteY19" fmla="*/ 1701321 h 2169949"/>
                      <a:gd name="connsiteX20" fmla="*/ 1143109 w 1645921"/>
                      <a:gd name="connsiteY20" fmla="*/ 1697147 h 2169949"/>
                      <a:gd name="connsiteX21" fmla="*/ 844376 w 1645921"/>
                      <a:gd name="connsiteY21" fmla="*/ 1700595 h 2169949"/>
                      <a:gd name="connsiteX22" fmla="*/ 847280 w 1645921"/>
                      <a:gd name="connsiteY22" fmla="*/ 1882630 h 2169949"/>
                      <a:gd name="connsiteX23" fmla="*/ 1143835 w 1645921"/>
                      <a:gd name="connsiteY23" fmla="*/ 1699143 h 2169949"/>
                      <a:gd name="connsiteX24" fmla="*/ 1143109 w 1645921"/>
                      <a:gd name="connsiteY24" fmla="*/ 1697147 h 2169949"/>
                      <a:gd name="connsiteX25" fmla="*/ 840565 w 1645921"/>
                      <a:gd name="connsiteY25" fmla="*/ 1456129 h 2169949"/>
                      <a:gd name="connsiteX26" fmla="*/ 844195 w 1645921"/>
                      <a:gd name="connsiteY26" fmla="*/ 1670287 h 2169949"/>
                      <a:gd name="connsiteX27" fmla="*/ 1144923 w 1645921"/>
                      <a:gd name="connsiteY27" fmla="*/ 1666838 h 2169949"/>
                      <a:gd name="connsiteX28" fmla="*/ 1145649 w 1645921"/>
                      <a:gd name="connsiteY28" fmla="*/ 1665205 h 2169949"/>
                      <a:gd name="connsiteX29" fmla="*/ 840565 w 1645921"/>
                      <a:gd name="connsiteY29" fmla="*/ 1456129 h 2169949"/>
                      <a:gd name="connsiteX30" fmla="*/ 810075 w 1645921"/>
                      <a:gd name="connsiteY30" fmla="*/ 1455403 h 2169949"/>
                      <a:gd name="connsiteX31" fmla="*/ 517695 w 1645921"/>
                      <a:gd name="connsiteY31" fmla="*/ 1674098 h 2169949"/>
                      <a:gd name="connsiteX32" fmla="*/ 813342 w 1645921"/>
                      <a:gd name="connsiteY32" fmla="*/ 1670650 h 2169949"/>
                      <a:gd name="connsiteX33" fmla="*/ 810075 w 1645921"/>
                      <a:gd name="connsiteY33" fmla="*/ 1455403 h 2169949"/>
                      <a:gd name="connsiteX34" fmla="*/ 530580 w 1645921"/>
                      <a:gd name="connsiteY34" fmla="*/ 1243604 h 2169949"/>
                      <a:gd name="connsiteX35" fmla="*/ 488656 w 1645921"/>
                      <a:gd name="connsiteY35" fmla="*/ 1658308 h 2169949"/>
                      <a:gd name="connsiteX36" fmla="*/ 797915 w 1645921"/>
                      <a:gd name="connsiteY36" fmla="*/ 1426909 h 2169949"/>
                      <a:gd name="connsiteX37" fmla="*/ 530580 w 1645921"/>
                      <a:gd name="connsiteY37" fmla="*/ 1243604 h 2169949"/>
                      <a:gd name="connsiteX38" fmla="*/ 836935 w 1645921"/>
                      <a:gd name="connsiteY38" fmla="*/ 1223277 h 2169949"/>
                      <a:gd name="connsiteX39" fmla="*/ 839658 w 1645921"/>
                      <a:gd name="connsiteY39" fmla="*/ 1395693 h 2169949"/>
                      <a:gd name="connsiteX40" fmla="*/ 1070150 w 1645921"/>
                      <a:gd name="connsiteY40" fmla="*/ 1223277 h 2169949"/>
                      <a:gd name="connsiteX41" fmla="*/ 836935 w 1645921"/>
                      <a:gd name="connsiteY41" fmla="*/ 1223277 h 2169949"/>
                      <a:gd name="connsiteX42" fmla="*/ 553085 w 1645921"/>
                      <a:gd name="connsiteY42" fmla="*/ 1223277 h 2169949"/>
                      <a:gd name="connsiteX43" fmla="*/ 809167 w 1645921"/>
                      <a:gd name="connsiteY43" fmla="*/ 1398778 h 2169949"/>
                      <a:gd name="connsiteX44" fmla="*/ 806445 w 1645921"/>
                      <a:gd name="connsiteY44" fmla="*/ 1223277 h 2169949"/>
                      <a:gd name="connsiteX45" fmla="*/ 553085 w 1645921"/>
                      <a:gd name="connsiteY45" fmla="*/ 1223277 h 2169949"/>
                      <a:gd name="connsiteX46" fmla="*/ 1121148 w 1645921"/>
                      <a:gd name="connsiteY46" fmla="*/ 1222551 h 2169949"/>
                      <a:gd name="connsiteX47" fmla="*/ 849095 w 1645921"/>
                      <a:gd name="connsiteY47" fmla="*/ 1426001 h 2169949"/>
                      <a:gd name="connsiteX48" fmla="*/ 1185940 w 1645921"/>
                      <a:gd name="connsiteY48" fmla="*/ 1656856 h 2169949"/>
                      <a:gd name="connsiteX49" fmla="*/ 1121148 w 1645921"/>
                      <a:gd name="connsiteY49" fmla="*/ 1222551 h 2169949"/>
                      <a:gd name="connsiteX50" fmla="*/ 803178 w 1645921"/>
                      <a:gd name="connsiteY50" fmla="*/ 1009119 h 2169949"/>
                      <a:gd name="connsiteX51" fmla="*/ 570690 w 1645921"/>
                      <a:gd name="connsiteY51" fmla="*/ 1191335 h 2169949"/>
                      <a:gd name="connsiteX52" fmla="*/ 805901 w 1645921"/>
                      <a:gd name="connsiteY52" fmla="*/ 1191335 h 2169949"/>
                      <a:gd name="connsiteX53" fmla="*/ 803178 w 1645921"/>
                      <a:gd name="connsiteY53" fmla="*/ 1009119 h 2169949"/>
                      <a:gd name="connsiteX54" fmla="*/ 833305 w 1645921"/>
                      <a:gd name="connsiteY54" fmla="*/ 992422 h 2169949"/>
                      <a:gd name="connsiteX55" fmla="*/ 836572 w 1645921"/>
                      <a:gd name="connsiteY55" fmla="*/ 1191154 h 2169949"/>
                      <a:gd name="connsiteX56" fmla="*/ 1087391 w 1645921"/>
                      <a:gd name="connsiteY56" fmla="*/ 1191154 h 2169949"/>
                      <a:gd name="connsiteX57" fmla="*/ 833305 w 1645921"/>
                      <a:gd name="connsiteY57" fmla="*/ 992422 h 2169949"/>
                      <a:gd name="connsiteX58" fmla="*/ 1055404 w 1645921"/>
                      <a:gd name="connsiteY58" fmla="*/ 817761 h 2169949"/>
                      <a:gd name="connsiteX59" fmla="*/ 1042745 w 1645921"/>
                      <a:gd name="connsiteY59" fmla="*/ 821277 h 2169949"/>
                      <a:gd name="connsiteX60" fmla="*/ 985031 w 1645921"/>
                      <a:gd name="connsiteY60" fmla="*/ 866468 h 2169949"/>
                      <a:gd name="connsiteX61" fmla="*/ 853269 w 1645921"/>
                      <a:gd name="connsiteY61" fmla="*/ 969918 h 2169949"/>
                      <a:gd name="connsiteX62" fmla="*/ 1113707 w 1645921"/>
                      <a:gd name="connsiteY62" fmla="*/ 1173549 h 2169949"/>
                      <a:gd name="connsiteX63" fmla="*/ 1099007 w 1645921"/>
                      <a:gd name="connsiteY63" fmla="*/ 1072459 h 2169949"/>
                      <a:gd name="connsiteX64" fmla="*/ 1079587 w 1645921"/>
                      <a:gd name="connsiteY64" fmla="*/ 943783 h 2169949"/>
                      <a:gd name="connsiteX65" fmla="*/ 1062346 w 1645921"/>
                      <a:gd name="connsiteY65" fmla="*/ 828537 h 2169949"/>
                      <a:gd name="connsiteX66" fmla="*/ 1055404 w 1645921"/>
                      <a:gd name="connsiteY66" fmla="*/ 817761 h 2169949"/>
                      <a:gd name="connsiteX67" fmla="*/ 576134 w 1645921"/>
                      <a:gd name="connsiteY67" fmla="*/ 791513 h 2169949"/>
                      <a:gd name="connsiteX68" fmla="*/ 537114 w 1645921"/>
                      <a:gd name="connsiteY68" fmla="*/ 1179357 h 2169949"/>
                      <a:gd name="connsiteX69" fmla="*/ 540744 w 1645921"/>
                      <a:gd name="connsiteY69" fmla="*/ 1177179 h 2169949"/>
                      <a:gd name="connsiteX70" fmla="*/ 796100 w 1645921"/>
                      <a:gd name="connsiteY70" fmla="*/ 976996 h 2169949"/>
                      <a:gd name="connsiteX71" fmla="*/ 796100 w 1645921"/>
                      <a:gd name="connsiteY71" fmla="*/ 963384 h 2169949"/>
                      <a:gd name="connsiteX72" fmla="*/ 618240 w 1645921"/>
                      <a:gd name="connsiteY72" fmla="*/ 824181 h 2169949"/>
                      <a:gd name="connsiteX73" fmla="*/ 576134 w 1645921"/>
                      <a:gd name="connsiteY73" fmla="*/ 791513 h 2169949"/>
                      <a:gd name="connsiteX74" fmla="*/ 832035 w 1645921"/>
                      <a:gd name="connsiteY74" fmla="*/ 779716 h 2169949"/>
                      <a:gd name="connsiteX75" fmla="*/ 832035 w 1645921"/>
                      <a:gd name="connsiteY75" fmla="*/ 948865 h 2169949"/>
                      <a:gd name="connsiteX76" fmla="*/ 1031534 w 1645921"/>
                      <a:gd name="connsiteY76" fmla="*/ 792496 h 2169949"/>
                      <a:gd name="connsiteX77" fmla="*/ 1031242 w 1645921"/>
                      <a:gd name="connsiteY77" fmla="*/ 791569 h 2169949"/>
                      <a:gd name="connsiteX78" fmla="*/ 1035405 w 1645921"/>
                      <a:gd name="connsiteY78" fmla="*/ 783570 h 2169949"/>
                      <a:gd name="connsiteX79" fmla="*/ 607714 w 1645921"/>
                      <a:gd name="connsiteY79" fmla="*/ 775723 h 2169949"/>
                      <a:gd name="connsiteX80" fmla="*/ 607351 w 1645921"/>
                      <a:gd name="connsiteY80" fmla="*/ 777720 h 2169949"/>
                      <a:gd name="connsiteX81" fmla="*/ 800637 w 1645921"/>
                      <a:gd name="connsiteY81" fmla="*/ 928901 h 2169949"/>
                      <a:gd name="connsiteX82" fmla="*/ 800637 w 1645921"/>
                      <a:gd name="connsiteY82" fmla="*/ 779353 h 2169949"/>
                      <a:gd name="connsiteX83" fmla="*/ 607714 w 1645921"/>
                      <a:gd name="connsiteY83" fmla="*/ 775723 h 2169949"/>
                      <a:gd name="connsiteX84" fmla="*/ 796931 w 1645921"/>
                      <a:gd name="connsiteY84" fmla="*/ 594770 h 2169949"/>
                      <a:gd name="connsiteX85" fmla="*/ 605840 w 1645921"/>
                      <a:gd name="connsiteY85" fmla="*/ 744540 h 2169949"/>
                      <a:gd name="connsiteX86" fmla="*/ 799169 w 1645921"/>
                      <a:gd name="connsiteY86" fmla="*/ 744540 h 2169949"/>
                      <a:gd name="connsiteX87" fmla="*/ 796931 w 1645921"/>
                      <a:gd name="connsiteY87" fmla="*/ 594770 h 2169949"/>
                      <a:gd name="connsiteX88" fmla="*/ 821693 w 1645921"/>
                      <a:gd name="connsiteY88" fmla="*/ 581046 h 2169949"/>
                      <a:gd name="connsiteX89" fmla="*/ 824378 w 1645921"/>
                      <a:gd name="connsiteY89" fmla="*/ 744391 h 2169949"/>
                      <a:gd name="connsiteX90" fmla="*/ 1030536 w 1645921"/>
                      <a:gd name="connsiteY90" fmla="*/ 744391 h 2169949"/>
                      <a:gd name="connsiteX91" fmla="*/ 821693 w 1645921"/>
                      <a:gd name="connsiteY91" fmla="*/ 581046 h 2169949"/>
                      <a:gd name="connsiteX92" fmla="*/ 1004245 w 1645921"/>
                      <a:gd name="connsiteY92" fmla="*/ 437486 h 2169949"/>
                      <a:gd name="connsiteX93" fmla="*/ 993840 w 1645921"/>
                      <a:gd name="connsiteY93" fmla="*/ 440376 h 2169949"/>
                      <a:gd name="connsiteX94" fmla="*/ 946402 w 1645921"/>
                      <a:gd name="connsiteY94" fmla="*/ 477520 h 2169949"/>
                      <a:gd name="connsiteX95" fmla="*/ 838102 w 1645921"/>
                      <a:gd name="connsiteY95" fmla="*/ 562549 h 2169949"/>
                      <a:gd name="connsiteX96" fmla="*/ 1052166 w 1645921"/>
                      <a:gd name="connsiteY96" fmla="*/ 729921 h 2169949"/>
                      <a:gd name="connsiteX97" fmla="*/ 1040084 w 1645921"/>
                      <a:gd name="connsiteY97" fmla="*/ 646831 h 2169949"/>
                      <a:gd name="connsiteX98" fmla="*/ 1024122 w 1645921"/>
                      <a:gd name="connsiteY98" fmla="*/ 541068 h 2169949"/>
                      <a:gd name="connsiteX99" fmla="*/ 1009951 w 1645921"/>
                      <a:gd name="connsiteY99" fmla="*/ 446343 h 2169949"/>
                      <a:gd name="connsiteX100" fmla="*/ 1004245 w 1645921"/>
                      <a:gd name="connsiteY100" fmla="*/ 437486 h 2169949"/>
                      <a:gd name="connsiteX101" fmla="*/ 610315 w 1645921"/>
                      <a:gd name="connsiteY101" fmla="*/ 415911 h 2169949"/>
                      <a:gd name="connsiteX102" fmla="*/ 578243 w 1645921"/>
                      <a:gd name="connsiteY102" fmla="*/ 734695 h 2169949"/>
                      <a:gd name="connsiteX103" fmla="*/ 581226 w 1645921"/>
                      <a:gd name="connsiteY103" fmla="*/ 732905 h 2169949"/>
                      <a:gd name="connsiteX104" fmla="*/ 791113 w 1645921"/>
                      <a:gd name="connsiteY104" fmla="*/ 568367 h 2169949"/>
                      <a:gd name="connsiteX105" fmla="*/ 791113 w 1645921"/>
                      <a:gd name="connsiteY105" fmla="*/ 557179 h 2169949"/>
                      <a:gd name="connsiteX106" fmla="*/ 644923 w 1645921"/>
                      <a:gd name="connsiteY106" fmla="*/ 442763 h 2169949"/>
                      <a:gd name="connsiteX107" fmla="*/ 610315 w 1645921"/>
                      <a:gd name="connsiteY107" fmla="*/ 415911 h 2169949"/>
                      <a:gd name="connsiteX108" fmla="*/ 1030322 w 1645921"/>
                      <a:gd name="connsiteY108" fmla="*/ 412680 h 2169949"/>
                      <a:gd name="connsiteX109" fmla="*/ 1030686 w 1645921"/>
                      <a:gd name="connsiteY109" fmla="*/ 414569 h 2169949"/>
                      <a:gd name="connsiteX110" fmla="*/ 1050973 w 1645921"/>
                      <a:gd name="connsiteY110" fmla="*/ 551361 h 2169949"/>
                      <a:gd name="connsiteX111" fmla="*/ 1068427 w 1645921"/>
                      <a:gd name="connsiteY111" fmla="*/ 666821 h 2169949"/>
                      <a:gd name="connsiteX112" fmla="*/ 1079316 w 1645921"/>
                      <a:gd name="connsiteY112" fmla="*/ 739618 h 2169949"/>
                      <a:gd name="connsiteX113" fmla="*/ 1079763 w 1645921"/>
                      <a:gd name="connsiteY113" fmla="*/ 743198 h 2169949"/>
                      <a:gd name="connsiteX114" fmla="*/ 1080791 w 1645921"/>
                      <a:gd name="connsiteY114" fmla="*/ 744748 h 2169949"/>
                      <a:gd name="connsiteX115" fmla="*/ 1476534 w 1645921"/>
                      <a:gd name="connsiteY115" fmla="*/ 412680 h 2169949"/>
                      <a:gd name="connsiteX116" fmla="*/ 820649 w 1645921"/>
                      <a:gd name="connsiteY116" fmla="*/ 412680 h 2169949"/>
                      <a:gd name="connsiteX117" fmla="*/ 820649 w 1645921"/>
                      <a:gd name="connsiteY117" fmla="*/ 545245 h 2169949"/>
                      <a:gd name="connsiteX118" fmla="*/ 989779 w 1645921"/>
                      <a:gd name="connsiteY118" fmla="*/ 412680 h 2169949"/>
                      <a:gd name="connsiteX119" fmla="*/ 646336 w 1645921"/>
                      <a:gd name="connsiteY119" fmla="*/ 412680 h 2169949"/>
                      <a:gd name="connsiteX120" fmla="*/ 794842 w 1645921"/>
                      <a:gd name="connsiteY120" fmla="*/ 528836 h 2169949"/>
                      <a:gd name="connsiteX121" fmla="*/ 794842 w 1645921"/>
                      <a:gd name="connsiteY121" fmla="*/ 412680 h 2169949"/>
                      <a:gd name="connsiteX122" fmla="*/ 171855 w 1645921"/>
                      <a:gd name="connsiteY122" fmla="*/ 412680 h 2169949"/>
                      <a:gd name="connsiteX123" fmla="*/ 553095 w 1645921"/>
                      <a:gd name="connsiteY123" fmla="*/ 732578 h 2169949"/>
                      <a:gd name="connsiteX124" fmla="*/ 562729 w 1645921"/>
                      <a:gd name="connsiteY124" fmla="*/ 639075 h 2169949"/>
                      <a:gd name="connsiteX125" fmla="*/ 570635 w 1645921"/>
                      <a:gd name="connsiteY125" fmla="*/ 559864 h 2169949"/>
                      <a:gd name="connsiteX126" fmla="*/ 580630 w 1645921"/>
                      <a:gd name="connsiteY126" fmla="*/ 462155 h 2169949"/>
                      <a:gd name="connsiteX127" fmla="*/ 585568 w 1645921"/>
                      <a:gd name="connsiteY127" fmla="*/ 412680 h 2169949"/>
                      <a:gd name="connsiteX128" fmla="*/ 789920 w 1645921"/>
                      <a:gd name="connsiteY128" fmla="*/ 135167 h 2169949"/>
                      <a:gd name="connsiteX129" fmla="*/ 630156 w 1645921"/>
                      <a:gd name="connsiteY129" fmla="*/ 377723 h 2169949"/>
                      <a:gd name="connsiteX130" fmla="*/ 794395 w 1645921"/>
                      <a:gd name="connsiteY130" fmla="*/ 380706 h 2169949"/>
                      <a:gd name="connsiteX131" fmla="*/ 791411 w 1645921"/>
                      <a:gd name="connsiteY131" fmla="*/ 135764 h 2169949"/>
                      <a:gd name="connsiteX132" fmla="*/ 789920 w 1645921"/>
                      <a:gd name="connsiteY132" fmla="*/ 135167 h 2169949"/>
                      <a:gd name="connsiteX133" fmla="*/ 818262 w 1645921"/>
                      <a:gd name="connsiteY133" fmla="*/ 127261 h 2169949"/>
                      <a:gd name="connsiteX134" fmla="*/ 816622 w 1645921"/>
                      <a:gd name="connsiteY134" fmla="*/ 127559 h 2169949"/>
                      <a:gd name="connsiteX135" fmla="*/ 819456 w 1645921"/>
                      <a:gd name="connsiteY135" fmla="*/ 381303 h 2169949"/>
                      <a:gd name="connsiteX136" fmla="*/ 989513 w 1645921"/>
                      <a:gd name="connsiteY136" fmla="*/ 384138 h 2169949"/>
                      <a:gd name="connsiteX137" fmla="*/ 818262 w 1645921"/>
                      <a:gd name="connsiteY137" fmla="*/ 127261 h 2169949"/>
                      <a:gd name="connsiteX138" fmla="*/ 762323 w 1645921"/>
                      <a:gd name="connsiteY138" fmla="*/ 118161 h 2169949"/>
                      <a:gd name="connsiteX139" fmla="*/ 658647 w 1645921"/>
                      <a:gd name="connsiteY139" fmla="*/ 118908 h 2169949"/>
                      <a:gd name="connsiteX140" fmla="*/ 642089 w 1645921"/>
                      <a:gd name="connsiteY140" fmla="*/ 120101 h 2169949"/>
                      <a:gd name="connsiteX141" fmla="*/ 638807 w 1645921"/>
                      <a:gd name="connsiteY141" fmla="*/ 135914 h 2169949"/>
                      <a:gd name="connsiteX142" fmla="*/ 638658 w 1645921"/>
                      <a:gd name="connsiteY142" fmla="*/ 136659 h 2169949"/>
                      <a:gd name="connsiteX143" fmla="*/ 628812 w 1645921"/>
                      <a:gd name="connsiteY143" fmla="*/ 232876 h 2169949"/>
                      <a:gd name="connsiteX144" fmla="*/ 620310 w 1645921"/>
                      <a:gd name="connsiteY144" fmla="*/ 316562 h 2169949"/>
                      <a:gd name="connsiteX145" fmla="*/ 617028 w 1645921"/>
                      <a:gd name="connsiteY145" fmla="*/ 350424 h 2169949"/>
                      <a:gd name="connsiteX146" fmla="*/ 618371 w 1645921"/>
                      <a:gd name="connsiteY146" fmla="*/ 350723 h 2169949"/>
                      <a:gd name="connsiteX147" fmla="*/ 771720 w 1645921"/>
                      <a:gd name="connsiteY147" fmla="*/ 118161 h 2169949"/>
                      <a:gd name="connsiteX148" fmla="*/ 762323 w 1645921"/>
                      <a:gd name="connsiteY148" fmla="*/ 118161 h 2169949"/>
                      <a:gd name="connsiteX149" fmla="*/ 954457 w 1645921"/>
                      <a:gd name="connsiteY149" fmla="*/ 116819 h 2169949"/>
                      <a:gd name="connsiteX150" fmla="*/ 886733 w 1645921"/>
                      <a:gd name="connsiteY150" fmla="*/ 117416 h 2169949"/>
                      <a:gd name="connsiteX151" fmla="*/ 841384 w 1645921"/>
                      <a:gd name="connsiteY151" fmla="*/ 117416 h 2169949"/>
                      <a:gd name="connsiteX152" fmla="*/ 993392 w 1645921"/>
                      <a:gd name="connsiteY152" fmla="*/ 345800 h 2169949"/>
                      <a:gd name="connsiteX153" fmla="*/ 994585 w 1645921"/>
                      <a:gd name="connsiteY153" fmla="*/ 345352 h 2169949"/>
                      <a:gd name="connsiteX154" fmla="*/ 989513 w 1645921"/>
                      <a:gd name="connsiteY154" fmla="*/ 308208 h 2169949"/>
                      <a:gd name="connsiteX155" fmla="*/ 961767 w 1645921"/>
                      <a:gd name="connsiteY155" fmla="*/ 123233 h 2169949"/>
                      <a:gd name="connsiteX156" fmla="*/ 954457 w 1645921"/>
                      <a:gd name="connsiteY156" fmla="*/ 116819 h 2169949"/>
                      <a:gd name="connsiteX157" fmla="*/ 686185 w 1645921"/>
                      <a:gd name="connsiteY157" fmla="*/ 0 h 2169949"/>
                      <a:gd name="connsiteX158" fmla="*/ 934104 w 1645921"/>
                      <a:gd name="connsiteY158" fmla="*/ 0 h 2169949"/>
                      <a:gd name="connsiteX159" fmla="*/ 970742 w 1645921"/>
                      <a:gd name="connsiteY159" fmla="*/ 36638 h 2169949"/>
                      <a:gd name="connsiteX160" fmla="*/ 961098 w 1645921"/>
                      <a:gd name="connsiteY160" fmla="*/ 59922 h 2169949"/>
                      <a:gd name="connsiteX161" fmla="*/ 1051055 w 1645921"/>
                      <a:gd name="connsiteY161" fmla="*/ 59922 h 2169949"/>
                      <a:gd name="connsiteX162" fmla="*/ 1073915 w 1645921"/>
                      <a:gd name="connsiteY162" fmla="*/ 82782 h 2169949"/>
                      <a:gd name="connsiteX163" fmla="*/ 1073914 w 1645921"/>
                      <a:gd name="connsiteY163" fmla="*/ 82782 h 2169949"/>
                      <a:gd name="connsiteX164" fmla="*/ 1051054 w 1645921"/>
                      <a:gd name="connsiteY164" fmla="*/ 105642 h 2169949"/>
                      <a:gd name="connsiteX165" fmla="*/ 984543 w 1645921"/>
                      <a:gd name="connsiteY165" fmla="*/ 105642 h 2169949"/>
                      <a:gd name="connsiteX166" fmla="*/ 1025912 w 1645921"/>
                      <a:gd name="connsiteY166" fmla="*/ 382944 h 2169949"/>
                      <a:gd name="connsiteX167" fmla="*/ 1029492 w 1645921"/>
                      <a:gd name="connsiteY167" fmla="*/ 382348 h 2169949"/>
                      <a:gd name="connsiteX168" fmla="*/ 1029641 w 1645921"/>
                      <a:gd name="connsiteY168" fmla="*/ 383839 h 2169949"/>
                      <a:gd name="connsiteX169" fmla="*/ 1029470 w 1645921"/>
                      <a:gd name="connsiteY169" fmla="*/ 385248 h 2169949"/>
                      <a:gd name="connsiteX170" fmla="*/ 1157032 w 1645921"/>
                      <a:gd name="connsiteY170" fmla="*/ 385248 h 2169949"/>
                      <a:gd name="connsiteX171" fmla="*/ 1157032 w 1645921"/>
                      <a:gd name="connsiteY171" fmla="*/ 310832 h 2169949"/>
                      <a:gd name="connsiteX172" fmla="*/ 1126536 w 1645921"/>
                      <a:gd name="connsiteY172" fmla="*/ 310832 h 2169949"/>
                      <a:gd name="connsiteX173" fmla="*/ 1117392 w 1645921"/>
                      <a:gd name="connsiteY173" fmla="*/ 301688 h 2169949"/>
                      <a:gd name="connsiteX174" fmla="*/ 1126536 w 1645921"/>
                      <a:gd name="connsiteY174" fmla="*/ 292544 h 2169949"/>
                      <a:gd name="connsiteX175" fmla="*/ 1157032 w 1645921"/>
                      <a:gd name="connsiteY175" fmla="*/ 292544 h 2169949"/>
                      <a:gd name="connsiteX176" fmla="*/ 1157032 w 1645921"/>
                      <a:gd name="connsiteY176" fmla="*/ 282034 h 2169949"/>
                      <a:gd name="connsiteX177" fmla="*/ 1126536 w 1645921"/>
                      <a:gd name="connsiteY177" fmla="*/ 282034 h 2169949"/>
                      <a:gd name="connsiteX178" fmla="*/ 1117392 w 1645921"/>
                      <a:gd name="connsiteY178" fmla="*/ 272890 h 2169949"/>
                      <a:gd name="connsiteX179" fmla="*/ 1126536 w 1645921"/>
                      <a:gd name="connsiteY179" fmla="*/ 263746 h 2169949"/>
                      <a:gd name="connsiteX180" fmla="*/ 1157032 w 1645921"/>
                      <a:gd name="connsiteY180" fmla="*/ 263746 h 2169949"/>
                      <a:gd name="connsiteX181" fmla="*/ 1157032 w 1645921"/>
                      <a:gd name="connsiteY181" fmla="*/ 253236 h 2169949"/>
                      <a:gd name="connsiteX182" fmla="*/ 1126536 w 1645921"/>
                      <a:gd name="connsiteY182" fmla="*/ 253236 h 2169949"/>
                      <a:gd name="connsiteX183" fmla="*/ 1117392 w 1645921"/>
                      <a:gd name="connsiteY183" fmla="*/ 244092 h 2169949"/>
                      <a:gd name="connsiteX184" fmla="*/ 1126536 w 1645921"/>
                      <a:gd name="connsiteY184" fmla="*/ 234948 h 2169949"/>
                      <a:gd name="connsiteX185" fmla="*/ 1157032 w 1645921"/>
                      <a:gd name="connsiteY185" fmla="*/ 234948 h 2169949"/>
                      <a:gd name="connsiteX186" fmla="*/ 1157032 w 1645921"/>
                      <a:gd name="connsiteY186" fmla="*/ 219866 h 2169949"/>
                      <a:gd name="connsiteX187" fmla="*/ 1170748 w 1645921"/>
                      <a:gd name="connsiteY187" fmla="*/ 206150 h 2169949"/>
                      <a:gd name="connsiteX188" fmla="*/ 1184464 w 1645921"/>
                      <a:gd name="connsiteY188" fmla="*/ 219866 h 2169949"/>
                      <a:gd name="connsiteX189" fmla="*/ 1184464 w 1645921"/>
                      <a:gd name="connsiteY189" fmla="*/ 234948 h 2169949"/>
                      <a:gd name="connsiteX190" fmla="*/ 1210556 w 1645921"/>
                      <a:gd name="connsiteY190" fmla="*/ 234948 h 2169949"/>
                      <a:gd name="connsiteX191" fmla="*/ 1219700 w 1645921"/>
                      <a:gd name="connsiteY191" fmla="*/ 244092 h 2169949"/>
                      <a:gd name="connsiteX192" fmla="*/ 1210556 w 1645921"/>
                      <a:gd name="connsiteY192" fmla="*/ 253236 h 2169949"/>
                      <a:gd name="connsiteX193" fmla="*/ 1184464 w 1645921"/>
                      <a:gd name="connsiteY193" fmla="*/ 253236 h 2169949"/>
                      <a:gd name="connsiteX194" fmla="*/ 1184464 w 1645921"/>
                      <a:gd name="connsiteY194" fmla="*/ 263746 h 2169949"/>
                      <a:gd name="connsiteX195" fmla="*/ 1210556 w 1645921"/>
                      <a:gd name="connsiteY195" fmla="*/ 263746 h 2169949"/>
                      <a:gd name="connsiteX196" fmla="*/ 1219700 w 1645921"/>
                      <a:gd name="connsiteY196" fmla="*/ 272890 h 2169949"/>
                      <a:gd name="connsiteX197" fmla="*/ 1210556 w 1645921"/>
                      <a:gd name="connsiteY197" fmla="*/ 282034 h 2169949"/>
                      <a:gd name="connsiteX198" fmla="*/ 1184464 w 1645921"/>
                      <a:gd name="connsiteY198" fmla="*/ 282034 h 2169949"/>
                      <a:gd name="connsiteX199" fmla="*/ 1184464 w 1645921"/>
                      <a:gd name="connsiteY199" fmla="*/ 292544 h 2169949"/>
                      <a:gd name="connsiteX200" fmla="*/ 1210556 w 1645921"/>
                      <a:gd name="connsiteY200" fmla="*/ 292544 h 2169949"/>
                      <a:gd name="connsiteX201" fmla="*/ 1219700 w 1645921"/>
                      <a:gd name="connsiteY201" fmla="*/ 301688 h 2169949"/>
                      <a:gd name="connsiteX202" fmla="*/ 1210556 w 1645921"/>
                      <a:gd name="connsiteY202" fmla="*/ 310832 h 2169949"/>
                      <a:gd name="connsiteX203" fmla="*/ 1184464 w 1645921"/>
                      <a:gd name="connsiteY203" fmla="*/ 310832 h 2169949"/>
                      <a:gd name="connsiteX204" fmla="*/ 1184464 w 1645921"/>
                      <a:gd name="connsiteY204" fmla="*/ 385248 h 2169949"/>
                      <a:gd name="connsiteX205" fmla="*/ 1315794 w 1645921"/>
                      <a:gd name="connsiteY205" fmla="*/ 385248 h 2169949"/>
                      <a:gd name="connsiteX206" fmla="*/ 1315794 w 1645921"/>
                      <a:gd name="connsiteY206" fmla="*/ 310832 h 2169949"/>
                      <a:gd name="connsiteX207" fmla="*/ 1286537 w 1645921"/>
                      <a:gd name="connsiteY207" fmla="*/ 310832 h 2169949"/>
                      <a:gd name="connsiteX208" fmla="*/ 1277393 w 1645921"/>
                      <a:gd name="connsiteY208" fmla="*/ 301688 h 2169949"/>
                      <a:gd name="connsiteX209" fmla="*/ 1286537 w 1645921"/>
                      <a:gd name="connsiteY209" fmla="*/ 292544 h 2169949"/>
                      <a:gd name="connsiteX210" fmla="*/ 1315794 w 1645921"/>
                      <a:gd name="connsiteY210" fmla="*/ 292544 h 2169949"/>
                      <a:gd name="connsiteX211" fmla="*/ 1315794 w 1645921"/>
                      <a:gd name="connsiteY211" fmla="*/ 282034 h 2169949"/>
                      <a:gd name="connsiteX212" fmla="*/ 1286537 w 1645921"/>
                      <a:gd name="connsiteY212" fmla="*/ 282034 h 2169949"/>
                      <a:gd name="connsiteX213" fmla="*/ 1277393 w 1645921"/>
                      <a:gd name="connsiteY213" fmla="*/ 272890 h 2169949"/>
                      <a:gd name="connsiteX214" fmla="*/ 1286537 w 1645921"/>
                      <a:gd name="connsiteY214" fmla="*/ 263746 h 2169949"/>
                      <a:gd name="connsiteX215" fmla="*/ 1315794 w 1645921"/>
                      <a:gd name="connsiteY215" fmla="*/ 263746 h 2169949"/>
                      <a:gd name="connsiteX216" fmla="*/ 1315794 w 1645921"/>
                      <a:gd name="connsiteY216" fmla="*/ 253236 h 2169949"/>
                      <a:gd name="connsiteX217" fmla="*/ 1286537 w 1645921"/>
                      <a:gd name="connsiteY217" fmla="*/ 253236 h 2169949"/>
                      <a:gd name="connsiteX218" fmla="*/ 1277393 w 1645921"/>
                      <a:gd name="connsiteY218" fmla="*/ 244092 h 2169949"/>
                      <a:gd name="connsiteX219" fmla="*/ 1286537 w 1645921"/>
                      <a:gd name="connsiteY219" fmla="*/ 234948 h 2169949"/>
                      <a:gd name="connsiteX220" fmla="*/ 1315794 w 1645921"/>
                      <a:gd name="connsiteY220" fmla="*/ 234948 h 2169949"/>
                      <a:gd name="connsiteX221" fmla="*/ 1315794 w 1645921"/>
                      <a:gd name="connsiteY221" fmla="*/ 219866 h 2169949"/>
                      <a:gd name="connsiteX222" fmla="*/ 1329510 w 1645921"/>
                      <a:gd name="connsiteY222" fmla="*/ 206150 h 2169949"/>
                      <a:gd name="connsiteX223" fmla="*/ 1343226 w 1645921"/>
                      <a:gd name="connsiteY223" fmla="*/ 219866 h 2169949"/>
                      <a:gd name="connsiteX224" fmla="*/ 1343226 w 1645921"/>
                      <a:gd name="connsiteY224" fmla="*/ 234948 h 2169949"/>
                      <a:gd name="connsiteX225" fmla="*/ 1370557 w 1645921"/>
                      <a:gd name="connsiteY225" fmla="*/ 234948 h 2169949"/>
                      <a:gd name="connsiteX226" fmla="*/ 1379701 w 1645921"/>
                      <a:gd name="connsiteY226" fmla="*/ 244092 h 2169949"/>
                      <a:gd name="connsiteX227" fmla="*/ 1370557 w 1645921"/>
                      <a:gd name="connsiteY227" fmla="*/ 253236 h 2169949"/>
                      <a:gd name="connsiteX228" fmla="*/ 1343226 w 1645921"/>
                      <a:gd name="connsiteY228" fmla="*/ 253236 h 2169949"/>
                      <a:gd name="connsiteX229" fmla="*/ 1343226 w 1645921"/>
                      <a:gd name="connsiteY229" fmla="*/ 263746 h 2169949"/>
                      <a:gd name="connsiteX230" fmla="*/ 1370557 w 1645921"/>
                      <a:gd name="connsiteY230" fmla="*/ 263746 h 2169949"/>
                      <a:gd name="connsiteX231" fmla="*/ 1379701 w 1645921"/>
                      <a:gd name="connsiteY231" fmla="*/ 272890 h 2169949"/>
                      <a:gd name="connsiteX232" fmla="*/ 1370557 w 1645921"/>
                      <a:gd name="connsiteY232" fmla="*/ 282034 h 2169949"/>
                      <a:gd name="connsiteX233" fmla="*/ 1343226 w 1645921"/>
                      <a:gd name="connsiteY233" fmla="*/ 282034 h 2169949"/>
                      <a:gd name="connsiteX234" fmla="*/ 1343226 w 1645921"/>
                      <a:gd name="connsiteY234" fmla="*/ 292544 h 2169949"/>
                      <a:gd name="connsiteX235" fmla="*/ 1370557 w 1645921"/>
                      <a:gd name="connsiteY235" fmla="*/ 292544 h 2169949"/>
                      <a:gd name="connsiteX236" fmla="*/ 1379701 w 1645921"/>
                      <a:gd name="connsiteY236" fmla="*/ 301688 h 2169949"/>
                      <a:gd name="connsiteX237" fmla="*/ 1370557 w 1645921"/>
                      <a:gd name="connsiteY237" fmla="*/ 310832 h 2169949"/>
                      <a:gd name="connsiteX238" fmla="*/ 1343226 w 1645921"/>
                      <a:gd name="connsiteY238" fmla="*/ 310832 h 2169949"/>
                      <a:gd name="connsiteX239" fmla="*/ 1343226 w 1645921"/>
                      <a:gd name="connsiteY239" fmla="*/ 385248 h 2169949"/>
                      <a:gd name="connsiteX240" fmla="*/ 1497488 w 1645921"/>
                      <a:gd name="connsiteY240" fmla="*/ 385248 h 2169949"/>
                      <a:gd name="connsiteX241" fmla="*/ 1505347 w 1645921"/>
                      <a:gd name="connsiteY241" fmla="*/ 388503 h 2169949"/>
                      <a:gd name="connsiteX242" fmla="*/ 1505405 w 1645921"/>
                      <a:gd name="connsiteY242" fmla="*/ 388454 h 2169949"/>
                      <a:gd name="connsiteX243" fmla="*/ 1524728 w 1645921"/>
                      <a:gd name="connsiteY243" fmla="*/ 390145 h 2169949"/>
                      <a:gd name="connsiteX244" fmla="*/ 1523038 w 1645921"/>
                      <a:gd name="connsiteY244" fmla="*/ 409469 h 2169949"/>
                      <a:gd name="connsiteX245" fmla="*/ 1085083 w 1645921"/>
                      <a:gd name="connsiteY245" fmla="*/ 776956 h 2169949"/>
                      <a:gd name="connsiteX246" fmla="*/ 1087573 w 1645921"/>
                      <a:gd name="connsiteY246" fmla="*/ 789880 h 2169949"/>
                      <a:gd name="connsiteX247" fmla="*/ 1112255 w 1645921"/>
                      <a:gd name="connsiteY247" fmla="*/ 956306 h 2169949"/>
                      <a:gd name="connsiteX248" fmla="*/ 1133490 w 1645921"/>
                      <a:gd name="connsiteY248" fmla="*/ 1096779 h 2169949"/>
                      <a:gd name="connsiteX249" fmla="*/ 1146738 w 1645921"/>
                      <a:gd name="connsiteY249" fmla="*/ 1185346 h 2169949"/>
                      <a:gd name="connsiteX250" fmla="*/ 1147283 w 1645921"/>
                      <a:gd name="connsiteY250" fmla="*/ 1189702 h 2169949"/>
                      <a:gd name="connsiteX251" fmla="*/ 1153816 w 1645921"/>
                      <a:gd name="connsiteY251" fmla="*/ 1215292 h 2169949"/>
                      <a:gd name="connsiteX252" fmla="*/ 1156176 w 1645921"/>
                      <a:gd name="connsiteY252" fmla="*/ 1249956 h 2169949"/>
                      <a:gd name="connsiteX253" fmla="*/ 1190114 w 1645921"/>
                      <a:gd name="connsiteY253" fmla="*/ 1475367 h 2169949"/>
                      <a:gd name="connsiteX254" fmla="*/ 1217701 w 1645921"/>
                      <a:gd name="connsiteY254" fmla="*/ 1659579 h 2169949"/>
                      <a:gd name="connsiteX255" fmla="*/ 1221875 w 1645921"/>
                      <a:gd name="connsiteY255" fmla="*/ 1665931 h 2169949"/>
                      <a:gd name="connsiteX256" fmla="*/ 1224235 w 1645921"/>
                      <a:gd name="connsiteY256" fmla="*/ 1671920 h 2169949"/>
                      <a:gd name="connsiteX257" fmla="*/ 1235668 w 1645921"/>
                      <a:gd name="connsiteY257" fmla="*/ 1781903 h 2169949"/>
                      <a:gd name="connsiteX258" fmla="*/ 1258718 w 1645921"/>
                      <a:gd name="connsiteY258" fmla="*/ 1935625 h 2169949"/>
                      <a:gd name="connsiteX259" fmla="*/ 1281222 w 1645921"/>
                      <a:gd name="connsiteY259" fmla="*/ 2087713 h 2169949"/>
                      <a:gd name="connsiteX260" fmla="*/ 1286826 w 1645921"/>
                      <a:gd name="connsiteY260" fmla="*/ 2124229 h 2169949"/>
                      <a:gd name="connsiteX261" fmla="*/ 1623061 w 1645921"/>
                      <a:gd name="connsiteY261" fmla="*/ 2124229 h 2169949"/>
                      <a:gd name="connsiteX262" fmla="*/ 1636122 w 1645921"/>
                      <a:gd name="connsiteY262" fmla="*/ 2129640 h 2169949"/>
                      <a:gd name="connsiteX263" fmla="*/ 1640572 w 1645921"/>
                      <a:gd name="connsiteY263" fmla="*/ 2129637 h 2169949"/>
                      <a:gd name="connsiteX264" fmla="*/ 1640572 w 1645921"/>
                      <a:gd name="connsiteY264" fmla="*/ 2134176 h 2169949"/>
                      <a:gd name="connsiteX265" fmla="*/ 1645921 w 1645921"/>
                      <a:gd name="connsiteY265" fmla="*/ 2147089 h 2169949"/>
                      <a:gd name="connsiteX266" fmla="*/ 1645920 w 1645921"/>
                      <a:gd name="connsiteY266" fmla="*/ 2147089 h 2169949"/>
                      <a:gd name="connsiteX267" fmla="*/ 1640572 w 1645921"/>
                      <a:gd name="connsiteY267" fmla="*/ 2160000 h 2169949"/>
                      <a:gd name="connsiteX268" fmla="*/ 1640572 w 1645921"/>
                      <a:gd name="connsiteY268" fmla="*/ 2166683 h 2169949"/>
                      <a:gd name="connsiteX269" fmla="*/ 1630945 w 1645921"/>
                      <a:gd name="connsiteY269" fmla="*/ 2166683 h 2169949"/>
                      <a:gd name="connsiteX270" fmla="*/ 1623060 w 1645921"/>
                      <a:gd name="connsiteY270" fmla="*/ 2169949 h 2169949"/>
                      <a:gd name="connsiteX271" fmla="*/ 22860 w 1645921"/>
                      <a:gd name="connsiteY271" fmla="*/ 2169948 h 2169949"/>
                      <a:gd name="connsiteX272" fmla="*/ 14978 w 1645921"/>
                      <a:gd name="connsiteY272" fmla="*/ 2166683 h 2169949"/>
                      <a:gd name="connsiteX273" fmla="*/ 5349 w 1645921"/>
                      <a:gd name="connsiteY273" fmla="*/ 2166683 h 2169949"/>
                      <a:gd name="connsiteX274" fmla="*/ 5349 w 1645921"/>
                      <a:gd name="connsiteY274" fmla="*/ 2160002 h 2169949"/>
                      <a:gd name="connsiteX275" fmla="*/ 0 w 1645921"/>
                      <a:gd name="connsiteY275" fmla="*/ 2147089 h 2169949"/>
                      <a:gd name="connsiteX276" fmla="*/ 6696 w 1645921"/>
                      <a:gd name="connsiteY276" fmla="*/ 2130925 h 2169949"/>
                      <a:gd name="connsiteX277" fmla="*/ 22860 w 1645921"/>
                      <a:gd name="connsiteY277" fmla="*/ 2124229 h 2169949"/>
                      <a:gd name="connsiteX278" fmla="*/ 410941 w 1645921"/>
                      <a:gd name="connsiteY278" fmla="*/ 2124229 h 2169949"/>
                      <a:gd name="connsiteX279" fmla="*/ 415334 w 1645921"/>
                      <a:gd name="connsiteY279" fmla="*/ 2082631 h 2169949"/>
                      <a:gd name="connsiteX280" fmla="*/ 427676 w 1645921"/>
                      <a:gd name="connsiteY280" fmla="*/ 1961033 h 2169949"/>
                      <a:gd name="connsiteX281" fmla="*/ 437295 w 1645921"/>
                      <a:gd name="connsiteY281" fmla="*/ 1862847 h 2169949"/>
                      <a:gd name="connsiteX282" fmla="*/ 449455 w 1645921"/>
                      <a:gd name="connsiteY282" fmla="*/ 1745786 h 2169949"/>
                      <a:gd name="connsiteX283" fmla="*/ 453447 w 1645921"/>
                      <a:gd name="connsiteY283" fmla="*/ 1706221 h 2169949"/>
                      <a:gd name="connsiteX284" fmla="*/ 444554 w 1645921"/>
                      <a:gd name="connsiteY284" fmla="*/ 1691158 h 2169949"/>
                      <a:gd name="connsiteX285" fmla="*/ 458348 w 1645921"/>
                      <a:gd name="connsiteY285" fmla="*/ 1653227 h 2169949"/>
                      <a:gd name="connsiteX286" fmla="*/ 475045 w 1645921"/>
                      <a:gd name="connsiteY286" fmla="*/ 1492971 h 2169949"/>
                      <a:gd name="connsiteX287" fmla="*/ 488112 w 1645921"/>
                      <a:gd name="connsiteY287" fmla="*/ 1357761 h 2169949"/>
                      <a:gd name="connsiteX288" fmla="*/ 501179 w 1645921"/>
                      <a:gd name="connsiteY288" fmla="*/ 1231626 h 2169949"/>
                      <a:gd name="connsiteX289" fmla="*/ 490834 w 1645921"/>
                      <a:gd name="connsiteY289" fmla="*/ 1215473 h 2169949"/>
                      <a:gd name="connsiteX290" fmla="*/ 505898 w 1645921"/>
                      <a:gd name="connsiteY290" fmla="*/ 1182805 h 2169949"/>
                      <a:gd name="connsiteX291" fmla="*/ 518239 w 1645921"/>
                      <a:gd name="connsiteY291" fmla="*/ 1063022 h 2169949"/>
                      <a:gd name="connsiteX292" fmla="*/ 527858 w 1645921"/>
                      <a:gd name="connsiteY292" fmla="*/ 966651 h 2169949"/>
                      <a:gd name="connsiteX293" fmla="*/ 540018 w 1645921"/>
                      <a:gd name="connsiteY293" fmla="*/ 847775 h 2169949"/>
                      <a:gd name="connsiteX294" fmla="*/ 548341 w 1645921"/>
                      <a:gd name="connsiteY294" fmla="*/ 764399 h 2169949"/>
                      <a:gd name="connsiteX295" fmla="*/ 132037 w 1645921"/>
                      <a:gd name="connsiteY295" fmla="*/ 415079 h 2169949"/>
                      <a:gd name="connsiteX296" fmla="*/ 129621 w 1645921"/>
                      <a:gd name="connsiteY296" fmla="*/ 410438 h 2169949"/>
                      <a:gd name="connsiteX297" fmla="*/ 125334 w 1645921"/>
                      <a:gd name="connsiteY297" fmla="*/ 408662 h 2169949"/>
                      <a:gd name="connsiteX298" fmla="*/ 121316 w 1645921"/>
                      <a:gd name="connsiteY298" fmla="*/ 398964 h 2169949"/>
                      <a:gd name="connsiteX299" fmla="*/ 135032 w 1645921"/>
                      <a:gd name="connsiteY299" fmla="*/ 385248 h 2169949"/>
                      <a:gd name="connsiteX300" fmla="*/ 301963 w 1645921"/>
                      <a:gd name="connsiteY300" fmla="*/ 385248 h 2169949"/>
                      <a:gd name="connsiteX301" fmla="*/ 301963 w 1645921"/>
                      <a:gd name="connsiteY301" fmla="*/ 319242 h 2169949"/>
                      <a:gd name="connsiteX302" fmla="*/ 274367 w 1645921"/>
                      <a:gd name="connsiteY302" fmla="*/ 319242 h 2169949"/>
                      <a:gd name="connsiteX303" fmla="*/ 265223 w 1645921"/>
                      <a:gd name="connsiteY303" fmla="*/ 310098 h 2169949"/>
                      <a:gd name="connsiteX304" fmla="*/ 274367 w 1645921"/>
                      <a:gd name="connsiteY304" fmla="*/ 300954 h 2169949"/>
                      <a:gd name="connsiteX305" fmla="*/ 301963 w 1645921"/>
                      <a:gd name="connsiteY305" fmla="*/ 300954 h 2169949"/>
                      <a:gd name="connsiteX306" fmla="*/ 301963 w 1645921"/>
                      <a:gd name="connsiteY306" fmla="*/ 290444 h 2169949"/>
                      <a:gd name="connsiteX307" fmla="*/ 274367 w 1645921"/>
                      <a:gd name="connsiteY307" fmla="*/ 290444 h 2169949"/>
                      <a:gd name="connsiteX308" fmla="*/ 265223 w 1645921"/>
                      <a:gd name="connsiteY308" fmla="*/ 281300 h 2169949"/>
                      <a:gd name="connsiteX309" fmla="*/ 274367 w 1645921"/>
                      <a:gd name="connsiteY309" fmla="*/ 272156 h 2169949"/>
                      <a:gd name="connsiteX310" fmla="*/ 301963 w 1645921"/>
                      <a:gd name="connsiteY310" fmla="*/ 272156 h 2169949"/>
                      <a:gd name="connsiteX311" fmla="*/ 301963 w 1645921"/>
                      <a:gd name="connsiteY311" fmla="*/ 261646 h 2169949"/>
                      <a:gd name="connsiteX312" fmla="*/ 274367 w 1645921"/>
                      <a:gd name="connsiteY312" fmla="*/ 261646 h 2169949"/>
                      <a:gd name="connsiteX313" fmla="*/ 265223 w 1645921"/>
                      <a:gd name="connsiteY313" fmla="*/ 252502 h 2169949"/>
                      <a:gd name="connsiteX314" fmla="*/ 274367 w 1645921"/>
                      <a:gd name="connsiteY314" fmla="*/ 243358 h 2169949"/>
                      <a:gd name="connsiteX315" fmla="*/ 301963 w 1645921"/>
                      <a:gd name="connsiteY315" fmla="*/ 243358 h 2169949"/>
                      <a:gd name="connsiteX316" fmla="*/ 301963 w 1645921"/>
                      <a:gd name="connsiteY316" fmla="*/ 219866 h 2169949"/>
                      <a:gd name="connsiteX317" fmla="*/ 315679 w 1645921"/>
                      <a:gd name="connsiteY317" fmla="*/ 206150 h 2169949"/>
                      <a:gd name="connsiteX318" fmla="*/ 329395 w 1645921"/>
                      <a:gd name="connsiteY318" fmla="*/ 219866 h 2169949"/>
                      <a:gd name="connsiteX319" fmla="*/ 329395 w 1645921"/>
                      <a:gd name="connsiteY319" fmla="*/ 243358 h 2169949"/>
                      <a:gd name="connsiteX320" fmla="*/ 358387 w 1645921"/>
                      <a:gd name="connsiteY320" fmla="*/ 243358 h 2169949"/>
                      <a:gd name="connsiteX321" fmla="*/ 367531 w 1645921"/>
                      <a:gd name="connsiteY321" fmla="*/ 252502 h 2169949"/>
                      <a:gd name="connsiteX322" fmla="*/ 358387 w 1645921"/>
                      <a:gd name="connsiteY322" fmla="*/ 261646 h 2169949"/>
                      <a:gd name="connsiteX323" fmla="*/ 329395 w 1645921"/>
                      <a:gd name="connsiteY323" fmla="*/ 261646 h 2169949"/>
                      <a:gd name="connsiteX324" fmla="*/ 329395 w 1645921"/>
                      <a:gd name="connsiteY324" fmla="*/ 272156 h 2169949"/>
                      <a:gd name="connsiteX325" fmla="*/ 358387 w 1645921"/>
                      <a:gd name="connsiteY325" fmla="*/ 272156 h 2169949"/>
                      <a:gd name="connsiteX326" fmla="*/ 367531 w 1645921"/>
                      <a:gd name="connsiteY326" fmla="*/ 281300 h 2169949"/>
                      <a:gd name="connsiteX327" fmla="*/ 358387 w 1645921"/>
                      <a:gd name="connsiteY327" fmla="*/ 290444 h 2169949"/>
                      <a:gd name="connsiteX328" fmla="*/ 329395 w 1645921"/>
                      <a:gd name="connsiteY328" fmla="*/ 290444 h 2169949"/>
                      <a:gd name="connsiteX329" fmla="*/ 329395 w 1645921"/>
                      <a:gd name="connsiteY329" fmla="*/ 300954 h 2169949"/>
                      <a:gd name="connsiteX330" fmla="*/ 358387 w 1645921"/>
                      <a:gd name="connsiteY330" fmla="*/ 300954 h 2169949"/>
                      <a:gd name="connsiteX331" fmla="*/ 367531 w 1645921"/>
                      <a:gd name="connsiteY331" fmla="*/ 310098 h 2169949"/>
                      <a:gd name="connsiteX332" fmla="*/ 358387 w 1645921"/>
                      <a:gd name="connsiteY332" fmla="*/ 319242 h 2169949"/>
                      <a:gd name="connsiteX333" fmla="*/ 329395 w 1645921"/>
                      <a:gd name="connsiteY333" fmla="*/ 319242 h 2169949"/>
                      <a:gd name="connsiteX334" fmla="*/ 329395 w 1645921"/>
                      <a:gd name="connsiteY334" fmla="*/ 385248 h 2169949"/>
                      <a:gd name="connsiteX335" fmla="*/ 447531 w 1645921"/>
                      <a:gd name="connsiteY335" fmla="*/ 385248 h 2169949"/>
                      <a:gd name="connsiteX336" fmla="*/ 447531 w 1645921"/>
                      <a:gd name="connsiteY336" fmla="*/ 315782 h 2169949"/>
                      <a:gd name="connsiteX337" fmla="*/ 417009 w 1645921"/>
                      <a:gd name="connsiteY337" fmla="*/ 315782 h 2169949"/>
                      <a:gd name="connsiteX338" fmla="*/ 407865 w 1645921"/>
                      <a:gd name="connsiteY338" fmla="*/ 306638 h 2169949"/>
                      <a:gd name="connsiteX339" fmla="*/ 417009 w 1645921"/>
                      <a:gd name="connsiteY339" fmla="*/ 297494 h 2169949"/>
                      <a:gd name="connsiteX340" fmla="*/ 447531 w 1645921"/>
                      <a:gd name="connsiteY340" fmla="*/ 297494 h 2169949"/>
                      <a:gd name="connsiteX341" fmla="*/ 447531 w 1645921"/>
                      <a:gd name="connsiteY341" fmla="*/ 286984 h 2169949"/>
                      <a:gd name="connsiteX342" fmla="*/ 417009 w 1645921"/>
                      <a:gd name="connsiteY342" fmla="*/ 286984 h 2169949"/>
                      <a:gd name="connsiteX343" fmla="*/ 407865 w 1645921"/>
                      <a:gd name="connsiteY343" fmla="*/ 277840 h 2169949"/>
                      <a:gd name="connsiteX344" fmla="*/ 417009 w 1645921"/>
                      <a:gd name="connsiteY344" fmla="*/ 268696 h 2169949"/>
                      <a:gd name="connsiteX345" fmla="*/ 447531 w 1645921"/>
                      <a:gd name="connsiteY345" fmla="*/ 268696 h 2169949"/>
                      <a:gd name="connsiteX346" fmla="*/ 447531 w 1645921"/>
                      <a:gd name="connsiteY346" fmla="*/ 258186 h 2169949"/>
                      <a:gd name="connsiteX347" fmla="*/ 417009 w 1645921"/>
                      <a:gd name="connsiteY347" fmla="*/ 258186 h 2169949"/>
                      <a:gd name="connsiteX348" fmla="*/ 407865 w 1645921"/>
                      <a:gd name="connsiteY348" fmla="*/ 249042 h 2169949"/>
                      <a:gd name="connsiteX349" fmla="*/ 417009 w 1645921"/>
                      <a:gd name="connsiteY349" fmla="*/ 239898 h 2169949"/>
                      <a:gd name="connsiteX350" fmla="*/ 447531 w 1645921"/>
                      <a:gd name="connsiteY350" fmla="*/ 239898 h 2169949"/>
                      <a:gd name="connsiteX351" fmla="*/ 447531 w 1645921"/>
                      <a:gd name="connsiteY351" fmla="*/ 219866 h 2169949"/>
                      <a:gd name="connsiteX352" fmla="*/ 461247 w 1645921"/>
                      <a:gd name="connsiteY352" fmla="*/ 206150 h 2169949"/>
                      <a:gd name="connsiteX353" fmla="*/ 474963 w 1645921"/>
                      <a:gd name="connsiteY353" fmla="*/ 219866 h 2169949"/>
                      <a:gd name="connsiteX354" fmla="*/ 474963 w 1645921"/>
                      <a:gd name="connsiteY354" fmla="*/ 239898 h 2169949"/>
                      <a:gd name="connsiteX355" fmla="*/ 501029 w 1645921"/>
                      <a:gd name="connsiteY355" fmla="*/ 239898 h 2169949"/>
                      <a:gd name="connsiteX356" fmla="*/ 510173 w 1645921"/>
                      <a:gd name="connsiteY356" fmla="*/ 249042 h 2169949"/>
                      <a:gd name="connsiteX357" fmla="*/ 501029 w 1645921"/>
                      <a:gd name="connsiteY357" fmla="*/ 258186 h 2169949"/>
                      <a:gd name="connsiteX358" fmla="*/ 474963 w 1645921"/>
                      <a:gd name="connsiteY358" fmla="*/ 258186 h 2169949"/>
                      <a:gd name="connsiteX359" fmla="*/ 474963 w 1645921"/>
                      <a:gd name="connsiteY359" fmla="*/ 268696 h 2169949"/>
                      <a:gd name="connsiteX360" fmla="*/ 501029 w 1645921"/>
                      <a:gd name="connsiteY360" fmla="*/ 268696 h 2169949"/>
                      <a:gd name="connsiteX361" fmla="*/ 510173 w 1645921"/>
                      <a:gd name="connsiteY361" fmla="*/ 277840 h 2169949"/>
                      <a:gd name="connsiteX362" fmla="*/ 501029 w 1645921"/>
                      <a:gd name="connsiteY362" fmla="*/ 286984 h 2169949"/>
                      <a:gd name="connsiteX363" fmla="*/ 474963 w 1645921"/>
                      <a:gd name="connsiteY363" fmla="*/ 286984 h 2169949"/>
                      <a:gd name="connsiteX364" fmla="*/ 474963 w 1645921"/>
                      <a:gd name="connsiteY364" fmla="*/ 297494 h 2169949"/>
                      <a:gd name="connsiteX365" fmla="*/ 501029 w 1645921"/>
                      <a:gd name="connsiteY365" fmla="*/ 297494 h 2169949"/>
                      <a:gd name="connsiteX366" fmla="*/ 510173 w 1645921"/>
                      <a:gd name="connsiteY366" fmla="*/ 306638 h 2169949"/>
                      <a:gd name="connsiteX367" fmla="*/ 501029 w 1645921"/>
                      <a:gd name="connsiteY367" fmla="*/ 315782 h 2169949"/>
                      <a:gd name="connsiteX368" fmla="*/ 474963 w 1645921"/>
                      <a:gd name="connsiteY368" fmla="*/ 315782 h 2169949"/>
                      <a:gd name="connsiteX369" fmla="*/ 474963 w 1645921"/>
                      <a:gd name="connsiteY369" fmla="*/ 385248 h 2169949"/>
                      <a:gd name="connsiteX370" fmla="*/ 588306 w 1645921"/>
                      <a:gd name="connsiteY370" fmla="*/ 385248 h 2169949"/>
                      <a:gd name="connsiteX371" fmla="*/ 588536 w 1645921"/>
                      <a:gd name="connsiteY371" fmla="*/ 382944 h 2169949"/>
                      <a:gd name="connsiteX372" fmla="*/ 598679 w 1645921"/>
                      <a:gd name="connsiteY372" fmla="*/ 284490 h 2169949"/>
                      <a:gd name="connsiteX373" fmla="*/ 606437 w 1645921"/>
                      <a:gd name="connsiteY373" fmla="*/ 206025 h 2169949"/>
                      <a:gd name="connsiteX374" fmla="*/ 616580 w 1645921"/>
                      <a:gd name="connsiteY374" fmla="*/ 107571 h 2169949"/>
                      <a:gd name="connsiteX375" fmla="*/ 616580 w 1645921"/>
                      <a:gd name="connsiteY375" fmla="*/ 105641 h 2169949"/>
                      <a:gd name="connsiteX376" fmla="*/ 569236 w 1645921"/>
                      <a:gd name="connsiteY376" fmla="*/ 105641 h 2169949"/>
                      <a:gd name="connsiteX377" fmla="*/ 553072 w 1645921"/>
                      <a:gd name="connsiteY377" fmla="*/ 98945 h 2169949"/>
                      <a:gd name="connsiteX378" fmla="*/ 546376 w 1645921"/>
                      <a:gd name="connsiteY378" fmla="*/ 82781 h 2169949"/>
                      <a:gd name="connsiteX379" fmla="*/ 553072 w 1645921"/>
                      <a:gd name="connsiteY379" fmla="*/ 66617 h 2169949"/>
                      <a:gd name="connsiteX380" fmla="*/ 569236 w 1645921"/>
                      <a:gd name="connsiteY380" fmla="*/ 59922 h 2169949"/>
                      <a:gd name="connsiteX381" fmla="*/ 659192 w 1645921"/>
                      <a:gd name="connsiteY381" fmla="*/ 59922 h 2169949"/>
                      <a:gd name="connsiteX382" fmla="*/ 649547 w 1645921"/>
                      <a:gd name="connsiteY382" fmla="*/ 36638 h 2169949"/>
                      <a:gd name="connsiteX383" fmla="*/ 686185 w 1645921"/>
                      <a:gd name="connsiteY383" fmla="*/ 0 h 2169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</a:cxnLst>
                    <a:rect l="l" t="t" r="r" b="b"/>
                    <a:pathLst>
                      <a:path w="1645921" h="2169949">
                        <a:moveTo>
                          <a:pt x="817516" y="1935988"/>
                        </a:moveTo>
                        <a:lnTo>
                          <a:pt x="513238" y="2124229"/>
                        </a:lnTo>
                        <a:lnTo>
                          <a:pt x="820226" y="2124229"/>
                        </a:lnTo>
                        <a:close/>
                        <a:moveTo>
                          <a:pt x="848006" y="1933084"/>
                        </a:moveTo>
                        <a:lnTo>
                          <a:pt x="851058" y="2124229"/>
                        </a:lnTo>
                        <a:lnTo>
                          <a:pt x="1165501" y="2124229"/>
                        </a:lnTo>
                        <a:close/>
                        <a:moveTo>
                          <a:pt x="483030" y="1713663"/>
                        </a:moveTo>
                        <a:lnTo>
                          <a:pt x="441567" y="2124229"/>
                        </a:lnTo>
                        <a:lnTo>
                          <a:pt x="456637" y="2124229"/>
                        </a:lnTo>
                        <a:lnTo>
                          <a:pt x="806082" y="1908038"/>
                        </a:lnTo>
                        <a:cubicBezTo>
                          <a:pt x="698096" y="1843065"/>
                          <a:pt x="591198" y="1778817"/>
                          <a:pt x="483030" y="1713663"/>
                        </a:cubicBezTo>
                        <a:close/>
                        <a:moveTo>
                          <a:pt x="1192837" y="1703681"/>
                        </a:moveTo>
                        <a:cubicBezTo>
                          <a:pt x="1082854" y="1771921"/>
                          <a:pt x="973779" y="1839254"/>
                          <a:pt x="863251" y="1907494"/>
                        </a:cubicBezTo>
                        <a:lnTo>
                          <a:pt x="1223376" y="2124229"/>
                        </a:lnTo>
                        <a:lnTo>
                          <a:pt x="1255703" y="2124229"/>
                        </a:lnTo>
                        <a:close/>
                        <a:moveTo>
                          <a:pt x="813705" y="1701321"/>
                        </a:moveTo>
                        <a:cubicBezTo>
                          <a:pt x="718422" y="1702229"/>
                          <a:pt x="624048" y="1703318"/>
                          <a:pt x="529673" y="1704407"/>
                        </a:cubicBezTo>
                        <a:cubicBezTo>
                          <a:pt x="529492" y="1705133"/>
                          <a:pt x="529310" y="1705859"/>
                          <a:pt x="529129" y="1706584"/>
                        </a:cubicBezTo>
                        <a:cubicBezTo>
                          <a:pt x="624411" y="1763935"/>
                          <a:pt x="719874" y="1821286"/>
                          <a:pt x="816608" y="1879544"/>
                        </a:cubicBezTo>
                        <a:cubicBezTo>
                          <a:pt x="815701" y="1819108"/>
                          <a:pt x="814794" y="1760668"/>
                          <a:pt x="813705" y="1701321"/>
                        </a:cubicBezTo>
                        <a:close/>
                        <a:moveTo>
                          <a:pt x="1143109" y="1697147"/>
                        </a:moveTo>
                        <a:cubicBezTo>
                          <a:pt x="1043471" y="1698236"/>
                          <a:pt x="944014" y="1699325"/>
                          <a:pt x="844376" y="1700595"/>
                        </a:cubicBezTo>
                        <a:cubicBezTo>
                          <a:pt x="845284" y="1762120"/>
                          <a:pt x="846191" y="1821467"/>
                          <a:pt x="847280" y="1882630"/>
                        </a:cubicBezTo>
                        <a:cubicBezTo>
                          <a:pt x="947281" y="1820742"/>
                          <a:pt x="1045467" y="1759943"/>
                          <a:pt x="1143835" y="1699143"/>
                        </a:cubicBezTo>
                        <a:cubicBezTo>
                          <a:pt x="1143653" y="1698417"/>
                          <a:pt x="1143290" y="1697873"/>
                          <a:pt x="1143109" y="1697147"/>
                        </a:cubicBezTo>
                        <a:close/>
                        <a:moveTo>
                          <a:pt x="840565" y="1456129"/>
                        </a:moveTo>
                        <a:cubicBezTo>
                          <a:pt x="841835" y="1528906"/>
                          <a:pt x="842924" y="1599506"/>
                          <a:pt x="844195" y="1670287"/>
                        </a:cubicBezTo>
                        <a:cubicBezTo>
                          <a:pt x="944922" y="1669016"/>
                          <a:pt x="1044923" y="1667927"/>
                          <a:pt x="1144923" y="1666838"/>
                        </a:cubicBezTo>
                        <a:cubicBezTo>
                          <a:pt x="1145105" y="1666294"/>
                          <a:pt x="1145286" y="1665749"/>
                          <a:pt x="1145649" y="1665205"/>
                        </a:cubicBezTo>
                        <a:cubicBezTo>
                          <a:pt x="1044378" y="1595876"/>
                          <a:pt x="942925" y="1526365"/>
                          <a:pt x="840565" y="1456129"/>
                        </a:cubicBezTo>
                        <a:close/>
                        <a:moveTo>
                          <a:pt x="810075" y="1455403"/>
                        </a:moveTo>
                        <a:cubicBezTo>
                          <a:pt x="712252" y="1528362"/>
                          <a:pt x="616062" y="1600413"/>
                          <a:pt x="517695" y="1674098"/>
                        </a:cubicBezTo>
                        <a:cubicBezTo>
                          <a:pt x="617877" y="1672827"/>
                          <a:pt x="715156" y="1671738"/>
                          <a:pt x="813342" y="1670650"/>
                        </a:cubicBezTo>
                        <a:cubicBezTo>
                          <a:pt x="812253" y="1598780"/>
                          <a:pt x="811164" y="1527999"/>
                          <a:pt x="810075" y="1455403"/>
                        </a:cubicBezTo>
                        <a:close/>
                        <a:moveTo>
                          <a:pt x="530580" y="1243604"/>
                        </a:moveTo>
                        <a:cubicBezTo>
                          <a:pt x="516606" y="1382081"/>
                          <a:pt x="502813" y="1518924"/>
                          <a:pt x="488656" y="1658308"/>
                        </a:cubicBezTo>
                        <a:cubicBezTo>
                          <a:pt x="593013" y="1580268"/>
                          <a:pt x="695010" y="1504042"/>
                          <a:pt x="797915" y="1426909"/>
                        </a:cubicBezTo>
                        <a:cubicBezTo>
                          <a:pt x="708440" y="1365565"/>
                          <a:pt x="620055" y="1304948"/>
                          <a:pt x="530580" y="1243604"/>
                        </a:cubicBezTo>
                        <a:close/>
                        <a:moveTo>
                          <a:pt x="836935" y="1223277"/>
                        </a:moveTo>
                        <a:cubicBezTo>
                          <a:pt x="837843" y="1280628"/>
                          <a:pt x="838750" y="1337071"/>
                          <a:pt x="839658" y="1395693"/>
                        </a:cubicBezTo>
                        <a:cubicBezTo>
                          <a:pt x="917154" y="1337797"/>
                          <a:pt x="993016" y="1280991"/>
                          <a:pt x="1070150" y="1223277"/>
                        </a:cubicBezTo>
                        <a:cubicBezTo>
                          <a:pt x="991202" y="1223277"/>
                          <a:pt x="914068" y="1223277"/>
                          <a:pt x="836935" y="1223277"/>
                        </a:cubicBezTo>
                        <a:close/>
                        <a:moveTo>
                          <a:pt x="553085" y="1223277"/>
                        </a:moveTo>
                        <a:cubicBezTo>
                          <a:pt x="639111" y="1282080"/>
                          <a:pt x="723323" y="1339975"/>
                          <a:pt x="809167" y="1398778"/>
                        </a:cubicBezTo>
                        <a:cubicBezTo>
                          <a:pt x="808260" y="1338886"/>
                          <a:pt x="807352" y="1280991"/>
                          <a:pt x="806445" y="1223277"/>
                        </a:cubicBezTo>
                        <a:cubicBezTo>
                          <a:pt x="722052" y="1223277"/>
                          <a:pt x="638567" y="1223277"/>
                          <a:pt x="553085" y="1223277"/>
                        </a:cubicBezTo>
                        <a:close/>
                        <a:moveTo>
                          <a:pt x="1121148" y="1222551"/>
                        </a:moveTo>
                        <a:cubicBezTo>
                          <a:pt x="1029859" y="1290973"/>
                          <a:pt x="940021" y="1358124"/>
                          <a:pt x="849095" y="1426001"/>
                        </a:cubicBezTo>
                        <a:cubicBezTo>
                          <a:pt x="961800" y="1503135"/>
                          <a:pt x="1073235" y="1579542"/>
                          <a:pt x="1185940" y="1656856"/>
                        </a:cubicBezTo>
                        <a:cubicBezTo>
                          <a:pt x="1164161" y="1511665"/>
                          <a:pt x="1142746" y="1367925"/>
                          <a:pt x="1121148" y="1222551"/>
                        </a:cubicBezTo>
                        <a:close/>
                        <a:moveTo>
                          <a:pt x="803178" y="1009119"/>
                        </a:moveTo>
                        <a:cubicBezTo>
                          <a:pt x="724956" y="1070463"/>
                          <a:pt x="648367" y="1130354"/>
                          <a:pt x="570690" y="1191335"/>
                        </a:cubicBezTo>
                        <a:cubicBezTo>
                          <a:pt x="650001" y="1191335"/>
                          <a:pt x="727315" y="1191335"/>
                          <a:pt x="805901" y="1191335"/>
                        </a:cubicBezTo>
                        <a:cubicBezTo>
                          <a:pt x="804993" y="1130899"/>
                          <a:pt x="804086" y="1070826"/>
                          <a:pt x="803178" y="1009119"/>
                        </a:cubicBezTo>
                        <a:close/>
                        <a:moveTo>
                          <a:pt x="833305" y="992422"/>
                        </a:moveTo>
                        <a:cubicBezTo>
                          <a:pt x="834394" y="1059936"/>
                          <a:pt x="835483" y="1125636"/>
                          <a:pt x="836572" y="1191154"/>
                        </a:cubicBezTo>
                        <a:cubicBezTo>
                          <a:pt x="920421" y="1191154"/>
                          <a:pt x="1003180" y="1191154"/>
                          <a:pt x="1087391" y="1191154"/>
                        </a:cubicBezTo>
                        <a:cubicBezTo>
                          <a:pt x="1002272" y="1124547"/>
                          <a:pt x="918424" y="1059029"/>
                          <a:pt x="833305" y="992422"/>
                        </a:cubicBezTo>
                        <a:close/>
                        <a:moveTo>
                          <a:pt x="1055404" y="817761"/>
                        </a:moveTo>
                        <a:cubicBezTo>
                          <a:pt x="1051910" y="816514"/>
                          <a:pt x="1047464" y="817648"/>
                          <a:pt x="1042745" y="821277"/>
                        </a:cubicBezTo>
                        <a:cubicBezTo>
                          <a:pt x="1023507" y="836341"/>
                          <a:pt x="1004269" y="851405"/>
                          <a:pt x="985031" y="866468"/>
                        </a:cubicBezTo>
                        <a:cubicBezTo>
                          <a:pt x="941473" y="900770"/>
                          <a:pt x="897916" y="934890"/>
                          <a:pt x="853269" y="969918"/>
                        </a:cubicBezTo>
                        <a:cubicBezTo>
                          <a:pt x="940384" y="1037976"/>
                          <a:pt x="1026411" y="1105309"/>
                          <a:pt x="1113707" y="1173549"/>
                        </a:cubicBezTo>
                        <a:cubicBezTo>
                          <a:pt x="1108625" y="1138521"/>
                          <a:pt x="1103907" y="1105490"/>
                          <a:pt x="1099007" y="1072459"/>
                        </a:cubicBezTo>
                        <a:cubicBezTo>
                          <a:pt x="1092654" y="1029628"/>
                          <a:pt x="1086121" y="986615"/>
                          <a:pt x="1079587" y="943783"/>
                        </a:cubicBezTo>
                        <a:cubicBezTo>
                          <a:pt x="1073779" y="905307"/>
                          <a:pt x="1068335" y="866831"/>
                          <a:pt x="1062346" y="828537"/>
                        </a:cubicBezTo>
                        <a:cubicBezTo>
                          <a:pt x="1061439" y="822639"/>
                          <a:pt x="1058898" y="819009"/>
                          <a:pt x="1055404" y="817761"/>
                        </a:cubicBezTo>
                        <a:close/>
                        <a:moveTo>
                          <a:pt x="576134" y="791513"/>
                        </a:moveTo>
                        <a:cubicBezTo>
                          <a:pt x="563067" y="921460"/>
                          <a:pt x="550181" y="1049773"/>
                          <a:pt x="537114" y="1179357"/>
                        </a:cubicBezTo>
                        <a:cubicBezTo>
                          <a:pt x="539292" y="1178086"/>
                          <a:pt x="540199" y="1177723"/>
                          <a:pt x="540744" y="1177179"/>
                        </a:cubicBezTo>
                        <a:cubicBezTo>
                          <a:pt x="625863" y="1110391"/>
                          <a:pt x="710981" y="1043602"/>
                          <a:pt x="796100" y="976996"/>
                        </a:cubicBezTo>
                        <a:cubicBezTo>
                          <a:pt x="804449" y="970462"/>
                          <a:pt x="804449" y="969918"/>
                          <a:pt x="796100" y="963384"/>
                        </a:cubicBezTo>
                        <a:cubicBezTo>
                          <a:pt x="736934" y="916923"/>
                          <a:pt x="677587" y="870643"/>
                          <a:pt x="618240" y="824181"/>
                        </a:cubicBezTo>
                        <a:cubicBezTo>
                          <a:pt x="604628" y="813473"/>
                          <a:pt x="590835" y="802947"/>
                          <a:pt x="576134" y="791513"/>
                        </a:cubicBezTo>
                        <a:close/>
                        <a:moveTo>
                          <a:pt x="832035" y="779716"/>
                        </a:moveTo>
                        <a:cubicBezTo>
                          <a:pt x="832035" y="836160"/>
                          <a:pt x="832035" y="891151"/>
                          <a:pt x="832035" y="948865"/>
                        </a:cubicBezTo>
                        <a:lnTo>
                          <a:pt x="1031534" y="792496"/>
                        </a:lnTo>
                        <a:lnTo>
                          <a:pt x="1031242" y="791569"/>
                        </a:lnTo>
                        <a:lnTo>
                          <a:pt x="1035405" y="783570"/>
                        </a:lnTo>
                        <a:close/>
                        <a:moveTo>
                          <a:pt x="607714" y="775723"/>
                        </a:moveTo>
                        <a:cubicBezTo>
                          <a:pt x="607532" y="776449"/>
                          <a:pt x="607532" y="776994"/>
                          <a:pt x="607351" y="777720"/>
                        </a:cubicBezTo>
                        <a:cubicBezTo>
                          <a:pt x="671598" y="827993"/>
                          <a:pt x="735845" y="878265"/>
                          <a:pt x="800637" y="928901"/>
                        </a:cubicBezTo>
                        <a:cubicBezTo>
                          <a:pt x="800637" y="878810"/>
                          <a:pt x="800637" y="829626"/>
                          <a:pt x="800637" y="779353"/>
                        </a:cubicBezTo>
                        <a:cubicBezTo>
                          <a:pt x="735119" y="778083"/>
                          <a:pt x="671417" y="776812"/>
                          <a:pt x="607714" y="775723"/>
                        </a:cubicBezTo>
                        <a:close/>
                        <a:moveTo>
                          <a:pt x="796931" y="594770"/>
                        </a:moveTo>
                        <a:cubicBezTo>
                          <a:pt x="732637" y="645191"/>
                          <a:pt x="669686" y="694418"/>
                          <a:pt x="605840" y="744540"/>
                        </a:cubicBezTo>
                        <a:cubicBezTo>
                          <a:pt x="671029" y="744540"/>
                          <a:pt x="734576" y="744540"/>
                          <a:pt x="799169" y="744540"/>
                        </a:cubicBezTo>
                        <a:cubicBezTo>
                          <a:pt x="798423" y="694866"/>
                          <a:pt x="797677" y="645489"/>
                          <a:pt x="796931" y="594770"/>
                        </a:cubicBezTo>
                        <a:close/>
                        <a:moveTo>
                          <a:pt x="821693" y="581046"/>
                        </a:moveTo>
                        <a:cubicBezTo>
                          <a:pt x="822588" y="636538"/>
                          <a:pt x="823483" y="690540"/>
                          <a:pt x="824378" y="744391"/>
                        </a:cubicBezTo>
                        <a:cubicBezTo>
                          <a:pt x="893297" y="744391"/>
                          <a:pt x="961320" y="744391"/>
                          <a:pt x="1030536" y="744391"/>
                        </a:cubicBezTo>
                        <a:cubicBezTo>
                          <a:pt x="960574" y="689645"/>
                          <a:pt x="891656" y="635793"/>
                          <a:pt x="821693" y="581046"/>
                        </a:cubicBezTo>
                        <a:close/>
                        <a:moveTo>
                          <a:pt x="1004245" y="437486"/>
                        </a:moveTo>
                        <a:cubicBezTo>
                          <a:pt x="1001373" y="436461"/>
                          <a:pt x="997719" y="437393"/>
                          <a:pt x="993840" y="440376"/>
                        </a:cubicBezTo>
                        <a:cubicBezTo>
                          <a:pt x="978027" y="452757"/>
                          <a:pt x="962215" y="465139"/>
                          <a:pt x="946402" y="477520"/>
                        </a:cubicBezTo>
                        <a:cubicBezTo>
                          <a:pt x="910601" y="505714"/>
                          <a:pt x="874799" y="533758"/>
                          <a:pt x="838102" y="562549"/>
                        </a:cubicBezTo>
                        <a:cubicBezTo>
                          <a:pt x="909705" y="618489"/>
                          <a:pt x="980414" y="673832"/>
                          <a:pt x="1052166" y="729921"/>
                        </a:cubicBezTo>
                        <a:cubicBezTo>
                          <a:pt x="1047989" y="701130"/>
                          <a:pt x="1044111" y="673981"/>
                          <a:pt x="1040084" y="646831"/>
                        </a:cubicBezTo>
                        <a:cubicBezTo>
                          <a:pt x="1034862" y="611627"/>
                          <a:pt x="1029492" y="576273"/>
                          <a:pt x="1024122" y="541068"/>
                        </a:cubicBezTo>
                        <a:cubicBezTo>
                          <a:pt x="1019348" y="509443"/>
                          <a:pt x="1014873" y="477818"/>
                          <a:pt x="1009951" y="446343"/>
                        </a:cubicBezTo>
                        <a:cubicBezTo>
                          <a:pt x="1009205" y="441495"/>
                          <a:pt x="1007117" y="438511"/>
                          <a:pt x="1004245" y="437486"/>
                        </a:cubicBezTo>
                        <a:close/>
                        <a:moveTo>
                          <a:pt x="610315" y="415911"/>
                        </a:moveTo>
                        <a:cubicBezTo>
                          <a:pt x="599575" y="522720"/>
                          <a:pt x="588983" y="628185"/>
                          <a:pt x="578243" y="734695"/>
                        </a:cubicBezTo>
                        <a:cubicBezTo>
                          <a:pt x="580033" y="733650"/>
                          <a:pt x="580778" y="733352"/>
                          <a:pt x="581226" y="732905"/>
                        </a:cubicBezTo>
                        <a:cubicBezTo>
                          <a:pt x="651189" y="678009"/>
                          <a:pt x="721151" y="623113"/>
                          <a:pt x="791113" y="568367"/>
                        </a:cubicBezTo>
                        <a:cubicBezTo>
                          <a:pt x="797975" y="562996"/>
                          <a:pt x="797975" y="562549"/>
                          <a:pt x="791113" y="557179"/>
                        </a:cubicBezTo>
                        <a:cubicBezTo>
                          <a:pt x="742482" y="518991"/>
                          <a:pt x="693703" y="480951"/>
                          <a:pt x="644923" y="442763"/>
                        </a:cubicBezTo>
                        <a:cubicBezTo>
                          <a:pt x="633735" y="433961"/>
                          <a:pt x="622398" y="425309"/>
                          <a:pt x="610315" y="415911"/>
                        </a:cubicBezTo>
                        <a:close/>
                        <a:moveTo>
                          <a:pt x="1030322" y="412680"/>
                        </a:moveTo>
                        <a:lnTo>
                          <a:pt x="1030686" y="414569"/>
                        </a:lnTo>
                        <a:cubicBezTo>
                          <a:pt x="1037100" y="460216"/>
                          <a:pt x="1044111" y="505714"/>
                          <a:pt x="1050973" y="551361"/>
                        </a:cubicBezTo>
                        <a:cubicBezTo>
                          <a:pt x="1056790" y="589847"/>
                          <a:pt x="1062608" y="628335"/>
                          <a:pt x="1068427" y="666821"/>
                        </a:cubicBezTo>
                        <a:cubicBezTo>
                          <a:pt x="1072006" y="691136"/>
                          <a:pt x="1075736" y="715302"/>
                          <a:pt x="1079316" y="739618"/>
                        </a:cubicBezTo>
                        <a:cubicBezTo>
                          <a:pt x="1079465" y="740811"/>
                          <a:pt x="1079167" y="742900"/>
                          <a:pt x="1079763" y="743198"/>
                        </a:cubicBezTo>
                        <a:lnTo>
                          <a:pt x="1080791" y="744748"/>
                        </a:lnTo>
                        <a:lnTo>
                          <a:pt x="1476534" y="412680"/>
                        </a:lnTo>
                        <a:close/>
                        <a:moveTo>
                          <a:pt x="820649" y="412680"/>
                        </a:moveTo>
                        <a:lnTo>
                          <a:pt x="820649" y="545245"/>
                        </a:lnTo>
                        <a:lnTo>
                          <a:pt x="989779" y="412680"/>
                        </a:lnTo>
                        <a:close/>
                        <a:moveTo>
                          <a:pt x="646336" y="412680"/>
                        </a:moveTo>
                        <a:lnTo>
                          <a:pt x="794842" y="528836"/>
                        </a:lnTo>
                        <a:lnTo>
                          <a:pt x="794842" y="412680"/>
                        </a:lnTo>
                        <a:close/>
                        <a:moveTo>
                          <a:pt x="171855" y="412680"/>
                        </a:moveTo>
                        <a:lnTo>
                          <a:pt x="553095" y="732578"/>
                        </a:lnTo>
                        <a:lnTo>
                          <a:pt x="562729" y="639075"/>
                        </a:lnTo>
                        <a:cubicBezTo>
                          <a:pt x="565414" y="612671"/>
                          <a:pt x="567950" y="586267"/>
                          <a:pt x="570635" y="559864"/>
                        </a:cubicBezTo>
                        <a:cubicBezTo>
                          <a:pt x="573917" y="527344"/>
                          <a:pt x="577348" y="494675"/>
                          <a:pt x="580630" y="462155"/>
                        </a:cubicBezTo>
                        <a:lnTo>
                          <a:pt x="585568" y="412680"/>
                        </a:lnTo>
                        <a:close/>
                        <a:moveTo>
                          <a:pt x="789920" y="135167"/>
                        </a:moveTo>
                        <a:cubicBezTo>
                          <a:pt x="736814" y="215721"/>
                          <a:pt x="683708" y="296274"/>
                          <a:pt x="630156" y="377723"/>
                        </a:cubicBezTo>
                        <a:cubicBezTo>
                          <a:pt x="685648" y="378767"/>
                          <a:pt x="739798" y="379662"/>
                          <a:pt x="794395" y="380706"/>
                        </a:cubicBezTo>
                        <a:cubicBezTo>
                          <a:pt x="793350" y="298512"/>
                          <a:pt x="792455" y="217063"/>
                          <a:pt x="791411" y="135764"/>
                        </a:cubicBezTo>
                        <a:cubicBezTo>
                          <a:pt x="790964" y="135615"/>
                          <a:pt x="790368" y="135466"/>
                          <a:pt x="789920" y="135167"/>
                        </a:cubicBezTo>
                        <a:close/>
                        <a:moveTo>
                          <a:pt x="818262" y="127261"/>
                        </a:moveTo>
                        <a:cubicBezTo>
                          <a:pt x="817666" y="127411"/>
                          <a:pt x="817069" y="127411"/>
                          <a:pt x="816622" y="127559"/>
                        </a:cubicBezTo>
                        <a:cubicBezTo>
                          <a:pt x="817517" y="211842"/>
                          <a:pt x="818561" y="296126"/>
                          <a:pt x="819456" y="381303"/>
                        </a:cubicBezTo>
                        <a:cubicBezTo>
                          <a:pt x="876291" y="382198"/>
                          <a:pt x="932231" y="383243"/>
                          <a:pt x="989513" y="384138"/>
                        </a:cubicBezTo>
                        <a:cubicBezTo>
                          <a:pt x="931634" y="297319"/>
                          <a:pt x="874948" y="212290"/>
                          <a:pt x="818262" y="127261"/>
                        </a:cubicBezTo>
                        <a:close/>
                        <a:moveTo>
                          <a:pt x="762323" y="118161"/>
                        </a:moveTo>
                        <a:cubicBezTo>
                          <a:pt x="727715" y="118460"/>
                          <a:pt x="693256" y="118609"/>
                          <a:pt x="658647" y="118908"/>
                        </a:cubicBezTo>
                        <a:cubicBezTo>
                          <a:pt x="652979" y="118908"/>
                          <a:pt x="645520" y="117267"/>
                          <a:pt x="642089" y="120101"/>
                        </a:cubicBezTo>
                        <a:cubicBezTo>
                          <a:pt x="638807" y="122786"/>
                          <a:pt x="639702" y="130543"/>
                          <a:pt x="638807" y="135914"/>
                        </a:cubicBezTo>
                        <a:cubicBezTo>
                          <a:pt x="638807" y="136212"/>
                          <a:pt x="638658" y="136361"/>
                          <a:pt x="638658" y="136659"/>
                        </a:cubicBezTo>
                        <a:cubicBezTo>
                          <a:pt x="635376" y="168732"/>
                          <a:pt x="632094" y="200804"/>
                          <a:pt x="628812" y="232876"/>
                        </a:cubicBezTo>
                        <a:cubicBezTo>
                          <a:pt x="625978" y="260772"/>
                          <a:pt x="623144" y="288666"/>
                          <a:pt x="620310" y="316562"/>
                        </a:cubicBezTo>
                        <a:cubicBezTo>
                          <a:pt x="619116" y="327899"/>
                          <a:pt x="618221" y="339236"/>
                          <a:pt x="617028" y="350424"/>
                        </a:cubicBezTo>
                        <a:cubicBezTo>
                          <a:pt x="617475" y="350574"/>
                          <a:pt x="617923" y="350574"/>
                          <a:pt x="618371" y="350723"/>
                        </a:cubicBezTo>
                        <a:cubicBezTo>
                          <a:pt x="669239" y="273749"/>
                          <a:pt x="719957" y="196627"/>
                          <a:pt x="771720" y="118161"/>
                        </a:cubicBezTo>
                        <a:cubicBezTo>
                          <a:pt x="767544" y="118161"/>
                          <a:pt x="765007" y="118161"/>
                          <a:pt x="762323" y="118161"/>
                        </a:cubicBezTo>
                        <a:close/>
                        <a:moveTo>
                          <a:pt x="954457" y="116819"/>
                        </a:moveTo>
                        <a:cubicBezTo>
                          <a:pt x="931932" y="117117"/>
                          <a:pt x="909258" y="117267"/>
                          <a:pt x="886733" y="117416"/>
                        </a:cubicBezTo>
                        <a:cubicBezTo>
                          <a:pt x="872264" y="117416"/>
                          <a:pt x="857644" y="117416"/>
                          <a:pt x="841384" y="117416"/>
                        </a:cubicBezTo>
                        <a:cubicBezTo>
                          <a:pt x="892700" y="194688"/>
                          <a:pt x="943121" y="270170"/>
                          <a:pt x="993392" y="345800"/>
                        </a:cubicBezTo>
                        <a:cubicBezTo>
                          <a:pt x="993840" y="345651"/>
                          <a:pt x="994138" y="345502"/>
                          <a:pt x="994585" y="345352"/>
                        </a:cubicBezTo>
                        <a:cubicBezTo>
                          <a:pt x="992945" y="332971"/>
                          <a:pt x="991303" y="320590"/>
                          <a:pt x="989513" y="308208"/>
                        </a:cubicBezTo>
                        <a:cubicBezTo>
                          <a:pt x="980265" y="246600"/>
                          <a:pt x="970867" y="184842"/>
                          <a:pt x="961767" y="123233"/>
                        </a:cubicBezTo>
                        <a:cubicBezTo>
                          <a:pt x="961021" y="118013"/>
                          <a:pt x="959231" y="116819"/>
                          <a:pt x="954457" y="116819"/>
                        </a:cubicBezTo>
                        <a:close/>
                        <a:moveTo>
                          <a:pt x="686185" y="0"/>
                        </a:moveTo>
                        <a:lnTo>
                          <a:pt x="934104" y="0"/>
                        </a:lnTo>
                        <a:cubicBezTo>
                          <a:pt x="954339" y="0"/>
                          <a:pt x="970742" y="16403"/>
                          <a:pt x="970742" y="36638"/>
                        </a:cubicBezTo>
                        <a:lnTo>
                          <a:pt x="961098" y="59922"/>
                        </a:lnTo>
                        <a:lnTo>
                          <a:pt x="1051055" y="59922"/>
                        </a:lnTo>
                        <a:cubicBezTo>
                          <a:pt x="1063680" y="59922"/>
                          <a:pt x="1073915" y="70157"/>
                          <a:pt x="1073915" y="82782"/>
                        </a:cubicBezTo>
                        <a:lnTo>
                          <a:pt x="1073914" y="82782"/>
                        </a:lnTo>
                        <a:cubicBezTo>
                          <a:pt x="1073914" y="95407"/>
                          <a:pt x="1063679" y="105642"/>
                          <a:pt x="1051054" y="105642"/>
                        </a:cubicBezTo>
                        <a:lnTo>
                          <a:pt x="984543" y="105642"/>
                        </a:lnTo>
                        <a:lnTo>
                          <a:pt x="1025912" y="382944"/>
                        </a:lnTo>
                        <a:cubicBezTo>
                          <a:pt x="1027254" y="382795"/>
                          <a:pt x="1028447" y="382646"/>
                          <a:pt x="1029492" y="382348"/>
                        </a:cubicBezTo>
                        <a:cubicBezTo>
                          <a:pt x="1029492" y="382944"/>
                          <a:pt x="1029791" y="383541"/>
                          <a:pt x="1029641" y="383839"/>
                        </a:cubicBezTo>
                        <a:lnTo>
                          <a:pt x="1029470" y="385248"/>
                        </a:lnTo>
                        <a:lnTo>
                          <a:pt x="1157032" y="385248"/>
                        </a:lnTo>
                        <a:lnTo>
                          <a:pt x="1157032" y="310832"/>
                        </a:lnTo>
                        <a:lnTo>
                          <a:pt x="1126536" y="310832"/>
                        </a:lnTo>
                        <a:cubicBezTo>
                          <a:pt x="1121486" y="310832"/>
                          <a:pt x="1117392" y="306738"/>
                          <a:pt x="1117392" y="301688"/>
                        </a:cubicBezTo>
                        <a:cubicBezTo>
                          <a:pt x="1117392" y="296638"/>
                          <a:pt x="1121486" y="292544"/>
                          <a:pt x="1126536" y="292544"/>
                        </a:cubicBezTo>
                        <a:lnTo>
                          <a:pt x="1157032" y="292544"/>
                        </a:lnTo>
                        <a:lnTo>
                          <a:pt x="1157032" y="282034"/>
                        </a:lnTo>
                        <a:lnTo>
                          <a:pt x="1126536" y="282034"/>
                        </a:lnTo>
                        <a:cubicBezTo>
                          <a:pt x="1121486" y="282034"/>
                          <a:pt x="1117392" y="277940"/>
                          <a:pt x="1117392" y="272890"/>
                        </a:cubicBezTo>
                        <a:cubicBezTo>
                          <a:pt x="1117392" y="267840"/>
                          <a:pt x="1121486" y="263746"/>
                          <a:pt x="1126536" y="263746"/>
                        </a:cubicBezTo>
                        <a:lnTo>
                          <a:pt x="1157032" y="263746"/>
                        </a:lnTo>
                        <a:lnTo>
                          <a:pt x="1157032" y="253236"/>
                        </a:lnTo>
                        <a:lnTo>
                          <a:pt x="1126536" y="253236"/>
                        </a:lnTo>
                        <a:cubicBezTo>
                          <a:pt x="1121486" y="253236"/>
                          <a:pt x="1117392" y="249142"/>
                          <a:pt x="1117392" y="244092"/>
                        </a:cubicBezTo>
                        <a:cubicBezTo>
                          <a:pt x="1117392" y="239042"/>
                          <a:pt x="1121486" y="234948"/>
                          <a:pt x="1126536" y="234948"/>
                        </a:cubicBezTo>
                        <a:lnTo>
                          <a:pt x="1157032" y="234948"/>
                        </a:lnTo>
                        <a:lnTo>
                          <a:pt x="1157032" y="219866"/>
                        </a:lnTo>
                        <a:cubicBezTo>
                          <a:pt x="1157032" y="212291"/>
                          <a:pt x="1163173" y="206150"/>
                          <a:pt x="1170748" y="206150"/>
                        </a:cubicBezTo>
                        <a:cubicBezTo>
                          <a:pt x="1178323" y="206150"/>
                          <a:pt x="1184464" y="212291"/>
                          <a:pt x="1184464" y="219866"/>
                        </a:cubicBezTo>
                        <a:lnTo>
                          <a:pt x="1184464" y="234948"/>
                        </a:lnTo>
                        <a:lnTo>
                          <a:pt x="1210556" y="234948"/>
                        </a:lnTo>
                        <a:cubicBezTo>
                          <a:pt x="1215606" y="234948"/>
                          <a:pt x="1219700" y="239042"/>
                          <a:pt x="1219700" y="244092"/>
                        </a:cubicBezTo>
                        <a:cubicBezTo>
                          <a:pt x="1219700" y="249142"/>
                          <a:pt x="1215606" y="253236"/>
                          <a:pt x="1210556" y="253236"/>
                        </a:cubicBezTo>
                        <a:lnTo>
                          <a:pt x="1184464" y="253236"/>
                        </a:lnTo>
                        <a:lnTo>
                          <a:pt x="1184464" y="263746"/>
                        </a:lnTo>
                        <a:lnTo>
                          <a:pt x="1210556" y="263746"/>
                        </a:lnTo>
                        <a:cubicBezTo>
                          <a:pt x="1215606" y="263746"/>
                          <a:pt x="1219700" y="267840"/>
                          <a:pt x="1219700" y="272890"/>
                        </a:cubicBezTo>
                        <a:cubicBezTo>
                          <a:pt x="1219700" y="277940"/>
                          <a:pt x="1215606" y="282034"/>
                          <a:pt x="1210556" y="282034"/>
                        </a:cubicBezTo>
                        <a:lnTo>
                          <a:pt x="1184464" y="282034"/>
                        </a:lnTo>
                        <a:lnTo>
                          <a:pt x="1184464" y="292544"/>
                        </a:lnTo>
                        <a:lnTo>
                          <a:pt x="1210556" y="292544"/>
                        </a:lnTo>
                        <a:cubicBezTo>
                          <a:pt x="1215606" y="292544"/>
                          <a:pt x="1219700" y="296638"/>
                          <a:pt x="1219700" y="301688"/>
                        </a:cubicBezTo>
                        <a:cubicBezTo>
                          <a:pt x="1219700" y="306738"/>
                          <a:pt x="1215606" y="310832"/>
                          <a:pt x="1210556" y="310832"/>
                        </a:cubicBezTo>
                        <a:lnTo>
                          <a:pt x="1184464" y="310832"/>
                        </a:lnTo>
                        <a:lnTo>
                          <a:pt x="1184464" y="385248"/>
                        </a:lnTo>
                        <a:lnTo>
                          <a:pt x="1315794" y="385248"/>
                        </a:lnTo>
                        <a:lnTo>
                          <a:pt x="1315794" y="310832"/>
                        </a:lnTo>
                        <a:lnTo>
                          <a:pt x="1286537" y="310832"/>
                        </a:lnTo>
                        <a:cubicBezTo>
                          <a:pt x="1281487" y="310832"/>
                          <a:pt x="1277393" y="306738"/>
                          <a:pt x="1277393" y="301688"/>
                        </a:cubicBezTo>
                        <a:cubicBezTo>
                          <a:pt x="1277393" y="296638"/>
                          <a:pt x="1281487" y="292544"/>
                          <a:pt x="1286537" y="292544"/>
                        </a:cubicBezTo>
                        <a:lnTo>
                          <a:pt x="1315794" y="292544"/>
                        </a:lnTo>
                        <a:lnTo>
                          <a:pt x="1315794" y="282034"/>
                        </a:lnTo>
                        <a:lnTo>
                          <a:pt x="1286537" y="282034"/>
                        </a:lnTo>
                        <a:cubicBezTo>
                          <a:pt x="1281487" y="282034"/>
                          <a:pt x="1277393" y="277940"/>
                          <a:pt x="1277393" y="272890"/>
                        </a:cubicBezTo>
                        <a:cubicBezTo>
                          <a:pt x="1277393" y="267840"/>
                          <a:pt x="1281487" y="263746"/>
                          <a:pt x="1286537" y="263746"/>
                        </a:cubicBezTo>
                        <a:lnTo>
                          <a:pt x="1315794" y="263746"/>
                        </a:lnTo>
                        <a:lnTo>
                          <a:pt x="1315794" y="253236"/>
                        </a:lnTo>
                        <a:lnTo>
                          <a:pt x="1286537" y="253236"/>
                        </a:lnTo>
                        <a:cubicBezTo>
                          <a:pt x="1281487" y="253236"/>
                          <a:pt x="1277393" y="249142"/>
                          <a:pt x="1277393" y="244092"/>
                        </a:cubicBezTo>
                        <a:cubicBezTo>
                          <a:pt x="1277393" y="239042"/>
                          <a:pt x="1281487" y="234948"/>
                          <a:pt x="1286537" y="234948"/>
                        </a:cubicBezTo>
                        <a:lnTo>
                          <a:pt x="1315794" y="234948"/>
                        </a:lnTo>
                        <a:lnTo>
                          <a:pt x="1315794" y="219866"/>
                        </a:lnTo>
                        <a:cubicBezTo>
                          <a:pt x="1315794" y="212291"/>
                          <a:pt x="1321935" y="206150"/>
                          <a:pt x="1329510" y="206150"/>
                        </a:cubicBezTo>
                        <a:cubicBezTo>
                          <a:pt x="1337085" y="206150"/>
                          <a:pt x="1343226" y="212291"/>
                          <a:pt x="1343226" y="219866"/>
                        </a:cubicBezTo>
                        <a:lnTo>
                          <a:pt x="1343226" y="234948"/>
                        </a:lnTo>
                        <a:lnTo>
                          <a:pt x="1370557" y="234948"/>
                        </a:lnTo>
                        <a:cubicBezTo>
                          <a:pt x="1375607" y="234948"/>
                          <a:pt x="1379701" y="239042"/>
                          <a:pt x="1379701" y="244092"/>
                        </a:cubicBezTo>
                        <a:cubicBezTo>
                          <a:pt x="1379701" y="249142"/>
                          <a:pt x="1375607" y="253236"/>
                          <a:pt x="1370557" y="253236"/>
                        </a:cubicBezTo>
                        <a:lnTo>
                          <a:pt x="1343226" y="253236"/>
                        </a:lnTo>
                        <a:lnTo>
                          <a:pt x="1343226" y="263746"/>
                        </a:lnTo>
                        <a:lnTo>
                          <a:pt x="1370557" y="263746"/>
                        </a:lnTo>
                        <a:cubicBezTo>
                          <a:pt x="1375607" y="263746"/>
                          <a:pt x="1379701" y="267840"/>
                          <a:pt x="1379701" y="272890"/>
                        </a:cubicBezTo>
                        <a:cubicBezTo>
                          <a:pt x="1379701" y="277940"/>
                          <a:pt x="1375607" y="282034"/>
                          <a:pt x="1370557" y="282034"/>
                        </a:cubicBezTo>
                        <a:lnTo>
                          <a:pt x="1343226" y="282034"/>
                        </a:lnTo>
                        <a:lnTo>
                          <a:pt x="1343226" y="292544"/>
                        </a:lnTo>
                        <a:lnTo>
                          <a:pt x="1370557" y="292544"/>
                        </a:lnTo>
                        <a:cubicBezTo>
                          <a:pt x="1375607" y="292544"/>
                          <a:pt x="1379701" y="296638"/>
                          <a:pt x="1379701" y="301688"/>
                        </a:cubicBezTo>
                        <a:cubicBezTo>
                          <a:pt x="1379701" y="306738"/>
                          <a:pt x="1375607" y="310832"/>
                          <a:pt x="1370557" y="310832"/>
                        </a:cubicBezTo>
                        <a:lnTo>
                          <a:pt x="1343226" y="310832"/>
                        </a:lnTo>
                        <a:lnTo>
                          <a:pt x="1343226" y="385248"/>
                        </a:lnTo>
                        <a:lnTo>
                          <a:pt x="1497488" y="385248"/>
                        </a:lnTo>
                        <a:lnTo>
                          <a:pt x="1505347" y="388503"/>
                        </a:lnTo>
                        <a:lnTo>
                          <a:pt x="1505405" y="388454"/>
                        </a:lnTo>
                        <a:cubicBezTo>
                          <a:pt x="1511207" y="383585"/>
                          <a:pt x="1519859" y="384342"/>
                          <a:pt x="1524728" y="390145"/>
                        </a:cubicBezTo>
                        <a:cubicBezTo>
                          <a:pt x="1529597" y="395948"/>
                          <a:pt x="1528840" y="404599"/>
                          <a:pt x="1523038" y="409469"/>
                        </a:cubicBezTo>
                        <a:lnTo>
                          <a:pt x="1085083" y="776956"/>
                        </a:lnTo>
                        <a:lnTo>
                          <a:pt x="1087573" y="789880"/>
                        </a:lnTo>
                        <a:cubicBezTo>
                          <a:pt x="1095377" y="845416"/>
                          <a:pt x="1103907" y="900770"/>
                          <a:pt x="1112255" y="956306"/>
                        </a:cubicBezTo>
                        <a:cubicBezTo>
                          <a:pt x="1119333" y="1003130"/>
                          <a:pt x="1126411" y="1049955"/>
                          <a:pt x="1133490" y="1096779"/>
                        </a:cubicBezTo>
                        <a:cubicBezTo>
                          <a:pt x="1137845" y="1126362"/>
                          <a:pt x="1142383" y="1155763"/>
                          <a:pt x="1146738" y="1185346"/>
                        </a:cubicBezTo>
                        <a:cubicBezTo>
                          <a:pt x="1146920" y="1186798"/>
                          <a:pt x="1146557" y="1189339"/>
                          <a:pt x="1147283" y="1189702"/>
                        </a:cubicBezTo>
                        <a:cubicBezTo>
                          <a:pt x="1160532" y="1195328"/>
                          <a:pt x="1152546" y="1206762"/>
                          <a:pt x="1153816" y="1215292"/>
                        </a:cubicBezTo>
                        <a:cubicBezTo>
                          <a:pt x="1155450" y="1226726"/>
                          <a:pt x="1154542" y="1238522"/>
                          <a:pt x="1156176" y="1249956"/>
                        </a:cubicBezTo>
                        <a:cubicBezTo>
                          <a:pt x="1167247" y="1325093"/>
                          <a:pt x="1178862" y="1400230"/>
                          <a:pt x="1190114" y="1475367"/>
                        </a:cubicBezTo>
                        <a:cubicBezTo>
                          <a:pt x="1199370" y="1536710"/>
                          <a:pt x="1208445" y="1598235"/>
                          <a:pt x="1217701" y="1659579"/>
                        </a:cubicBezTo>
                        <a:cubicBezTo>
                          <a:pt x="1218064" y="1661756"/>
                          <a:pt x="1220605" y="1663753"/>
                          <a:pt x="1221875" y="1665931"/>
                        </a:cubicBezTo>
                        <a:cubicBezTo>
                          <a:pt x="1222964" y="1667746"/>
                          <a:pt x="1224416" y="1669924"/>
                          <a:pt x="1224235" y="1671920"/>
                        </a:cubicBezTo>
                        <a:cubicBezTo>
                          <a:pt x="1221875" y="1709307"/>
                          <a:pt x="1230587" y="1745423"/>
                          <a:pt x="1235668" y="1781903"/>
                        </a:cubicBezTo>
                        <a:cubicBezTo>
                          <a:pt x="1242928" y="1833264"/>
                          <a:pt x="1251095" y="1884444"/>
                          <a:pt x="1258718" y="1935625"/>
                        </a:cubicBezTo>
                        <a:cubicBezTo>
                          <a:pt x="1266340" y="1986260"/>
                          <a:pt x="1273600" y="2037077"/>
                          <a:pt x="1281222" y="2087713"/>
                        </a:cubicBezTo>
                        <a:lnTo>
                          <a:pt x="1286826" y="2124229"/>
                        </a:lnTo>
                        <a:lnTo>
                          <a:pt x="1623061" y="2124229"/>
                        </a:lnTo>
                        <a:lnTo>
                          <a:pt x="1636122" y="2129640"/>
                        </a:lnTo>
                        <a:lnTo>
                          <a:pt x="1640572" y="2129637"/>
                        </a:lnTo>
                        <a:lnTo>
                          <a:pt x="1640572" y="2134176"/>
                        </a:lnTo>
                        <a:lnTo>
                          <a:pt x="1645921" y="2147089"/>
                        </a:lnTo>
                        <a:lnTo>
                          <a:pt x="1645920" y="2147089"/>
                        </a:lnTo>
                        <a:lnTo>
                          <a:pt x="1640572" y="2160000"/>
                        </a:lnTo>
                        <a:lnTo>
                          <a:pt x="1640572" y="2166683"/>
                        </a:lnTo>
                        <a:lnTo>
                          <a:pt x="1630945" y="2166683"/>
                        </a:lnTo>
                        <a:lnTo>
                          <a:pt x="1623060" y="2169949"/>
                        </a:lnTo>
                        <a:lnTo>
                          <a:pt x="22860" y="2169948"/>
                        </a:lnTo>
                        <a:lnTo>
                          <a:pt x="14978" y="2166683"/>
                        </a:lnTo>
                        <a:lnTo>
                          <a:pt x="5349" y="2166683"/>
                        </a:lnTo>
                        <a:lnTo>
                          <a:pt x="5349" y="2160002"/>
                        </a:lnTo>
                        <a:lnTo>
                          <a:pt x="0" y="2147089"/>
                        </a:lnTo>
                        <a:lnTo>
                          <a:pt x="6696" y="2130925"/>
                        </a:lnTo>
                        <a:cubicBezTo>
                          <a:pt x="10833" y="2126788"/>
                          <a:pt x="16548" y="2124229"/>
                          <a:pt x="22860" y="2124229"/>
                        </a:cubicBezTo>
                        <a:lnTo>
                          <a:pt x="410941" y="2124229"/>
                        </a:lnTo>
                        <a:lnTo>
                          <a:pt x="415334" y="2082631"/>
                        </a:lnTo>
                        <a:cubicBezTo>
                          <a:pt x="419509" y="2042159"/>
                          <a:pt x="423683" y="2001505"/>
                          <a:pt x="427676" y="1961033"/>
                        </a:cubicBezTo>
                        <a:cubicBezTo>
                          <a:pt x="430943" y="1928365"/>
                          <a:pt x="433846" y="1895515"/>
                          <a:pt x="437295" y="1862847"/>
                        </a:cubicBezTo>
                        <a:cubicBezTo>
                          <a:pt x="441287" y="1823827"/>
                          <a:pt x="445462" y="1784807"/>
                          <a:pt x="449455" y="1745786"/>
                        </a:cubicBezTo>
                        <a:cubicBezTo>
                          <a:pt x="450906" y="1732538"/>
                          <a:pt x="451995" y="1719289"/>
                          <a:pt x="453447" y="1706221"/>
                        </a:cubicBezTo>
                        <a:cubicBezTo>
                          <a:pt x="454173" y="1699688"/>
                          <a:pt x="454173" y="1693517"/>
                          <a:pt x="444554" y="1691158"/>
                        </a:cubicBezTo>
                        <a:cubicBezTo>
                          <a:pt x="461977" y="1681902"/>
                          <a:pt x="456896" y="1666112"/>
                          <a:pt x="458348" y="1653227"/>
                        </a:cubicBezTo>
                        <a:cubicBezTo>
                          <a:pt x="464700" y="1599869"/>
                          <a:pt x="469600" y="1546329"/>
                          <a:pt x="475045" y="1492971"/>
                        </a:cubicBezTo>
                        <a:cubicBezTo>
                          <a:pt x="479582" y="1447962"/>
                          <a:pt x="483756" y="1402771"/>
                          <a:pt x="488112" y="1357761"/>
                        </a:cubicBezTo>
                        <a:cubicBezTo>
                          <a:pt x="492286" y="1315656"/>
                          <a:pt x="496097" y="1273550"/>
                          <a:pt x="501179" y="1231626"/>
                        </a:cubicBezTo>
                        <a:cubicBezTo>
                          <a:pt x="502450" y="1222007"/>
                          <a:pt x="495190" y="1221099"/>
                          <a:pt x="490834" y="1215473"/>
                        </a:cubicBezTo>
                        <a:cubicBezTo>
                          <a:pt x="506805" y="1209484"/>
                          <a:pt x="504446" y="1195328"/>
                          <a:pt x="505898" y="1182805"/>
                        </a:cubicBezTo>
                        <a:cubicBezTo>
                          <a:pt x="510072" y="1142877"/>
                          <a:pt x="514065" y="1102950"/>
                          <a:pt x="518239" y="1063022"/>
                        </a:cubicBezTo>
                        <a:cubicBezTo>
                          <a:pt x="521506" y="1030898"/>
                          <a:pt x="524591" y="998774"/>
                          <a:pt x="527858" y="966651"/>
                        </a:cubicBezTo>
                        <a:cubicBezTo>
                          <a:pt x="531851" y="927086"/>
                          <a:pt x="536025" y="887340"/>
                          <a:pt x="540018" y="847775"/>
                        </a:cubicBezTo>
                        <a:lnTo>
                          <a:pt x="548341" y="764399"/>
                        </a:lnTo>
                        <a:lnTo>
                          <a:pt x="132037" y="415079"/>
                        </a:lnTo>
                        <a:lnTo>
                          <a:pt x="129621" y="410438"/>
                        </a:lnTo>
                        <a:lnTo>
                          <a:pt x="125334" y="408662"/>
                        </a:lnTo>
                        <a:cubicBezTo>
                          <a:pt x="122852" y="406180"/>
                          <a:pt x="121316" y="402751"/>
                          <a:pt x="121316" y="398964"/>
                        </a:cubicBezTo>
                        <a:cubicBezTo>
                          <a:pt x="121316" y="391389"/>
                          <a:pt x="127457" y="385248"/>
                          <a:pt x="135032" y="385248"/>
                        </a:cubicBezTo>
                        <a:lnTo>
                          <a:pt x="301963" y="385248"/>
                        </a:lnTo>
                        <a:lnTo>
                          <a:pt x="301963" y="319242"/>
                        </a:lnTo>
                        <a:lnTo>
                          <a:pt x="274367" y="319242"/>
                        </a:lnTo>
                        <a:cubicBezTo>
                          <a:pt x="269317" y="319242"/>
                          <a:pt x="265223" y="315148"/>
                          <a:pt x="265223" y="310098"/>
                        </a:cubicBezTo>
                        <a:cubicBezTo>
                          <a:pt x="265223" y="305048"/>
                          <a:pt x="269317" y="300954"/>
                          <a:pt x="274367" y="300954"/>
                        </a:cubicBezTo>
                        <a:lnTo>
                          <a:pt x="301963" y="300954"/>
                        </a:lnTo>
                        <a:lnTo>
                          <a:pt x="301963" y="290444"/>
                        </a:lnTo>
                        <a:lnTo>
                          <a:pt x="274367" y="290444"/>
                        </a:lnTo>
                        <a:cubicBezTo>
                          <a:pt x="269317" y="290444"/>
                          <a:pt x="265223" y="286350"/>
                          <a:pt x="265223" y="281300"/>
                        </a:cubicBezTo>
                        <a:cubicBezTo>
                          <a:pt x="265223" y="276250"/>
                          <a:pt x="269317" y="272156"/>
                          <a:pt x="274367" y="272156"/>
                        </a:cubicBezTo>
                        <a:lnTo>
                          <a:pt x="301963" y="272156"/>
                        </a:lnTo>
                        <a:lnTo>
                          <a:pt x="301963" y="261646"/>
                        </a:lnTo>
                        <a:lnTo>
                          <a:pt x="274367" y="261646"/>
                        </a:lnTo>
                        <a:cubicBezTo>
                          <a:pt x="269317" y="261646"/>
                          <a:pt x="265223" y="257552"/>
                          <a:pt x="265223" y="252502"/>
                        </a:cubicBezTo>
                        <a:cubicBezTo>
                          <a:pt x="265223" y="247452"/>
                          <a:pt x="269317" y="243358"/>
                          <a:pt x="274367" y="243358"/>
                        </a:cubicBezTo>
                        <a:lnTo>
                          <a:pt x="301963" y="243358"/>
                        </a:lnTo>
                        <a:lnTo>
                          <a:pt x="301963" y="219866"/>
                        </a:lnTo>
                        <a:cubicBezTo>
                          <a:pt x="301963" y="212291"/>
                          <a:pt x="308104" y="206150"/>
                          <a:pt x="315679" y="206150"/>
                        </a:cubicBezTo>
                        <a:cubicBezTo>
                          <a:pt x="323254" y="206150"/>
                          <a:pt x="329395" y="212291"/>
                          <a:pt x="329395" y="219866"/>
                        </a:cubicBezTo>
                        <a:lnTo>
                          <a:pt x="329395" y="243358"/>
                        </a:lnTo>
                        <a:lnTo>
                          <a:pt x="358387" y="243358"/>
                        </a:lnTo>
                        <a:cubicBezTo>
                          <a:pt x="363437" y="243358"/>
                          <a:pt x="367531" y="247452"/>
                          <a:pt x="367531" y="252502"/>
                        </a:cubicBezTo>
                        <a:cubicBezTo>
                          <a:pt x="367531" y="257552"/>
                          <a:pt x="363437" y="261646"/>
                          <a:pt x="358387" y="261646"/>
                        </a:cubicBezTo>
                        <a:lnTo>
                          <a:pt x="329395" y="261646"/>
                        </a:lnTo>
                        <a:lnTo>
                          <a:pt x="329395" y="272156"/>
                        </a:lnTo>
                        <a:lnTo>
                          <a:pt x="358387" y="272156"/>
                        </a:lnTo>
                        <a:cubicBezTo>
                          <a:pt x="363437" y="272156"/>
                          <a:pt x="367531" y="276250"/>
                          <a:pt x="367531" y="281300"/>
                        </a:cubicBezTo>
                        <a:cubicBezTo>
                          <a:pt x="367531" y="286350"/>
                          <a:pt x="363437" y="290444"/>
                          <a:pt x="358387" y="290444"/>
                        </a:cubicBezTo>
                        <a:lnTo>
                          <a:pt x="329395" y="290444"/>
                        </a:lnTo>
                        <a:lnTo>
                          <a:pt x="329395" y="300954"/>
                        </a:lnTo>
                        <a:lnTo>
                          <a:pt x="358387" y="300954"/>
                        </a:lnTo>
                        <a:cubicBezTo>
                          <a:pt x="363437" y="300954"/>
                          <a:pt x="367531" y="305048"/>
                          <a:pt x="367531" y="310098"/>
                        </a:cubicBezTo>
                        <a:cubicBezTo>
                          <a:pt x="367531" y="315148"/>
                          <a:pt x="363437" y="319242"/>
                          <a:pt x="358387" y="319242"/>
                        </a:cubicBezTo>
                        <a:lnTo>
                          <a:pt x="329395" y="319242"/>
                        </a:lnTo>
                        <a:lnTo>
                          <a:pt x="329395" y="385248"/>
                        </a:lnTo>
                        <a:lnTo>
                          <a:pt x="447531" y="385248"/>
                        </a:lnTo>
                        <a:lnTo>
                          <a:pt x="447531" y="315782"/>
                        </a:lnTo>
                        <a:lnTo>
                          <a:pt x="417009" y="315782"/>
                        </a:lnTo>
                        <a:cubicBezTo>
                          <a:pt x="411959" y="315782"/>
                          <a:pt x="407865" y="311688"/>
                          <a:pt x="407865" y="306638"/>
                        </a:cubicBezTo>
                        <a:cubicBezTo>
                          <a:pt x="407865" y="301588"/>
                          <a:pt x="411959" y="297494"/>
                          <a:pt x="417009" y="297494"/>
                        </a:cubicBezTo>
                        <a:lnTo>
                          <a:pt x="447531" y="297494"/>
                        </a:lnTo>
                        <a:lnTo>
                          <a:pt x="447531" y="286984"/>
                        </a:lnTo>
                        <a:lnTo>
                          <a:pt x="417009" y="286984"/>
                        </a:lnTo>
                        <a:cubicBezTo>
                          <a:pt x="411959" y="286984"/>
                          <a:pt x="407865" y="282890"/>
                          <a:pt x="407865" y="277840"/>
                        </a:cubicBezTo>
                        <a:cubicBezTo>
                          <a:pt x="407865" y="272790"/>
                          <a:pt x="411959" y="268696"/>
                          <a:pt x="417009" y="268696"/>
                        </a:cubicBezTo>
                        <a:lnTo>
                          <a:pt x="447531" y="268696"/>
                        </a:lnTo>
                        <a:lnTo>
                          <a:pt x="447531" y="258186"/>
                        </a:lnTo>
                        <a:lnTo>
                          <a:pt x="417009" y="258186"/>
                        </a:lnTo>
                        <a:cubicBezTo>
                          <a:pt x="411959" y="258186"/>
                          <a:pt x="407865" y="254092"/>
                          <a:pt x="407865" y="249042"/>
                        </a:cubicBezTo>
                        <a:cubicBezTo>
                          <a:pt x="407865" y="243992"/>
                          <a:pt x="411959" y="239898"/>
                          <a:pt x="417009" y="239898"/>
                        </a:cubicBezTo>
                        <a:lnTo>
                          <a:pt x="447531" y="239898"/>
                        </a:lnTo>
                        <a:lnTo>
                          <a:pt x="447531" y="219866"/>
                        </a:lnTo>
                        <a:cubicBezTo>
                          <a:pt x="447531" y="212291"/>
                          <a:pt x="453672" y="206150"/>
                          <a:pt x="461247" y="206150"/>
                        </a:cubicBezTo>
                        <a:cubicBezTo>
                          <a:pt x="468822" y="206150"/>
                          <a:pt x="474963" y="212291"/>
                          <a:pt x="474963" y="219866"/>
                        </a:cubicBezTo>
                        <a:lnTo>
                          <a:pt x="474963" y="239898"/>
                        </a:lnTo>
                        <a:lnTo>
                          <a:pt x="501029" y="239898"/>
                        </a:lnTo>
                        <a:cubicBezTo>
                          <a:pt x="506079" y="239898"/>
                          <a:pt x="510173" y="243992"/>
                          <a:pt x="510173" y="249042"/>
                        </a:cubicBezTo>
                        <a:cubicBezTo>
                          <a:pt x="510173" y="254092"/>
                          <a:pt x="506079" y="258186"/>
                          <a:pt x="501029" y="258186"/>
                        </a:cubicBezTo>
                        <a:lnTo>
                          <a:pt x="474963" y="258186"/>
                        </a:lnTo>
                        <a:lnTo>
                          <a:pt x="474963" y="268696"/>
                        </a:lnTo>
                        <a:lnTo>
                          <a:pt x="501029" y="268696"/>
                        </a:lnTo>
                        <a:cubicBezTo>
                          <a:pt x="506079" y="268696"/>
                          <a:pt x="510173" y="272790"/>
                          <a:pt x="510173" y="277840"/>
                        </a:cubicBezTo>
                        <a:cubicBezTo>
                          <a:pt x="510173" y="282890"/>
                          <a:pt x="506079" y="286984"/>
                          <a:pt x="501029" y="286984"/>
                        </a:cubicBezTo>
                        <a:lnTo>
                          <a:pt x="474963" y="286984"/>
                        </a:lnTo>
                        <a:lnTo>
                          <a:pt x="474963" y="297494"/>
                        </a:lnTo>
                        <a:lnTo>
                          <a:pt x="501029" y="297494"/>
                        </a:lnTo>
                        <a:cubicBezTo>
                          <a:pt x="506079" y="297494"/>
                          <a:pt x="510173" y="301588"/>
                          <a:pt x="510173" y="306638"/>
                        </a:cubicBezTo>
                        <a:cubicBezTo>
                          <a:pt x="510173" y="311688"/>
                          <a:pt x="506079" y="315782"/>
                          <a:pt x="501029" y="315782"/>
                        </a:cubicBezTo>
                        <a:lnTo>
                          <a:pt x="474963" y="315782"/>
                        </a:lnTo>
                        <a:lnTo>
                          <a:pt x="474963" y="385248"/>
                        </a:lnTo>
                        <a:lnTo>
                          <a:pt x="588306" y="385248"/>
                        </a:lnTo>
                        <a:lnTo>
                          <a:pt x="588536" y="382944"/>
                        </a:lnTo>
                        <a:cubicBezTo>
                          <a:pt x="591818" y="350126"/>
                          <a:pt x="595397" y="317308"/>
                          <a:pt x="598679" y="284490"/>
                        </a:cubicBezTo>
                        <a:cubicBezTo>
                          <a:pt x="601365" y="258385"/>
                          <a:pt x="603752" y="232130"/>
                          <a:pt x="606437" y="206025"/>
                        </a:cubicBezTo>
                        <a:cubicBezTo>
                          <a:pt x="609718" y="173206"/>
                          <a:pt x="613150" y="140388"/>
                          <a:pt x="616580" y="107571"/>
                        </a:cubicBezTo>
                        <a:lnTo>
                          <a:pt x="616580" y="105641"/>
                        </a:lnTo>
                        <a:lnTo>
                          <a:pt x="569236" y="105641"/>
                        </a:lnTo>
                        <a:cubicBezTo>
                          <a:pt x="562924" y="105641"/>
                          <a:pt x="557209" y="103082"/>
                          <a:pt x="553072" y="98945"/>
                        </a:cubicBezTo>
                        <a:lnTo>
                          <a:pt x="546376" y="82781"/>
                        </a:lnTo>
                        <a:lnTo>
                          <a:pt x="553072" y="66617"/>
                        </a:lnTo>
                        <a:cubicBezTo>
                          <a:pt x="557209" y="62481"/>
                          <a:pt x="562924" y="59922"/>
                          <a:pt x="569236" y="59922"/>
                        </a:cubicBezTo>
                        <a:lnTo>
                          <a:pt x="659192" y="59922"/>
                        </a:lnTo>
                        <a:lnTo>
                          <a:pt x="649547" y="36638"/>
                        </a:lnTo>
                        <a:cubicBezTo>
                          <a:pt x="649547" y="16403"/>
                          <a:pt x="665950" y="0"/>
                          <a:pt x="68618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0" name="Freeform: Shape 322">
                    <a:extLst>
                      <a:ext uri="{FF2B5EF4-FFF2-40B4-BE49-F238E27FC236}">
                        <a16:creationId xmlns:a16="http://schemas.microsoft.com/office/drawing/2014/main" id="{7BEC3640-3176-568A-2C36-8A1448737C8A}"/>
                      </a:ext>
                    </a:extLst>
                  </p:cNvPr>
                  <p:cNvSpPr/>
                  <p:nvPr/>
                </p:nvSpPr>
                <p:spPr>
                  <a:xfrm>
                    <a:off x="6896749" y="1773716"/>
                    <a:ext cx="614834" cy="540859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1" name="Freeform: Shape 323">
                    <a:extLst>
                      <a:ext uri="{FF2B5EF4-FFF2-40B4-BE49-F238E27FC236}">
                        <a16:creationId xmlns:a16="http://schemas.microsoft.com/office/drawing/2014/main" id="{0A55F0E0-FE5A-06A8-63FB-E5B59D4BBA75}"/>
                      </a:ext>
                    </a:extLst>
                  </p:cNvPr>
                  <p:cNvSpPr/>
                  <p:nvPr/>
                </p:nvSpPr>
                <p:spPr>
                  <a:xfrm>
                    <a:off x="7506368" y="2301188"/>
                    <a:ext cx="407810" cy="390406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2" name="Freeform: Shape 324">
                    <a:extLst>
                      <a:ext uri="{FF2B5EF4-FFF2-40B4-BE49-F238E27FC236}">
                        <a16:creationId xmlns:a16="http://schemas.microsoft.com/office/drawing/2014/main" id="{3297F098-F639-6D52-3C8D-248E6E01AECC}"/>
                      </a:ext>
                    </a:extLst>
                  </p:cNvPr>
                  <p:cNvSpPr/>
                  <p:nvPr/>
                </p:nvSpPr>
                <p:spPr>
                  <a:xfrm>
                    <a:off x="6981957" y="1784257"/>
                    <a:ext cx="591852" cy="540859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3" name="Freeform: Shape 325">
                    <a:extLst>
                      <a:ext uri="{FF2B5EF4-FFF2-40B4-BE49-F238E27FC236}">
                        <a16:creationId xmlns:a16="http://schemas.microsoft.com/office/drawing/2014/main" id="{6FC4CBBD-0C46-316B-9BD0-7CFA2693D5F3}"/>
                      </a:ext>
                    </a:extLst>
                  </p:cNvPr>
                  <p:cNvSpPr/>
                  <p:nvPr/>
                </p:nvSpPr>
                <p:spPr>
                  <a:xfrm>
                    <a:off x="7560044" y="2311686"/>
                    <a:ext cx="392566" cy="390406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4" name="Freeform: Shape 326">
                    <a:extLst>
                      <a:ext uri="{FF2B5EF4-FFF2-40B4-BE49-F238E27FC236}">
                        <a16:creationId xmlns:a16="http://schemas.microsoft.com/office/drawing/2014/main" id="{E3FEF038-A1CA-5C96-5119-9CB8489BE2E9}"/>
                      </a:ext>
                    </a:extLst>
                  </p:cNvPr>
                  <p:cNvSpPr/>
                  <p:nvPr/>
                </p:nvSpPr>
                <p:spPr>
                  <a:xfrm>
                    <a:off x="7416615" y="1784214"/>
                    <a:ext cx="387875" cy="540859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5" name="Freeform: Shape 327">
                    <a:extLst>
                      <a:ext uri="{FF2B5EF4-FFF2-40B4-BE49-F238E27FC236}">
                        <a16:creationId xmlns:a16="http://schemas.microsoft.com/office/drawing/2014/main" id="{ABF2CEA8-E481-A218-5986-1C3A26DEE9E2}"/>
                      </a:ext>
                    </a:extLst>
                  </p:cNvPr>
                  <p:cNvSpPr/>
                  <p:nvPr/>
                </p:nvSpPr>
                <p:spPr>
                  <a:xfrm>
                    <a:off x="7512112" y="1794756"/>
                    <a:ext cx="327868" cy="526198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6" name="Freeform: Shape 328">
                    <a:extLst>
                      <a:ext uri="{FF2B5EF4-FFF2-40B4-BE49-F238E27FC236}">
                        <a16:creationId xmlns:a16="http://schemas.microsoft.com/office/drawing/2014/main" id="{7F00BA7B-4CD2-D2DC-AF94-F026D0A775BD}"/>
                      </a:ext>
                    </a:extLst>
                  </p:cNvPr>
                  <p:cNvSpPr/>
                  <p:nvPr/>
                </p:nvSpPr>
                <p:spPr>
                  <a:xfrm>
                    <a:off x="7786303" y="2310455"/>
                    <a:ext cx="262406" cy="388909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7" name="Freeform: Shape 329">
                    <a:extLst>
                      <a:ext uri="{FF2B5EF4-FFF2-40B4-BE49-F238E27FC236}">
                        <a16:creationId xmlns:a16="http://schemas.microsoft.com/office/drawing/2014/main" id="{CCA77408-B96D-6CDF-DEA6-D62D4C59DE22}"/>
                      </a:ext>
                    </a:extLst>
                  </p:cNvPr>
                  <p:cNvSpPr/>
                  <p:nvPr/>
                </p:nvSpPr>
                <p:spPr>
                  <a:xfrm>
                    <a:off x="7839980" y="2320953"/>
                    <a:ext cx="243208" cy="369955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grpSp>
            <p:nvGrpSpPr>
              <p:cNvPr id="59" name="Group 333">
                <a:extLst>
                  <a:ext uri="{FF2B5EF4-FFF2-40B4-BE49-F238E27FC236}">
                    <a16:creationId xmlns:a16="http://schemas.microsoft.com/office/drawing/2014/main" id="{639D4301-3C84-D64D-3BDA-0FD6C5FBE9F2}"/>
                  </a:ext>
                </a:extLst>
              </p:cNvPr>
              <p:cNvGrpSpPr/>
              <p:nvPr/>
            </p:nvGrpSpPr>
            <p:grpSpPr>
              <a:xfrm>
                <a:off x="6051754" y="2522425"/>
                <a:ext cx="450750" cy="516205"/>
                <a:chOff x="6039439" y="2523241"/>
                <a:chExt cx="450750" cy="516205"/>
              </a:xfrm>
            </p:grpSpPr>
            <p:sp>
              <p:nvSpPr>
                <p:cNvPr id="82" name="Freeform: Shape 332">
                  <a:extLst>
                    <a:ext uri="{FF2B5EF4-FFF2-40B4-BE49-F238E27FC236}">
                      <a16:creationId xmlns:a16="http://schemas.microsoft.com/office/drawing/2014/main" id="{BB8AF5D0-4AD3-5401-461F-F702CF262BB2}"/>
                    </a:ext>
                  </a:extLst>
                </p:cNvPr>
                <p:cNvSpPr/>
                <p:nvPr/>
              </p:nvSpPr>
              <p:spPr>
                <a:xfrm>
                  <a:off x="6039439" y="2523241"/>
                  <a:ext cx="446202" cy="301658"/>
                </a:xfrm>
                <a:custGeom>
                  <a:avLst/>
                  <a:gdLst>
                    <a:gd name="connsiteX0" fmla="*/ 0 w 446202"/>
                    <a:gd name="connsiteY0" fmla="*/ 47134 h 301658"/>
                    <a:gd name="connsiteX1" fmla="*/ 355076 w 446202"/>
                    <a:gd name="connsiteY1" fmla="*/ 0 h 301658"/>
                    <a:gd name="connsiteX2" fmla="*/ 446202 w 446202"/>
                    <a:gd name="connsiteY2" fmla="*/ 204248 h 301658"/>
                    <a:gd name="connsiteX3" fmla="*/ 69130 w 446202"/>
                    <a:gd name="connsiteY3" fmla="*/ 301658 h 301658"/>
                    <a:gd name="connsiteX4" fmla="*/ 0 w 446202"/>
                    <a:gd name="connsiteY4" fmla="*/ 47134 h 301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202" h="301658">
                      <a:moveTo>
                        <a:pt x="0" y="47134"/>
                      </a:moveTo>
                      <a:lnTo>
                        <a:pt x="355076" y="0"/>
                      </a:lnTo>
                      <a:lnTo>
                        <a:pt x="446202" y="204248"/>
                      </a:lnTo>
                      <a:lnTo>
                        <a:pt x="69130" y="301658"/>
                      </a:lnTo>
                      <a:lnTo>
                        <a:pt x="0" y="471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83" name="Group 311">
                  <a:extLst>
                    <a:ext uri="{FF2B5EF4-FFF2-40B4-BE49-F238E27FC236}">
                      <a16:creationId xmlns:a16="http://schemas.microsoft.com/office/drawing/2014/main" id="{40DB3F76-6E47-F111-ECE9-BA4CF6BF21AC}"/>
                    </a:ext>
                  </a:extLst>
                </p:cNvPr>
                <p:cNvGrpSpPr/>
                <p:nvPr/>
              </p:nvGrpSpPr>
              <p:grpSpPr>
                <a:xfrm>
                  <a:off x="6047071" y="2533597"/>
                  <a:ext cx="443118" cy="505849"/>
                  <a:chOff x="5313531" y="2427266"/>
                  <a:chExt cx="578139" cy="659985"/>
                </a:xfrm>
              </p:grpSpPr>
              <p:sp>
                <p:nvSpPr>
                  <p:cNvPr id="84" name="Freeform: Shape 312">
                    <a:extLst>
                      <a:ext uri="{FF2B5EF4-FFF2-40B4-BE49-F238E27FC236}">
                        <a16:creationId xmlns:a16="http://schemas.microsoft.com/office/drawing/2014/main" id="{73AF6A69-4B11-4229-9888-5DB20BB17ABC}"/>
                      </a:ext>
                    </a:extLst>
                  </p:cNvPr>
                  <p:cNvSpPr/>
                  <p:nvPr/>
                </p:nvSpPr>
                <p:spPr>
                  <a:xfrm rot="21167348">
                    <a:off x="5313531" y="2427266"/>
                    <a:ext cx="578139" cy="363967"/>
                  </a:xfrm>
                  <a:custGeom>
                    <a:avLst/>
                    <a:gdLst>
                      <a:gd name="connsiteX0" fmla="*/ 399872 w 1082512"/>
                      <a:gd name="connsiteY0" fmla="*/ 310146 h 681495"/>
                      <a:gd name="connsiteX1" fmla="*/ 471073 w 1082512"/>
                      <a:gd name="connsiteY1" fmla="*/ 583914 h 681495"/>
                      <a:gd name="connsiteX2" fmla="*/ 146710 w 1082512"/>
                      <a:gd name="connsiteY2" fmla="*/ 619619 h 681495"/>
                      <a:gd name="connsiteX3" fmla="*/ 109006 w 1082512"/>
                      <a:gd name="connsiteY3" fmla="*/ 327412 h 681495"/>
                      <a:gd name="connsiteX4" fmla="*/ 662410 w 1082512"/>
                      <a:gd name="connsiteY4" fmla="*/ 294562 h 681495"/>
                      <a:gd name="connsiteX5" fmla="*/ 731627 w 1082512"/>
                      <a:gd name="connsiteY5" fmla="*/ 555232 h 681495"/>
                      <a:gd name="connsiteX6" fmla="*/ 516999 w 1082512"/>
                      <a:gd name="connsiteY6" fmla="*/ 578858 h 681495"/>
                      <a:gd name="connsiteX7" fmla="*/ 446394 w 1082512"/>
                      <a:gd name="connsiteY7" fmla="*/ 307385 h 681495"/>
                      <a:gd name="connsiteX8" fmla="*/ 935050 w 1082512"/>
                      <a:gd name="connsiteY8" fmla="*/ 278378 h 681495"/>
                      <a:gd name="connsiteX9" fmla="*/ 1017118 w 1082512"/>
                      <a:gd name="connsiteY9" fmla="*/ 523806 h 681495"/>
                      <a:gd name="connsiteX10" fmla="*/ 777587 w 1082512"/>
                      <a:gd name="connsiteY10" fmla="*/ 550173 h 681495"/>
                      <a:gd name="connsiteX11" fmla="*/ 708980 w 1082512"/>
                      <a:gd name="connsiteY11" fmla="*/ 291797 h 681495"/>
                      <a:gd name="connsiteX12" fmla="*/ 640834 w 1082512"/>
                      <a:gd name="connsiteY12" fmla="*/ 35158 h 681495"/>
                      <a:gd name="connsiteX13" fmla="*/ 853720 w 1082512"/>
                      <a:gd name="connsiteY13" fmla="*/ 35158 h 681495"/>
                      <a:gd name="connsiteX14" fmla="*/ 920033 w 1082512"/>
                      <a:gd name="connsiteY14" fmla="*/ 233470 h 681495"/>
                      <a:gd name="connsiteX15" fmla="*/ 697007 w 1082512"/>
                      <a:gd name="connsiteY15" fmla="*/ 246709 h 681495"/>
                      <a:gd name="connsiteX16" fmla="*/ 375594 w 1082512"/>
                      <a:gd name="connsiteY16" fmla="*/ 35158 h 681495"/>
                      <a:gd name="connsiteX17" fmla="*/ 593530 w 1082512"/>
                      <a:gd name="connsiteY17" fmla="*/ 35158 h 681495"/>
                      <a:gd name="connsiteX18" fmla="*/ 650438 w 1082512"/>
                      <a:gd name="connsiteY18" fmla="*/ 249473 h 681495"/>
                      <a:gd name="connsiteX19" fmla="*/ 434664 w 1082512"/>
                      <a:gd name="connsiteY19" fmla="*/ 262282 h 681495"/>
                      <a:gd name="connsiteX20" fmla="*/ 71295 w 1082512"/>
                      <a:gd name="connsiteY20" fmla="*/ 35158 h 681495"/>
                      <a:gd name="connsiteX21" fmla="*/ 328354 w 1082512"/>
                      <a:gd name="connsiteY21" fmla="*/ 35158 h 681495"/>
                      <a:gd name="connsiteX22" fmla="*/ 388142 w 1082512"/>
                      <a:gd name="connsiteY22" fmla="*/ 265043 h 681495"/>
                      <a:gd name="connsiteX23" fmla="*/ 103141 w 1082512"/>
                      <a:gd name="connsiteY23" fmla="*/ 281961 h 681495"/>
                      <a:gd name="connsiteX24" fmla="*/ 46158 w 1082512"/>
                      <a:gd name="connsiteY24" fmla="*/ 23397 h 681495"/>
                      <a:gd name="connsiteX25" fmla="*/ 125832 w 1082512"/>
                      <a:gd name="connsiteY25" fmla="*/ 640866 h 681495"/>
                      <a:gd name="connsiteX26" fmla="*/ 1045398 w 1082512"/>
                      <a:gd name="connsiteY26" fmla="*/ 539642 h 681495"/>
                      <a:gd name="connsiteX27" fmla="*/ 872772 w 1082512"/>
                      <a:gd name="connsiteY27" fmla="*/ 23397 h 681495"/>
                      <a:gd name="connsiteX28" fmla="*/ 0 w 1082512"/>
                      <a:gd name="connsiteY28" fmla="*/ 0 h 681495"/>
                      <a:gd name="connsiteX29" fmla="*/ 895500 w 1082512"/>
                      <a:gd name="connsiteY29" fmla="*/ 0 h 681495"/>
                      <a:gd name="connsiteX30" fmla="*/ 1082512 w 1082512"/>
                      <a:gd name="connsiteY30" fmla="*/ 559266 h 681495"/>
                      <a:gd name="connsiteX31" fmla="*/ 83171 w 1082512"/>
                      <a:gd name="connsiteY31" fmla="*/ 681495 h 681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082512" h="681495">
                        <a:moveTo>
                          <a:pt x="399872" y="310146"/>
                        </a:moveTo>
                        <a:lnTo>
                          <a:pt x="471073" y="583914"/>
                        </a:lnTo>
                        <a:lnTo>
                          <a:pt x="146710" y="619619"/>
                        </a:lnTo>
                        <a:lnTo>
                          <a:pt x="109006" y="327412"/>
                        </a:lnTo>
                        <a:close/>
                        <a:moveTo>
                          <a:pt x="662410" y="294562"/>
                        </a:moveTo>
                        <a:lnTo>
                          <a:pt x="731627" y="555232"/>
                        </a:lnTo>
                        <a:lnTo>
                          <a:pt x="516999" y="578858"/>
                        </a:lnTo>
                        <a:lnTo>
                          <a:pt x="446394" y="307385"/>
                        </a:lnTo>
                        <a:close/>
                        <a:moveTo>
                          <a:pt x="935050" y="278378"/>
                        </a:moveTo>
                        <a:lnTo>
                          <a:pt x="1017118" y="523806"/>
                        </a:lnTo>
                        <a:lnTo>
                          <a:pt x="777587" y="550173"/>
                        </a:lnTo>
                        <a:lnTo>
                          <a:pt x="708980" y="291797"/>
                        </a:lnTo>
                        <a:close/>
                        <a:moveTo>
                          <a:pt x="640834" y="35158"/>
                        </a:moveTo>
                        <a:lnTo>
                          <a:pt x="853720" y="35158"/>
                        </a:lnTo>
                        <a:lnTo>
                          <a:pt x="920033" y="233470"/>
                        </a:lnTo>
                        <a:lnTo>
                          <a:pt x="697007" y="246709"/>
                        </a:lnTo>
                        <a:close/>
                        <a:moveTo>
                          <a:pt x="375594" y="35158"/>
                        </a:moveTo>
                        <a:lnTo>
                          <a:pt x="593530" y="35158"/>
                        </a:lnTo>
                        <a:lnTo>
                          <a:pt x="650438" y="249473"/>
                        </a:lnTo>
                        <a:lnTo>
                          <a:pt x="434664" y="262282"/>
                        </a:lnTo>
                        <a:close/>
                        <a:moveTo>
                          <a:pt x="71295" y="35158"/>
                        </a:moveTo>
                        <a:lnTo>
                          <a:pt x="328354" y="35158"/>
                        </a:lnTo>
                        <a:lnTo>
                          <a:pt x="388142" y="265043"/>
                        </a:lnTo>
                        <a:lnTo>
                          <a:pt x="103141" y="281961"/>
                        </a:lnTo>
                        <a:close/>
                        <a:moveTo>
                          <a:pt x="46158" y="23397"/>
                        </a:moveTo>
                        <a:lnTo>
                          <a:pt x="125832" y="640866"/>
                        </a:lnTo>
                        <a:lnTo>
                          <a:pt x="1045398" y="539642"/>
                        </a:lnTo>
                        <a:lnTo>
                          <a:pt x="872772" y="23397"/>
                        </a:lnTo>
                        <a:close/>
                        <a:moveTo>
                          <a:pt x="0" y="0"/>
                        </a:moveTo>
                        <a:lnTo>
                          <a:pt x="895500" y="0"/>
                        </a:lnTo>
                        <a:lnTo>
                          <a:pt x="1082512" y="559266"/>
                        </a:lnTo>
                        <a:lnTo>
                          <a:pt x="83171" y="68149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5" name="Rectangle 313">
                    <a:extLst>
                      <a:ext uri="{FF2B5EF4-FFF2-40B4-BE49-F238E27FC236}">
                        <a16:creationId xmlns:a16="http://schemas.microsoft.com/office/drawing/2014/main" id="{258D2611-228B-5184-FA42-7A8C5755F782}"/>
                      </a:ext>
                    </a:extLst>
                  </p:cNvPr>
                  <p:cNvSpPr/>
                  <p:nvPr/>
                </p:nvSpPr>
                <p:spPr>
                  <a:xfrm>
                    <a:off x="5584516" y="2753923"/>
                    <a:ext cx="76595" cy="333328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grpSp>
            <p:nvGrpSpPr>
              <p:cNvPr id="60" name="Group 334">
                <a:extLst>
                  <a:ext uri="{FF2B5EF4-FFF2-40B4-BE49-F238E27FC236}">
                    <a16:creationId xmlns:a16="http://schemas.microsoft.com/office/drawing/2014/main" id="{8B483596-68B5-EEA7-39E1-3EB0B5F4DBD7}"/>
                  </a:ext>
                </a:extLst>
              </p:cNvPr>
              <p:cNvGrpSpPr/>
              <p:nvPr/>
            </p:nvGrpSpPr>
            <p:grpSpPr>
              <a:xfrm>
                <a:off x="6368343" y="2591762"/>
                <a:ext cx="390205" cy="446868"/>
                <a:chOff x="6039439" y="2523241"/>
                <a:chExt cx="450750" cy="516205"/>
              </a:xfrm>
            </p:grpSpPr>
            <p:sp>
              <p:nvSpPr>
                <p:cNvPr id="78" name="Freeform: Shape 335">
                  <a:extLst>
                    <a:ext uri="{FF2B5EF4-FFF2-40B4-BE49-F238E27FC236}">
                      <a16:creationId xmlns:a16="http://schemas.microsoft.com/office/drawing/2014/main" id="{423AA975-83E5-A182-FCD3-8FFE67F60617}"/>
                    </a:ext>
                  </a:extLst>
                </p:cNvPr>
                <p:cNvSpPr/>
                <p:nvPr/>
              </p:nvSpPr>
              <p:spPr>
                <a:xfrm>
                  <a:off x="6039439" y="2523241"/>
                  <a:ext cx="446202" cy="301658"/>
                </a:xfrm>
                <a:custGeom>
                  <a:avLst/>
                  <a:gdLst>
                    <a:gd name="connsiteX0" fmla="*/ 0 w 446202"/>
                    <a:gd name="connsiteY0" fmla="*/ 47134 h 301658"/>
                    <a:gd name="connsiteX1" fmla="*/ 355076 w 446202"/>
                    <a:gd name="connsiteY1" fmla="*/ 0 h 301658"/>
                    <a:gd name="connsiteX2" fmla="*/ 446202 w 446202"/>
                    <a:gd name="connsiteY2" fmla="*/ 204248 h 301658"/>
                    <a:gd name="connsiteX3" fmla="*/ 69130 w 446202"/>
                    <a:gd name="connsiteY3" fmla="*/ 301658 h 301658"/>
                    <a:gd name="connsiteX4" fmla="*/ 0 w 446202"/>
                    <a:gd name="connsiteY4" fmla="*/ 47134 h 301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202" h="301658">
                      <a:moveTo>
                        <a:pt x="0" y="47134"/>
                      </a:moveTo>
                      <a:lnTo>
                        <a:pt x="355076" y="0"/>
                      </a:lnTo>
                      <a:lnTo>
                        <a:pt x="446202" y="204248"/>
                      </a:lnTo>
                      <a:lnTo>
                        <a:pt x="69130" y="301658"/>
                      </a:lnTo>
                      <a:lnTo>
                        <a:pt x="0" y="471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79" name="Group 336">
                  <a:extLst>
                    <a:ext uri="{FF2B5EF4-FFF2-40B4-BE49-F238E27FC236}">
                      <a16:creationId xmlns:a16="http://schemas.microsoft.com/office/drawing/2014/main" id="{0B43478A-EA58-67C0-CBDF-9374389EF54C}"/>
                    </a:ext>
                  </a:extLst>
                </p:cNvPr>
                <p:cNvGrpSpPr/>
                <p:nvPr/>
              </p:nvGrpSpPr>
              <p:grpSpPr>
                <a:xfrm>
                  <a:off x="6047071" y="2533597"/>
                  <a:ext cx="443118" cy="505849"/>
                  <a:chOff x="5313531" y="2427266"/>
                  <a:chExt cx="578139" cy="659985"/>
                </a:xfrm>
              </p:grpSpPr>
              <p:sp>
                <p:nvSpPr>
                  <p:cNvPr id="80" name="Freeform: Shape 337">
                    <a:extLst>
                      <a:ext uri="{FF2B5EF4-FFF2-40B4-BE49-F238E27FC236}">
                        <a16:creationId xmlns:a16="http://schemas.microsoft.com/office/drawing/2014/main" id="{563069C6-9939-7DE2-0116-53936F0D1C1E}"/>
                      </a:ext>
                    </a:extLst>
                  </p:cNvPr>
                  <p:cNvSpPr/>
                  <p:nvPr/>
                </p:nvSpPr>
                <p:spPr>
                  <a:xfrm rot="21167348">
                    <a:off x="5313531" y="2427266"/>
                    <a:ext cx="578139" cy="363967"/>
                  </a:xfrm>
                  <a:custGeom>
                    <a:avLst/>
                    <a:gdLst>
                      <a:gd name="connsiteX0" fmla="*/ 399872 w 1082512"/>
                      <a:gd name="connsiteY0" fmla="*/ 310146 h 681495"/>
                      <a:gd name="connsiteX1" fmla="*/ 471073 w 1082512"/>
                      <a:gd name="connsiteY1" fmla="*/ 583914 h 681495"/>
                      <a:gd name="connsiteX2" fmla="*/ 146710 w 1082512"/>
                      <a:gd name="connsiteY2" fmla="*/ 619619 h 681495"/>
                      <a:gd name="connsiteX3" fmla="*/ 109006 w 1082512"/>
                      <a:gd name="connsiteY3" fmla="*/ 327412 h 681495"/>
                      <a:gd name="connsiteX4" fmla="*/ 662410 w 1082512"/>
                      <a:gd name="connsiteY4" fmla="*/ 294562 h 681495"/>
                      <a:gd name="connsiteX5" fmla="*/ 731627 w 1082512"/>
                      <a:gd name="connsiteY5" fmla="*/ 555232 h 681495"/>
                      <a:gd name="connsiteX6" fmla="*/ 516999 w 1082512"/>
                      <a:gd name="connsiteY6" fmla="*/ 578858 h 681495"/>
                      <a:gd name="connsiteX7" fmla="*/ 446394 w 1082512"/>
                      <a:gd name="connsiteY7" fmla="*/ 307385 h 681495"/>
                      <a:gd name="connsiteX8" fmla="*/ 935050 w 1082512"/>
                      <a:gd name="connsiteY8" fmla="*/ 278378 h 681495"/>
                      <a:gd name="connsiteX9" fmla="*/ 1017118 w 1082512"/>
                      <a:gd name="connsiteY9" fmla="*/ 523806 h 681495"/>
                      <a:gd name="connsiteX10" fmla="*/ 777587 w 1082512"/>
                      <a:gd name="connsiteY10" fmla="*/ 550173 h 681495"/>
                      <a:gd name="connsiteX11" fmla="*/ 708980 w 1082512"/>
                      <a:gd name="connsiteY11" fmla="*/ 291797 h 681495"/>
                      <a:gd name="connsiteX12" fmla="*/ 640834 w 1082512"/>
                      <a:gd name="connsiteY12" fmla="*/ 35158 h 681495"/>
                      <a:gd name="connsiteX13" fmla="*/ 853720 w 1082512"/>
                      <a:gd name="connsiteY13" fmla="*/ 35158 h 681495"/>
                      <a:gd name="connsiteX14" fmla="*/ 920033 w 1082512"/>
                      <a:gd name="connsiteY14" fmla="*/ 233470 h 681495"/>
                      <a:gd name="connsiteX15" fmla="*/ 697007 w 1082512"/>
                      <a:gd name="connsiteY15" fmla="*/ 246709 h 681495"/>
                      <a:gd name="connsiteX16" fmla="*/ 375594 w 1082512"/>
                      <a:gd name="connsiteY16" fmla="*/ 35158 h 681495"/>
                      <a:gd name="connsiteX17" fmla="*/ 593530 w 1082512"/>
                      <a:gd name="connsiteY17" fmla="*/ 35158 h 681495"/>
                      <a:gd name="connsiteX18" fmla="*/ 650438 w 1082512"/>
                      <a:gd name="connsiteY18" fmla="*/ 249473 h 681495"/>
                      <a:gd name="connsiteX19" fmla="*/ 434664 w 1082512"/>
                      <a:gd name="connsiteY19" fmla="*/ 262282 h 681495"/>
                      <a:gd name="connsiteX20" fmla="*/ 71295 w 1082512"/>
                      <a:gd name="connsiteY20" fmla="*/ 35158 h 681495"/>
                      <a:gd name="connsiteX21" fmla="*/ 328354 w 1082512"/>
                      <a:gd name="connsiteY21" fmla="*/ 35158 h 681495"/>
                      <a:gd name="connsiteX22" fmla="*/ 388142 w 1082512"/>
                      <a:gd name="connsiteY22" fmla="*/ 265043 h 681495"/>
                      <a:gd name="connsiteX23" fmla="*/ 103141 w 1082512"/>
                      <a:gd name="connsiteY23" fmla="*/ 281961 h 681495"/>
                      <a:gd name="connsiteX24" fmla="*/ 46158 w 1082512"/>
                      <a:gd name="connsiteY24" fmla="*/ 23397 h 681495"/>
                      <a:gd name="connsiteX25" fmla="*/ 125832 w 1082512"/>
                      <a:gd name="connsiteY25" fmla="*/ 640866 h 681495"/>
                      <a:gd name="connsiteX26" fmla="*/ 1045398 w 1082512"/>
                      <a:gd name="connsiteY26" fmla="*/ 539642 h 681495"/>
                      <a:gd name="connsiteX27" fmla="*/ 872772 w 1082512"/>
                      <a:gd name="connsiteY27" fmla="*/ 23397 h 681495"/>
                      <a:gd name="connsiteX28" fmla="*/ 0 w 1082512"/>
                      <a:gd name="connsiteY28" fmla="*/ 0 h 681495"/>
                      <a:gd name="connsiteX29" fmla="*/ 895500 w 1082512"/>
                      <a:gd name="connsiteY29" fmla="*/ 0 h 681495"/>
                      <a:gd name="connsiteX30" fmla="*/ 1082512 w 1082512"/>
                      <a:gd name="connsiteY30" fmla="*/ 559266 h 681495"/>
                      <a:gd name="connsiteX31" fmla="*/ 83171 w 1082512"/>
                      <a:gd name="connsiteY31" fmla="*/ 681495 h 681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082512" h="681495">
                        <a:moveTo>
                          <a:pt x="399872" y="310146"/>
                        </a:moveTo>
                        <a:lnTo>
                          <a:pt x="471073" y="583914"/>
                        </a:lnTo>
                        <a:lnTo>
                          <a:pt x="146710" y="619619"/>
                        </a:lnTo>
                        <a:lnTo>
                          <a:pt x="109006" y="327412"/>
                        </a:lnTo>
                        <a:close/>
                        <a:moveTo>
                          <a:pt x="662410" y="294562"/>
                        </a:moveTo>
                        <a:lnTo>
                          <a:pt x="731627" y="555232"/>
                        </a:lnTo>
                        <a:lnTo>
                          <a:pt x="516999" y="578858"/>
                        </a:lnTo>
                        <a:lnTo>
                          <a:pt x="446394" y="307385"/>
                        </a:lnTo>
                        <a:close/>
                        <a:moveTo>
                          <a:pt x="935050" y="278378"/>
                        </a:moveTo>
                        <a:lnTo>
                          <a:pt x="1017118" y="523806"/>
                        </a:lnTo>
                        <a:lnTo>
                          <a:pt x="777587" y="550173"/>
                        </a:lnTo>
                        <a:lnTo>
                          <a:pt x="708980" y="291797"/>
                        </a:lnTo>
                        <a:close/>
                        <a:moveTo>
                          <a:pt x="640834" y="35158"/>
                        </a:moveTo>
                        <a:lnTo>
                          <a:pt x="853720" y="35158"/>
                        </a:lnTo>
                        <a:lnTo>
                          <a:pt x="920033" y="233470"/>
                        </a:lnTo>
                        <a:lnTo>
                          <a:pt x="697007" y="246709"/>
                        </a:lnTo>
                        <a:close/>
                        <a:moveTo>
                          <a:pt x="375594" y="35158"/>
                        </a:moveTo>
                        <a:lnTo>
                          <a:pt x="593530" y="35158"/>
                        </a:lnTo>
                        <a:lnTo>
                          <a:pt x="650438" y="249473"/>
                        </a:lnTo>
                        <a:lnTo>
                          <a:pt x="434664" y="262282"/>
                        </a:lnTo>
                        <a:close/>
                        <a:moveTo>
                          <a:pt x="71295" y="35158"/>
                        </a:moveTo>
                        <a:lnTo>
                          <a:pt x="328354" y="35158"/>
                        </a:lnTo>
                        <a:lnTo>
                          <a:pt x="388142" y="265043"/>
                        </a:lnTo>
                        <a:lnTo>
                          <a:pt x="103141" y="281961"/>
                        </a:lnTo>
                        <a:close/>
                        <a:moveTo>
                          <a:pt x="46158" y="23397"/>
                        </a:moveTo>
                        <a:lnTo>
                          <a:pt x="125832" y="640866"/>
                        </a:lnTo>
                        <a:lnTo>
                          <a:pt x="1045398" y="539642"/>
                        </a:lnTo>
                        <a:lnTo>
                          <a:pt x="872772" y="23397"/>
                        </a:lnTo>
                        <a:close/>
                        <a:moveTo>
                          <a:pt x="0" y="0"/>
                        </a:moveTo>
                        <a:lnTo>
                          <a:pt x="895500" y="0"/>
                        </a:lnTo>
                        <a:lnTo>
                          <a:pt x="1082512" y="559266"/>
                        </a:lnTo>
                        <a:lnTo>
                          <a:pt x="83171" y="68149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1" name="Rectangle 338">
                    <a:extLst>
                      <a:ext uri="{FF2B5EF4-FFF2-40B4-BE49-F238E27FC236}">
                        <a16:creationId xmlns:a16="http://schemas.microsoft.com/office/drawing/2014/main" id="{E8F7E174-796F-B4B0-403B-EEBA90193040}"/>
                      </a:ext>
                    </a:extLst>
                  </p:cNvPr>
                  <p:cNvSpPr/>
                  <p:nvPr/>
                </p:nvSpPr>
                <p:spPr>
                  <a:xfrm>
                    <a:off x="5584516" y="2753923"/>
                    <a:ext cx="76595" cy="333328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grpSp>
            <p:nvGrpSpPr>
              <p:cNvPr id="61" name="Group 339">
                <a:extLst>
                  <a:ext uri="{FF2B5EF4-FFF2-40B4-BE49-F238E27FC236}">
                    <a16:creationId xmlns:a16="http://schemas.microsoft.com/office/drawing/2014/main" id="{71A76677-4458-83B1-8E17-168CC5F73CB8}"/>
                  </a:ext>
                </a:extLst>
              </p:cNvPr>
              <p:cNvGrpSpPr/>
              <p:nvPr/>
            </p:nvGrpSpPr>
            <p:grpSpPr>
              <a:xfrm>
                <a:off x="6657917" y="2647437"/>
                <a:ext cx="341590" cy="391193"/>
                <a:chOff x="6039439" y="2523241"/>
                <a:chExt cx="450750" cy="516205"/>
              </a:xfrm>
            </p:grpSpPr>
            <p:sp>
              <p:nvSpPr>
                <p:cNvPr id="74" name="Freeform: Shape 340">
                  <a:extLst>
                    <a:ext uri="{FF2B5EF4-FFF2-40B4-BE49-F238E27FC236}">
                      <a16:creationId xmlns:a16="http://schemas.microsoft.com/office/drawing/2014/main" id="{5BD2C9E6-99A9-FFE8-54A8-5B2092982D72}"/>
                    </a:ext>
                  </a:extLst>
                </p:cNvPr>
                <p:cNvSpPr/>
                <p:nvPr/>
              </p:nvSpPr>
              <p:spPr>
                <a:xfrm>
                  <a:off x="6039439" y="2523241"/>
                  <a:ext cx="446202" cy="301658"/>
                </a:xfrm>
                <a:custGeom>
                  <a:avLst/>
                  <a:gdLst>
                    <a:gd name="connsiteX0" fmla="*/ 0 w 446202"/>
                    <a:gd name="connsiteY0" fmla="*/ 47134 h 301658"/>
                    <a:gd name="connsiteX1" fmla="*/ 355076 w 446202"/>
                    <a:gd name="connsiteY1" fmla="*/ 0 h 301658"/>
                    <a:gd name="connsiteX2" fmla="*/ 446202 w 446202"/>
                    <a:gd name="connsiteY2" fmla="*/ 204248 h 301658"/>
                    <a:gd name="connsiteX3" fmla="*/ 69130 w 446202"/>
                    <a:gd name="connsiteY3" fmla="*/ 301658 h 301658"/>
                    <a:gd name="connsiteX4" fmla="*/ 0 w 446202"/>
                    <a:gd name="connsiteY4" fmla="*/ 47134 h 301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202" h="301658">
                      <a:moveTo>
                        <a:pt x="0" y="47134"/>
                      </a:moveTo>
                      <a:lnTo>
                        <a:pt x="355076" y="0"/>
                      </a:lnTo>
                      <a:lnTo>
                        <a:pt x="446202" y="204248"/>
                      </a:lnTo>
                      <a:lnTo>
                        <a:pt x="69130" y="301658"/>
                      </a:lnTo>
                      <a:lnTo>
                        <a:pt x="0" y="471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75" name="Group 341">
                  <a:extLst>
                    <a:ext uri="{FF2B5EF4-FFF2-40B4-BE49-F238E27FC236}">
                      <a16:creationId xmlns:a16="http://schemas.microsoft.com/office/drawing/2014/main" id="{D43007A0-4EB1-3490-F28F-1A67C894445D}"/>
                    </a:ext>
                  </a:extLst>
                </p:cNvPr>
                <p:cNvGrpSpPr/>
                <p:nvPr/>
              </p:nvGrpSpPr>
              <p:grpSpPr>
                <a:xfrm>
                  <a:off x="6047071" y="2533597"/>
                  <a:ext cx="443118" cy="505849"/>
                  <a:chOff x="5313531" y="2427266"/>
                  <a:chExt cx="578139" cy="659985"/>
                </a:xfrm>
              </p:grpSpPr>
              <p:sp>
                <p:nvSpPr>
                  <p:cNvPr id="76" name="Freeform: Shape 342">
                    <a:extLst>
                      <a:ext uri="{FF2B5EF4-FFF2-40B4-BE49-F238E27FC236}">
                        <a16:creationId xmlns:a16="http://schemas.microsoft.com/office/drawing/2014/main" id="{8FB466C5-DD00-9C95-CEA5-E3CF4F7CCFFD}"/>
                      </a:ext>
                    </a:extLst>
                  </p:cNvPr>
                  <p:cNvSpPr/>
                  <p:nvPr/>
                </p:nvSpPr>
                <p:spPr>
                  <a:xfrm rot="21167348">
                    <a:off x="5313531" y="2427266"/>
                    <a:ext cx="578139" cy="363967"/>
                  </a:xfrm>
                  <a:custGeom>
                    <a:avLst/>
                    <a:gdLst>
                      <a:gd name="connsiteX0" fmla="*/ 399872 w 1082512"/>
                      <a:gd name="connsiteY0" fmla="*/ 310146 h 681495"/>
                      <a:gd name="connsiteX1" fmla="*/ 471073 w 1082512"/>
                      <a:gd name="connsiteY1" fmla="*/ 583914 h 681495"/>
                      <a:gd name="connsiteX2" fmla="*/ 146710 w 1082512"/>
                      <a:gd name="connsiteY2" fmla="*/ 619619 h 681495"/>
                      <a:gd name="connsiteX3" fmla="*/ 109006 w 1082512"/>
                      <a:gd name="connsiteY3" fmla="*/ 327412 h 681495"/>
                      <a:gd name="connsiteX4" fmla="*/ 662410 w 1082512"/>
                      <a:gd name="connsiteY4" fmla="*/ 294562 h 681495"/>
                      <a:gd name="connsiteX5" fmla="*/ 731627 w 1082512"/>
                      <a:gd name="connsiteY5" fmla="*/ 555232 h 681495"/>
                      <a:gd name="connsiteX6" fmla="*/ 516999 w 1082512"/>
                      <a:gd name="connsiteY6" fmla="*/ 578858 h 681495"/>
                      <a:gd name="connsiteX7" fmla="*/ 446394 w 1082512"/>
                      <a:gd name="connsiteY7" fmla="*/ 307385 h 681495"/>
                      <a:gd name="connsiteX8" fmla="*/ 935050 w 1082512"/>
                      <a:gd name="connsiteY8" fmla="*/ 278378 h 681495"/>
                      <a:gd name="connsiteX9" fmla="*/ 1017118 w 1082512"/>
                      <a:gd name="connsiteY9" fmla="*/ 523806 h 681495"/>
                      <a:gd name="connsiteX10" fmla="*/ 777587 w 1082512"/>
                      <a:gd name="connsiteY10" fmla="*/ 550173 h 681495"/>
                      <a:gd name="connsiteX11" fmla="*/ 708980 w 1082512"/>
                      <a:gd name="connsiteY11" fmla="*/ 291797 h 681495"/>
                      <a:gd name="connsiteX12" fmla="*/ 640834 w 1082512"/>
                      <a:gd name="connsiteY12" fmla="*/ 35158 h 681495"/>
                      <a:gd name="connsiteX13" fmla="*/ 853720 w 1082512"/>
                      <a:gd name="connsiteY13" fmla="*/ 35158 h 681495"/>
                      <a:gd name="connsiteX14" fmla="*/ 920033 w 1082512"/>
                      <a:gd name="connsiteY14" fmla="*/ 233470 h 681495"/>
                      <a:gd name="connsiteX15" fmla="*/ 697007 w 1082512"/>
                      <a:gd name="connsiteY15" fmla="*/ 246709 h 681495"/>
                      <a:gd name="connsiteX16" fmla="*/ 375594 w 1082512"/>
                      <a:gd name="connsiteY16" fmla="*/ 35158 h 681495"/>
                      <a:gd name="connsiteX17" fmla="*/ 593530 w 1082512"/>
                      <a:gd name="connsiteY17" fmla="*/ 35158 h 681495"/>
                      <a:gd name="connsiteX18" fmla="*/ 650438 w 1082512"/>
                      <a:gd name="connsiteY18" fmla="*/ 249473 h 681495"/>
                      <a:gd name="connsiteX19" fmla="*/ 434664 w 1082512"/>
                      <a:gd name="connsiteY19" fmla="*/ 262282 h 681495"/>
                      <a:gd name="connsiteX20" fmla="*/ 71295 w 1082512"/>
                      <a:gd name="connsiteY20" fmla="*/ 35158 h 681495"/>
                      <a:gd name="connsiteX21" fmla="*/ 328354 w 1082512"/>
                      <a:gd name="connsiteY21" fmla="*/ 35158 h 681495"/>
                      <a:gd name="connsiteX22" fmla="*/ 388142 w 1082512"/>
                      <a:gd name="connsiteY22" fmla="*/ 265043 h 681495"/>
                      <a:gd name="connsiteX23" fmla="*/ 103141 w 1082512"/>
                      <a:gd name="connsiteY23" fmla="*/ 281961 h 681495"/>
                      <a:gd name="connsiteX24" fmla="*/ 46158 w 1082512"/>
                      <a:gd name="connsiteY24" fmla="*/ 23397 h 681495"/>
                      <a:gd name="connsiteX25" fmla="*/ 125832 w 1082512"/>
                      <a:gd name="connsiteY25" fmla="*/ 640866 h 681495"/>
                      <a:gd name="connsiteX26" fmla="*/ 1045398 w 1082512"/>
                      <a:gd name="connsiteY26" fmla="*/ 539642 h 681495"/>
                      <a:gd name="connsiteX27" fmla="*/ 872772 w 1082512"/>
                      <a:gd name="connsiteY27" fmla="*/ 23397 h 681495"/>
                      <a:gd name="connsiteX28" fmla="*/ 0 w 1082512"/>
                      <a:gd name="connsiteY28" fmla="*/ 0 h 681495"/>
                      <a:gd name="connsiteX29" fmla="*/ 895500 w 1082512"/>
                      <a:gd name="connsiteY29" fmla="*/ 0 h 681495"/>
                      <a:gd name="connsiteX30" fmla="*/ 1082512 w 1082512"/>
                      <a:gd name="connsiteY30" fmla="*/ 559266 h 681495"/>
                      <a:gd name="connsiteX31" fmla="*/ 83171 w 1082512"/>
                      <a:gd name="connsiteY31" fmla="*/ 681495 h 681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082512" h="681495">
                        <a:moveTo>
                          <a:pt x="399872" y="310146"/>
                        </a:moveTo>
                        <a:lnTo>
                          <a:pt x="471073" y="583914"/>
                        </a:lnTo>
                        <a:lnTo>
                          <a:pt x="146710" y="619619"/>
                        </a:lnTo>
                        <a:lnTo>
                          <a:pt x="109006" y="327412"/>
                        </a:lnTo>
                        <a:close/>
                        <a:moveTo>
                          <a:pt x="662410" y="294562"/>
                        </a:moveTo>
                        <a:lnTo>
                          <a:pt x="731627" y="555232"/>
                        </a:lnTo>
                        <a:lnTo>
                          <a:pt x="516999" y="578858"/>
                        </a:lnTo>
                        <a:lnTo>
                          <a:pt x="446394" y="307385"/>
                        </a:lnTo>
                        <a:close/>
                        <a:moveTo>
                          <a:pt x="935050" y="278378"/>
                        </a:moveTo>
                        <a:lnTo>
                          <a:pt x="1017118" y="523806"/>
                        </a:lnTo>
                        <a:lnTo>
                          <a:pt x="777587" y="550173"/>
                        </a:lnTo>
                        <a:lnTo>
                          <a:pt x="708980" y="291797"/>
                        </a:lnTo>
                        <a:close/>
                        <a:moveTo>
                          <a:pt x="640834" y="35158"/>
                        </a:moveTo>
                        <a:lnTo>
                          <a:pt x="853720" y="35158"/>
                        </a:lnTo>
                        <a:lnTo>
                          <a:pt x="920033" y="233470"/>
                        </a:lnTo>
                        <a:lnTo>
                          <a:pt x="697007" y="246709"/>
                        </a:lnTo>
                        <a:close/>
                        <a:moveTo>
                          <a:pt x="375594" y="35158"/>
                        </a:moveTo>
                        <a:lnTo>
                          <a:pt x="593530" y="35158"/>
                        </a:lnTo>
                        <a:lnTo>
                          <a:pt x="650438" y="249473"/>
                        </a:lnTo>
                        <a:lnTo>
                          <a:pt x="434664" y="262282"/>
                        </a:lnTo>
                        <a:close/>
                        <a:moveTo>
                          <a:pt x="71295" y="35158"/>
                        </a:moveTo>
                        <a:lnTo>
                          <a:pt x="328354" y="35158"/>
                        </a:lnTo>
                        <a:lnTo>
                          <a:pt x="388142" y="265043"/>
                        </a:lnTo>
                        <a:lnTo>
                          <a:pt x="103141" y="281961"/>
                        </a:lnTo>
                        <a:close/>
                        <a:moveTo>
                          <a:pt x="46158" y="23397"/>
                        </a:moveTo>
                        <a:lnTo>
                          <a:pt x="125832" y="640866"/>
                        </a:lnTo>
                        <a:lnTo>
                          <a:pt x="1045398" y="539642"/>
                        </a:lnTo>
                        <a:lnTo>
                          <a:pt x="872772" y="23397"/>
                        </a:lnTo>
                        <a:close/>
                        <a:moveTo>
                          <a:pt x="0" y="0"/>
                        </a:moveTo>
                        <a:lnTo>
                          <a:pt x="895500" y="0"/>
                        </a:lnTo>
                        <a:lnTo>
                          <a:pt x="1082512" y="559266"/>
                        </a:lnTo>
                        <a:lnTo>
                          <a:pt x="83171" y="68149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77" name="Rectangle 343">
                    <a:extLst>
                      <a:ext uri="{FF2B5EF4-FFF2-40B4-BE49-F238E27FC236}">
                        <a16:creationId xmlns:a16="http://schemas.microsoft.com/office/drawing/2014/main" id="{0CF02250-E342-5E5A-52EF-A240315476C6}"/>
                      </a:ext>
                    </a:extLst>
                  </p:cNvPr>
                  <p:cNvSpPr/>
                  <p:nvPr/>
                </p:nvSpPr>
                <p:spPr>
                  <a:xfrm>
                    <a:off x="5584516" y="2753923"/>
                    <a:ext cx="76595" cy="333328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grpSp>
            <p:nvGrpSpPr>
              <p:cNvPr id="62" name="Graphic 44">
                <a:extLst>
                  <a:ext uri="{FF2B5EF4-FFF2-40B4-BE49-F238E27FC236}">
                    <a16:creationId xmlns:a16="http://schemas.microsoft.com/office/drawing/2014/main" id="{F5C6D6D0-E192-A611-4FEE-8E314C4A974A}"/>
                  </a:ext>
                </a:extLst>
              </p:cNvPr>
              <p:cNvGrpSpPr/>
              <p:nvPr/>
            </p:nvGrpSpPr>
            <p:grpSpPr>
              <a:xfrm>
                <a:off x="4565163" y="2042810"/>
                <a:ext cx="552236" cy="1036346"/>
                <a:chOff x="2570741" y="896446"/>
                <a:chExt cx="1215775" cy="2281567"/>
              </a:xfrm>
              <a:solidFill>
                <a:schemeClr val="accent1"/>
              </a:solidFill>
            </p:grpSpPr>
            <p:sp>
              <p:nvSpPr>
                <p:cNvPr id="71" name="Freeform: Shape 34">
                  <a:extLst>
                    <a:ext uri="{FF2B5EF4-FFF2-40B4-BE49-F238E27FC236}">
                      <a16:creationId xmlns:a16="http://schemas.microsoft.com/office/drawing/2014/main" id="{B7E7E073-F16A-F0B5-AF36-97567A5A6D27}"/>
                    </a:ext>
                  </a:extLst>
                </p:cNvPr>
                <p:cNvSpPr/>
                <p:nvPr/>
              </p:nvSpPr>
              <p:spPr>
                <a:xfrm>
                  <a:off x="2584918" y="896465"/>
                  <a:ext cx="1199868" cy="2281567"/>
                </a:xfrm>
                <a:custGeom>
                  <a:avLst/>
                  <a:gdLst>
                    <a:gd name="connsiteX0" fmla="*/ 680973 w 1199867"/>
                    <a:gd name="connsiteY0" fmla="*/ 2282003 h 2281567"/>
                    <a:gd name="connsiteX1" fmla="*/ 687336 w 1199867"/>
                    <a:gd name="connsiteY1" fmla="*/ 2096796 h 2281567"/>
                    <a:gd name="connsiteX2" fmla="*/ 693472 w 1199867"/>
                    <a:gd name="connsiteY2" fmla="*/ 1922269 h 2281567"/>
                    <a:gd name="connsiteX3" fmla="*/ 701880 w 1199867"/>
                    <a:gd name="connsiteY3" fmla="*/ 1694340 h 2281567"/>
                    <a:gd name="connsiteX4" fmla="*/ 709607 w 1199867"/>
                    <a:gd name="connsiteY4" fmla="*/ 1472546 h 2281567"/>
                    <a:gd name="connsiteX5" fmla="*/ 719833 w 1199867"/>
                    <a:gd name="connsiteY5" fmla="*/ 1239390 h 2281567"/>
                    <a:gd name="connsiteX6" fmla="*/ 729377 w 1199867"/>
                    <a:gd name="connsiteY6" fmla="*/ 1058728 h 2281567"/>
                    <a:gd name="connsiteX7" fmla="*/ 740740 w 1199867"/>
                    <a:gd name="connsiteY7" fmla="*/ 851478 h 2281567"/>
                    <a:gd name="connsiteX8" fmla="*/ 721651 w 1199867"/>
                    <a:gd name="connsiteY8" fmla="*/ 836480 h 2281567"/>
                    <a:gd name="connsiteX9" fmla="*/ 648023 w 1199867"/>
                    <a:gd name="connsiteY9" fmla="*/ 817846 h 2281567"/>
                    <a:gd name="connsiteX10" fmla="*/ 643250 w 1199867"/>
                    <a:gd name="connsiteY10" fmla="*/ 806710 h 2281567"/>
                    <a:gd name="connsiteX11" fmla="*/ 647114 w 1199867"/>
                    <a:gd name="connsiteY11" fmla="*/ 783304 h 2281567"/>
                    <a:gd name="connsiteX12" fmla="*/ 668929 w 1199867"/>
                    <a:gd name="connsiteY12" fmla="*/ 722174 h 2281567"/>
                    <a:gd name="connsiteX13" fmla="*/ 694836 w 1199867"/>
                    <a:gd name="connsiteY13" fmla="*/ 709676 h 2281567"/>
                    <a:gd name="connsiteX14" fmla="*/ 722560 w 1199867"/>
                    <a:gd name="connsiteY14" fmla="*/ 726946 h 2281567"/>
                    <a:gd name="connsiteX15" fmla="*/ 734377 w 1199867"/>
                    <a:gd name="connsiteY15" fmla="*/ 729219 h 2281567"/>
                    <a:gd name="connsiteX16" fmla="*/ 774827 w 1199867"/>
                    <a:gd name="connsiteY16" fmla="*/ 715811 h 2281567"/>
                    <a:gd name="connsiteX17" fmla="*/ 776645 w 1199867"/>
                    <a:gd name="connsiteY17" fmla="*/ 706949 h 2281567"/>
                    <a:gd name="connsiteX18" fmla="*/ 747330 w 1199867"/>
                    <a:gd name="connsiteY18" fmla="*/ 685360 h 2281567"/>
                    <a:gd name="connsiteX19" fmla="*/ 618708 w 1199867"/>
                    <a:gd name="connsiteY19" fmla="*/ 581735 h 2281567"/>
                    <a:gd name="connsiteX20" fmla="*/ 361918 w 1199867"/>
                    <a:gd name="connsiteY20" fmla="*/ 326763 h 2281567"/>
                    <a:gd name="connsiteX21" fmla="*/ 26955 w 1199867"/>
                    <a:gd name="connsiteY21" fmla="*/ 32250 h 2281567"/>
                    <a:gd name="connsiteX22" fmla="*/ 3775 w 1199867"/>
                    <a:gd name="connsiteY22" fmla="*/ 11343 h 2281567"/>
                    <a:gd name="connsiteX23" fmla="*/ 594 w 1199867"/>
                    <a:gd name="connsiteY23" fmla="*/ 2708 h 2281567"/>
                    <a:gd name="connsiteX24" fmla="*/ 10366 w 1199867"/>
                    <a:gd name="connsiteY24" fmla="*/ 890 h 2281567"/>
                    <a:gd name="connsiteX25" fmla="*/ 54679 w 1199867"/>
                    <a:gd name="connsiteY25" fmla="*/ 22933 h 2281567"/>
                    <a:gd name="connsiteX26" fmla="*/ 632797 w 1199867"/>
                    <a:gd name="connsiteY26" fmla="*/ 497653 h 2281567"/>
                    <a:gd name="connsiteX27" fmla="*/ 815731 w 1199867"/>
                    <a:gd name="connsiteY27" fmla="*/ 659454 h 2281567"/>
                    <a:gd name="connsiteX28" fmla="*/ 840274 w 1199867"/>
                    <a:gd name="connsiteY28" fmla="*/ 675361 h 2281567"/>
                    <a:gd name="connsiteX29" fmla="*/ 866635 w 1199867"/>
                    <a:gd name="connsiteY29" fmla="*/ 664681 h 2281567"/>
                    <a:gd name="connsiteX30" fmla="*/ 885496 w 1199867"/>
                    <a:gd name="connsiteY30" fmla="*/ 624458 h 2281567"/>
                    <a:gd name="connsiteX31" fmla="*/ 926628 w 1199867"/>
                    <a:gd name="connsiteY31" fmla="*/ 572645 h 2281567"/>
                    <a:gd name="connsiteX32" fmla="*/ 1151603 w 1199867"/>
                    <a:gd name="connsiteY32" fmla="*/ 389029 h 2281567"/>
                    <a:gd name="connsiteX33" fmla="*/ 1190236 w 1199867"/>
                    <a:gd name="connsiteY33" fmla="*/ 359032 h 2281567"/>
                    <a:gd name="connsiteX34" fmla="*/ 1201598 w 1199867"/>
                    <a:gd name="connsiteY34" fmla="*/ 364941 h 2281567"/>
                    <a:gd name="connsiteX35" fmla="*/ 1192281 w 1199867"/>
                    <a:gd name="connsiteY35" fmla="*/ 388575 h 2281567"/>
                    <a:gd name="connsiteX36" fmla="*/ 1132969 w 1199867"/>
                    <a:gd name="connsiteY36" fmla="*/ 459703 h 2281567"/>
                    <a:gd name="connsiteX37" fmla="*/ 912312 w 1199867"/>
                    <a:gd name="connsiteY37" fmla="*/ 703313 h 2281567"/>
                    <a:gd name="connsiteX38" fmla="*/ 905949 w 1199867"/>
                    <a:gd name="connsiteY38" fmla="*/ 723083 h 2281567"/>
                    <a:gd name="connsiteX39" fmla="*/ 896177 w 1199867"/>
                    <a:gd name="connsiteY39" fmla="*/ 747399 h 2281567"/>
                    <a:gd name="connsiteX40" fmla="*/ 892087 w 1199867"/>
                    <a:gd name="connsiteY40" fmla="*/ 770123 h 2281567"/>
                    <a:gd name="connsiteX41" fmla="*/ 927992 w 1199867"/>
                    <a:gd name="connsiteY41" fmla="*/ 911244 h 2281567"/>
                    <a:gd name="connsiteX42" fmla="*/ 1003892 w 1199867"/>
                    <a:gd name="connsiteY42" fmla="*/ 1145309 h 2281567"/>
                    <a:gd name="connsiteX43" fmla="*/ 1092746 w 1199867"/>
                    <a:gd name="connsiteY43" fmla="*/ 1447776 h 2281567"/>
                    <a:gd name="connsiteX44" fmla="*/ 1173646 w 1199867"/>
                    <a:gd name="connsiteY44" fmla="*/ 1775467 h 2281567"/>
                    <a:gd name="connsiteX45" fmla="*/ 1181146 w 1199867"/>
                    <a:gd name="connsiteY45" fmla="*/ 1822053 h 2281567"/>
                    <a:gd name="connsiteX46" fmla="*/ 1179555 w 1199867"/>
                    <a:gd name="connsiteY46" fmla="*/ 1828871 h 2281567"/>
                    <a:gd name="connsiteX47" fmla="*/ 1174555 w 1199867"/>
                    <a:gd name="connsiteY47" fmla="*/ 1823871 h 2281567"/>
                    <a:gd name="connsiteX48" fmla="*/ 1149785 w 1199867"/>
                    <a:gd name="connsiteY48" fmla="*/ 1751606 h 2281567"/>
                    <a:gd name="connsiteX49" fmla="*/ 996393 w 1199867"/>
                    <a:gd name="connsiteY49" fmla="*/ 1234618 h 2281567"/>
                    <a:gd name="connsiteX50" fmla="*/ 853909 w 1199867"/>
                    <a:gd name="connsiteY50" fmla="*/ 834662 h 2281567"/>
                    <a:gd name="connsiteX51" fmla="*/ 839365 w 1199867"/>
                    <a:gd name="connsiteY51" fmla="*/ 801256 h 2281567"/>
                    <a:gd name="connsiteX52" fmla="*/ 821867 w 1199867"/>
                    <a:gd name="connsiteY52" fmla="*/ 785576 h 2281567"/>
                    <a:gd name="connsiteX53" fmla="*/ 811641 w 1199867"/>
                    <a:gd name="connsiteY53" fmla="*/ 804665 h 2281567"/>
                    <a:gd name="connsiteX54" fmla="*/ 810277 w 1199867"/>
                    <a:gd name="connsiteY54" fmla="*/ 844661 h 2281567"/>
                    <a:gd name="connsiteX55" fmla="*/ 818458 w 1199867"/>
                    <a:gd name="connsiteY55" fmla="*/ 1002143 h 2281567"/>
                    <a:gd name="connsiteX56" fmla="*/ 830275 w 1199867"/>
                    <a:gd name="connsiteY56" fmla="*/ 1220983 h 2281567"/>
                    <a:gd name="connsiteX57" fmla="*/ 837774 w 1199867"/>
                    <a:gd name="connsiteY57" fmla="*/ 1373239 h 2281567"/>
                    <a:gd name="connsiteX58" fmla="*/ 848228 w 1199867"/>
                    <a:gd name="connsiteY58" fmla="*/ 1760696 h 2281567"/>
                    <a:gd name="connsiteX59" fmla="*/ 855954 w 1199867"/>
                    <a:gd name="connsiteY59" fmla="*/ 2082252 h 2281567"/>
                    <a:gd name="connsiteX60" fmla="*/ 859817 w 1199867"/>
                    <a:gd name="connsiteY60" fmla="*/ 2241780 h 2281567"/>
                    <a:gd name="connsiteX61" fmla="*/ 859590 w 1199867"/>
                    <a:gd name="connsiteY61" fmla="*/ 2250642 h 2281567"/>
                    <a:gd name="connsiteX62" fmla="*/ 860272 w 1199867"/>
                    <a:gd name="connsiteY62" fmla="*/ 2275412 h 2281567"/>
                    <a:gd name="connsiteX63" fmla="*/ 854591 w 1199867"/>
                    <a:gd name="connsiteY63" fmla="*/ 2280866 h 2281567"/>
                    <a:gd name="connsiteX64" fmla="*/ 843910 w 1199867"/>
                    <a:gd name="connsiteY64" fmla="*/ 2280866 h 2281567"/>
                    <a:gd name="connsiteX65" fmla="*/ 722787 w 1199867"/>
                    <a:gd name="connsiteY65" fmla="*/ 2280866 h 2281567"/>
                    <a:gd name="connsiteX66" fmla="*/ 713243 w 1199867"/>
                    <a:gd name="connsiteY66" fmla="*/ 2281775 h 2281567"/>
                    <a:gd name="connsiteX67" fmla="*/ 680973 w 1199867"/>
                    <a:gd name="connsiteY67" fmla="*/ 2282003 h 2281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199867" h="2281567">
                      <a:moveTo>
                        <a:pt x="680973" y="2282003"/>
                      </a:moveTo>
                      <a:cubicBezTo>
                        <a:pt x="683019" y="2220191"/>
                        <a:pt x="685291" y="2158607"/>
                        <a:pt x="687336" y="2096796"/>
                      </a:cubicBezTo>
                      <a:cubicBezTo>
                        <a:pt x="689382" y="2038620"/>
                        <a:pt x="691427" y="1980445"/>
                        <a:pt x="693472" y="1922269"/>
                      </a:cubicBezTo>
                      <a:cubicBezTo>
                        <a:pt x="696199" y="1846369"/>
                        <a:pt x="699153" y="1770241"/>
                        <a:pt x="701880" y="1694340"/>
                      </a:cubicBezTo>
                      <a:cubicBezTo>
                        <a:pt x="704607" y="1620484"/>
                        <a:pt x="706880" y="1546402"/>
                        <a:pt x="709607" y="1472546"/>
                      </a:cubicBezTo>
                      <a:cubicBezTo>
                        <a:pt x="712334" y="1394827"/>
                        <a:pt x="715515" y="1317109"/>
                        <a:pt x="719833" y="1239390"/>
                      </a:cubicBezTo>
                      <a:cubicBezTo>
                        <a:pt x="723242" y="1179169"/>
                        <a:pt x="726196" y="1118949"/>
                        <a:pt x="729377" y="1058728"/>
                      </a:cubicBezTo>
                      <a:cubicBezTo>
                        <a:pt x="733013" y="989645"/>
                        <a:pt x="736876" y="920561"/>
                        <a:pt x="740740" y="851478"/>
                      </a:cubicBezTo>
                      <a:cubicBezTo>
                        <a:pt x="741876" y="831253"/>
                        <a:pt x="740285" y="828753"/>
                        <a:pt x="721651" y="836480"/>
                      </a:cubicBezTo>
                      <a:cubicBezTo>
                        <a:pt x="691654" y="848978"/>
                        <a:pt x="670520" y="831935"/>
                        <a:pt x="648023" y="817846"/>
                      </a:cubicBezTo>
                      <a:cubicBezTo>
                        <a:pt x="644614" y="815573"/>
                        <a:pt x="643705" y="811028"/>
                        <a:pt x="643250" y="806710"/>
                      </a:cubicBezTo>
                      <a:cubicBezTo>
                        <a:pt x="642569" y="798529"/>
                        <a:pt x="644159" y="790576"/>
                        <a:pt x="647114" y="783304"/>
                      </a:cubicBezTo>
                      <a:cubicBezTo>
                        <a:pt x="655522" y="763306"/>
                        <a:pt x="661885" y="742626"/>
                        <a:pt x="668929" y="722174"/>
                      </a:cubicBezTo>
                      <a:cubicBezTo>
                        <a:pt x="673247" y="709676"/>
                        <a:pt x="682110" y="705585"/>
                        <a:pt x="694836" y="709676"/>
                      </a:cubicBezTo>
                      <a:cubicBezTo>
                        <a:pt x="705516" y="712857"/>
                        <a:pt x="714152" y="720129"/>
                        <a:pt x="722560" y="726946"/>
                      </a:cubicBezTo>
                      <a:cubicBezTo>
                        <a:pt x="726423" y="729901"/>
                        <a:pt x="729377" y="731037"/>
                        <a:pt x="734377" y="729219"/>
                      </a:cubicBezTo>
                      <a:cubicBezTo>
                        <a:pt x="747784" y="724219"/>
                        <a:pt x="761192" y="719902"/>
                        <a:pt x="774827" y="715811"/>
                      </a:cubicBezTo>
                      <a:cubicBezTo>
                        <a:pt x="781871" y="713766"/>
                        <a:pt x="780508" y="711039"/>
                        <a:pt x="776645" y="706949"/>
                      </a:cubicBezTo>
                      <a:cubicBezTo>
                        <a:pt x="768009" y="698086"/>
                        <a:pt x="757783" y="691496"/>
                        <a:pt x="747330" y="685360"/>
                      </a:cubicBezTo>
                      <a:cubicBezTo>
                        <a:pt x="699381" y="657181"/>
                        <a:pt x="657112" y="621731"/>
                        <a:pt x="618708" y="581735"/>
                      </a:cubicBezTo>
                      <a:cubicBezTo>
                        <a:pt x="535308" y="494699"/>
                        <a:pt x="449863" y="409481"/>
                        <a:pt x="361918" y="326763"/>
                      </a:cubicBezTo>
                      <a:cubicBezTo>
                        <a:pt x="253975" y="224729"/>
                        <a:pt x="139215" y="129739"/>
                        <a:pt x="26955" y="32250"/>
                      </a:cubicBezTo>
                      <a:cubicBezTo>
                        <a:pt x="19001" y="25433"/>
                        <a:pt x="11502" y="18388"/>
                        <a:pt x="3775" y="11343"/>
                      </a:cubicBezTo>
                      <a:cubicBezTo>
                        <a:pt x="1503" y="9071"/>
                        <a:pt x="-1224" y="6117"/>
                        <a:pt x="594" y="2708"/>
                      </a:cubicBezTo>
                      <a:cubicBezTo>
                        <a:pt x="2639" y="-1155"/>
                        <a:pt x="6957" y="-19"/>
                        <a:pt x="10366" y="890"/>
                      </a:cubicBezTo>
                      <a:cubicBezTo>
                        <a:pt x="26727" y="4980"/>
                        <a:pt x="41499" y="12934"/>
                        <a:pt x="54679" y="22933"/>
                      </a:cubicBezTo>
                      <a:cubicBezTo>
                        <a:pt x="252384" y="174734"/>
                        <a:pt x="447136" y="330854"/>
                        <a:pt x="632797" y="497653"/>
                      </a:cubicBezTo>
                      <a:cubicBezTo>
                        <a:pt x="693245" y="552193"/>
                        <a:pt x="754602" y="605596"/>
                        <a:pt x="815731" y="659454"/>
                      </a:cubicBezTo>
                      <a:cubicBezTo>
                        <a:pt x="823003" y="666044"/>
                        <a:pt x="831184" y="671498"/>
                        <a:pt x="840274" y="675361"/>
                      </a:cubicBezTo>
                      <a:cubicBezTo>
                        <a:pt x="853454" y="680815"/>
                        <a:pt x="861181" y="678088"/>
                        <a:pt x="866635" y="664681"/>
                      </a:cubicBezTo>
                      <a:cubicBezTo>
                        <a:pt x="872316" y="651046"/>
                        <a:pt x="879361" y="637865"/>
                        <a:pt x="885496" y="624458"/>
                      </a:cubicBezTo>
                      <a:cubicBezTo>
                        <a:pt x="895041" y="603778"/>
                        <a:pt x="909812" y="587644"/>
                        <a:pt x="926628" y="572645"/>
                      </a:cubicBezTo>
                      <a:cubicBezTo>
                        <a:pt x="998666" y="507880"/>
                        <a:pt x="1075703" y="449250"/>
                        <a:pt x="1151603" y="389029"/>
                      </a:cubicBezTo>
                      <a:cubicBezTo>
                        <a:pt x="1164329" y="378803"/>
                        <a:pt x="1177055" y="368577"/>
                        <a:pt x="1190236" y="359032"/>
                      </a:cubicBezTo>
                      <a:cubicBezTo>
                        <a:pt x="1197962" y="353351"/>
                        <a:pt x="1201143" y="355396"/>
                        <a:pt x="1201598" y="364941"/>
                      </a:cubicBezTo>
                      <a:cubicBezTo>
                        <a:pt x="1202052" y="374258"/>
                        <a:pt x="1197280" y="381530"/>
                        <a:pt x="1192281" y="388575"/>
                      </a:cubicBezTo>
                      <a:cubicBezTo>
                        <a:pt x="1174328" y="413799"/>
                        <a:pt x="1152967" y="436297"/>
                        <a:pt x="1132969" y="459703"/>
                      </a:cubicBezTo>
                      <a:cubicBezTo>
                        <a:pt x="1061841" y="543103"/>
                        <a:pt x="989803" y="625594"/>
                        <a:pt x="912312" y="703313"/>
                      </a:cubicBezTo>
                      <a:cubicBezTo>
                        <a:pt x="906403" y="709221"/>
                        <a:pt x="907539" y="716493"/>
                        <a:pt x="905949" y="723083"/>
                      </a:cubicBezTo>
                      <a:cubicBezTo>
                        <a:pt x="904131" y="731946"/>
                        <a:pt x="902086" y="740354"/>
                        <a:pt x="896177" y="747399"/>
                      </a:cubicBezTo>
                      <a:cubicBezTo>
                        <a:pt x="890496" y="753989"/>
                        <a:pt x="890496" y="762170"/>
                        <a:pt x="892087" y="770123"/>
                      </a:cubicBezTo>
                      <a:cubicBezTo>
                        <a:pt x="901631" y="817846"/>
                        <a:pt x="915720" y="864204"/>
                        <a:pt x="927992" y="911244"/>
                      </a:cubicBezTo>
                      <a:cubicBezTo>
                        <a:pt x="948444" y="990781"/>
                        <a:pt x="977077" y="1067818"/>
                        <a:pt x="1003892" y="1145309"/>
                      </a:cubicBezTo>
                      <a:cubicBezTo>
                        <a:pt x="1038434" y="1244617"/>
                        <a:pt x="1063659" y="1346878"/>
                        <a:pt x="1092746" y="1447776"/>
                      </a:cubicBezTo>
                      <a:cubicBezTo>
                        <a:pt x="1123879" y="1555946"/>
                        <a:pt x="1149558" y="1665480"/>
                        <a:pt x="1173646" y="1775467"/>
                      </a:cubicBezTo>
                      <a:cubicBezTo>
                        <a:pt x="1177055" y="1790693"/>
                        <a:pt x="1178646" y="1806373"/>
                        <a:pt x="1181146" y="1822053"/>
                      </a:cubicBezTo>
                      <a:cubicBezTo>
                        <a:pt x="1181600" y="1824553"/>
                        <a:pt x="1183191" y="1827962"/>
                        <a:pt x="1179555" y="1828871"/>
                      </a:cubicBezTo>
                      <a:cubicBezTo>
                        <a:pt x="1176146" y="1829780"/>
                        <a:pt x="1175464" y="1826371"/>
                        <a:pt x="1174555" y="1823871"/>
                      </a:cubicBezTo>
                      <a:cubicBezTo>
                        <a:pt x="1165465" y="1800010"/>
                        <a:pt x="1156603" y="1776149"/>
                        <a:pt x="1149785" y="1751606"/>
                      </a:cubicBezTo>
                      <a:cubicBezTo>
                        <a:pt x="1101836" y="1578444"/>
                        <a:pt x="1050478" y="1406190"/>
                        <a:pt x="996393" y="1234618"/>
                      </a:cubicBezTo>
                      <a:cubicBezTo>
                        <a:pt x="953671" y="1099633"/>
                        <a:pt x="908448" y="965557"/>
                        <a:pt x="853909" y="834662"/>
                      </a:cubicBezTo>
                      <a:cubicBezTo>
                        <a:pt x="849137" y="823527"/>
                        <a:pt x="844365" y="812392"/>
                        <a:pt x="839365" y="801256"/>
                      </a:cubicBezTo>
                      <a:cubicBezTo>
                        <a:pt x="835729" y="793530"/>
                        <a:pt x="830048" y="784440"/>
                        <a:pt x="821867" y="785576"/>
                      </a:cubicBezTo>
                      <a:cubicBezTo>
                        <a:pt x="815050" y="786485"/>
                        <a:pt x="813459" y="797620"/>
                        <a:pt x="811641" y="804665"/>
                      </a:cubicBezTo>
                      <a:cubicBezTo>
                        <a:pt x="808459" y="817846"/>
                        <a:pt x="809596" y="831253"/>
                        <a:pt x="810277" y="844661"/>
                      </a:cubicBezTo>
                      <a:cubicBezTo>
                        <a:pt x="813004" y="897155"/>
                        <a:pt x="815731" y="949649"/>
                        <a:pt x="818458" y="1002143"/>
                      </a:cubicBezTo>
                      <a:cubicBezTo>
                        <a:pt x="822322" y="1075090"/>
                        <a:pt x="826412" y="1148036"/>
                        <a:pt x="830275" y="1220983"/>
                      </a:cubicBezTo>
                      <a:cubicBezTo>
                        <a:pt x="833002" y="1271659"/>
                        <a:pt x="836184" y="1322336"/>
                        <a:pt x="837774" y="1373239"/>
                      </a:cubicBezTo>
                      <a:cubicBezTo>
                        <a:pt x="841638" y="1502316"/>
                        <a:pt x="844819" y="1631620"/>
                        <a:pt x="848228" y="1760696"/>
                      </a:cubicBezTo>
                      <a:cubicBezTo>
                        <a:pt x="850955" y="1867957"/>
                        <a:pt x="853227" y="1974991"/>
                        <a:pt x="855954" y="2082252"/>
                      </a:cubicBezTo>
                      <a:cubicBezTo>
                        <a:pt x="857318" y="2135428"/>
                        <a:pt x="858454" y="2188604"/>
                        <a:pt x="859817" y="2241780"/>
                      </a:cubicBezTo>
                      <a:cubicBezTo>
                        <a:pt x="859817" y="2244734"/>
                        <a:pt x="859590" y="2247688"/>
                        <a:pt x="859590" y="2250642"/>
                      </a:cubicBezTo>
                      <a:cubicBezTo>
                        <a:pt x="861181" y="2258823"/>
                        <a:pt x="859817" y="2267232"/>
                        <a:pt x="860272" y="2275412"/>
                      </a:cubicBezTo>
                      <a:cubicBezTo>
                        <a:pt x="860499" y="2279730"/>
                        <a:pt x="858681" y="2281094"/>
                        <a:pt x="854591" y="2280866"/>
                      </a:cubicBezTo>
                      <a:cubicBezTo>
                        <a:pt x="850955" y="2280639"/>
                        <a:pt x="847546" y="2280866"/>
                        <a:pt x="843910" y="2280866"/>
                      </a:cubicBezTo>
                      <a:cubicBezTo>
                        <a:pt x="803460" y="2280866"/>
                        <a:pt x="763237" y="2280866"/>
                        <a:pt x="722787" y="2280866"/>
                      </a:cubicBezTo>
                      <a:cubicBezTo>
                        <a:pt x="719606" y="2280866"/>
                        <a:pt x="716197" y="2279957"/>
                        <a:pt x="713243" y="2281775"/>
                      </a:cubicBezTo>
                      <a:cubicBezTo>
                        <a:pt x="702562" y="2282003"/>
                        <a:pt x="691654" y="2282003"/>
                        <a:pt x="680973" y="2282003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2" name="Freeform: Shape 35">
                  <a:extLst>
                    <a:ext uri="{FF2B5EF4-FFF2-40B4-BE49-F238E27FC236}">
                      <a16:creationId xmlns:a16="http://schemas.microsoft.com/office/drawing/2014/main" id="{FC9D2852-BBB9-9541-2764-3E3E4B4AF30A}"/>
                    </a:ext>
                  </a:extLst>
                </p:cNvPr>
                <p:cNvSpPr/>
                <p:nvPr/>
              </p:nvSpPr>
              <p:spPr>
                <a:xfrm>
                  <a:off x="2570741" y="1923157"/>
                  <a:ext cx="659018" cy="1245317"/>
                </a:xfrm>
                <a:custGeom>
                  <a:avLst/>
                  <a:gdLst>
                    <a:gd name="connsiteX0" fmla="*/ 0 w 659018"/>
                    <a:gd name="connsiteY0" fmla="*/ 221 h 1245317"/>
                    <a:gd name="connsiteX1" fmla="*/ 31360 w 659018"/>
                    <a:gd name="connsiteY1" fmla="*/ 12720 h 1245317"/>
                    <a:gd name="connsiteX2" fmla="*/ 323373 w 659018"/>
                    <a:gd name="connsiteY2" fmla="*/ 249285 h 1245317"/>
                    <a:gd name="connsiteX3" fmla="*/ 440406 w 659018"/>
                    <a:gd name="connsiteY3" fmla="*/ 352228 h 1245317"/>
                    <a:gd name="connsiteX4" fmla="*/ 461995 w 659018"/>
                    <a:gd name="connsiteY4" fmla="*/ 367908 h 1245317"/>
                    <a:gd name="connsiteX5" fmla="*/ 475857 w 659018"/>
                    <a:gd name="connsiteY5" fmla="*/ 363136 h 1245317"/>
                    <a:gd name="connsiteX6" fmla="*/ 547667 w 659018"/>
                    <a:gd name="connsiteY6" fmla="*/ 279509 h 1245317"/>
                    <a:gd name="connsiteX7" fmla="*/ 648792 w 659018"/>
                    <a:gd name="connsiteY7" fmla="*/ 199290 h 1245317"/>
                    <a:gd name="connsiteX8" fmla="*/ 659018 w 659018"/>
                    <a:gd name="connsiteY8" fmla="*/ 194973 h 1245317"/>
                    <a:gd name="connsiteX9" fmla="*/ 657655 w 659018"/>
                    <a:gd name="connsiteY9" fmla="*/ 208153 h 1245317"/>
                    <a:gd name="connsiteX10" fmla="*/ 641747 w 659018"/>
                    <a:gd name="connsiteY10" fmla="*/ 228605 h 1245317"/>
                    <a:gd name="connsiteX11" fmla="*/ 503126 w 659018"/>
                    <a:gd name="connsiteY11" fmla="*/ 381998 h 1245317"/>
                    <a:gd name="connsiteX12" fmla="*/ 498809 w 659018"/>
                    <a:gd name="connsiteY12" fmla="*/ 390406 h 1245317"/>
                    <a:gd name="connsiteX13" fmla="*/ 491991 w 659018"/>
                    <a:gd name="connsiteY13" fmla="*/ 409495 h 1245317"/>
                    <a:gd name="connsiteX14" fmla="*/ 491309 w 659018"/>
                    <a:gd name="connsiteY14" fmla="*/ 424038 h 1245317"/>
                    <a:gd name="connsiteX15" fmla="*/ 539031 w 659018"/>
                    <a:gd name="connsiteY15" fmla="*/ 587657 h 1245317"/>
                    <a:gd name="connsiteX16" fmla="*/ 646065 w 659018"/>
                    <a:gd name="connsiteY16" fmla="*/ 972614 h 1245317"/>
                    <a:gd name="connsiteX17" fmla="*/ 649019 w 659018"/>
                    <a:gd name="connsiteY17" fmla="*/ 991930 h 1245317"/>
                    <a:gd name="connsiteX18" fmla="*/ 648565 w 659018"/>
                    <a:gd name="connsiteY18" fmla="*/ 998293 h 1245317"/>
                    <a:gd name="connsiteX19" fmla="*/ 643565 w 659018"/>
                    <a:gd name="connsiteY19" fmla="*/ 989431 h 1245317"/>
                    <a:gd name="connsiteX20" fmla="*/ 600843 w 659018"/>
                    <a:gd name="connsiteY20" fmla="*/ 846492 h 1245317"/>
                    <a:gd name="connsiteX21" fmla="*/ 465403 w 659018"/>
                    <a:gd name="connsiteY21" fmla="*/ 446081 h 1245317"/>
                    <a:gd name="connsiteX22" fmla="*/ 462676 w 659018"/>
                    <a:gd name="connsiteY22" fmla="*/ 439491 h 1245317"/>
                    <a:gd name="connsiteX23" fmla="*/ 451996 w 659018"/>
                    <a:gd name="connsiteY23" fmla="*/ 429038 h 1245317"/>
                    <a:gd name="connsiteX24" fmla="*/ 445633 w 659018"/>
                    <a:gd name="connsiteY24" fmla="*/ 443582 h 1245317"/>
                    <a:gd name="connsiteX25" fmla="*/ 448132 w 659018"/>
                    <a:gd name="connsiteY25" fmla="*/ 511301 h 1245317"/>
                    <a:gd name="connsiteX26" fmla="*/ 454268 w 659018"/>
                    <a:gd name="connsiteY26" fmla="*/ 623335 h 1245317"/>
                    <a:gd name="connsiteX27" fmla="*/ 462449 w 659018"/>
                    <a:gd name="connsiteY27" fmla="*/ 808541 h 1245317"/>
                    <a:gd name="connsiteX28" fmla="*/ 466994 w 659018"/>
                    <a:gd name="connsiteY28" fmla="*/ 985795 h 1245317"/>
                    <a:gd name="connsiteX29" fmla="*/ 473130 w 659018"/>
                    <a:gd name="connsiteY29" fmla="*/ 1237131 h 1245317"/>
                    <a:gd name="connsiteX30" fmla="*/ 464040 w 659018"/>
                    <a:gd name="connsiteY30" fmla="*/ 1246448 h 1245317"/>
                    <a:gd name="connsiteX31" fmla="*/ 382003 w 659018"/>
                    <a:gd name="connsiteY31" fmla="*/ 1246448 h 1245317"/>
                    <a:gd name="connsiteX32" fmla="*/ 374277 w 659018"/>
                    <a:gd name="connsiteY32" fmla="*/ 1238494 h 1245317"/>
                    <a:gd name="connsiteX33" fmla="*/ 380867 w 659018"/>
                    <a:gd name="connsiteY33" fmla="*/ 1067604 h 1245317"/>
                    <a:gd name="connsiteX34" fmla="*/ 387003 w 659018"/>
                    <a:gd name="connsiteY34" fmla="*/ 894896 h 1245317"/>
                    <a:gd name="connsiteX35" fmla="*/ 398820 w 659018"/>
                    <a:gd name="connsiteY35" fmla="*/ 623335 h 1245317"/>
                    <a:gd name="connsiteX36" fmla="*/ 407455 w 659018"/>
                    <a:gd name="connsiteY36" fmla="*/ 464034 h 1245317"/>
                    <a:gd name="connsiteX37" fmla="*/ 397456 w 659018"/>
                    <a:gd name="connsiteY37" fmla="*/ 456308 h 1245317"/>
                    <a:gd name="connsiteX38" fmla="*/ 357233 w 659018"/>
                    <a:gd name="connsiteY38" fmla="*/ 446763 h 1245317"/>
                    <a:gd name="connsiteX39" fmla="*/ 354506 w 659018"/>
                    <a:gd name="connsiteY39" fmla="*/ 433810 h 1245317"/>
                    <a:gd name="connsiteX40" fmla="*/ 369277 w 659018"/>
                    <a:gd name="connsiteY40" fmla="*/ 391996 h 1245317"/>
                    <a:gd name="connsiteX41" fmla="*/ 382231 w 659018"/>
                    <a:gd name="connsiteY41" fmla="*/ 387451 h 1245317"/>
                    <a:gd name="connsiteX42" fmla="*/ 387912 w 659018"/>
                    <a:gd name="connsiteY42" fmla="*/ 389724 h 1245317"/>
                    <a:gd name="connsiteX43" fmla="*/ 429725 w 659018"/>
                    <a:gd name="connsiteY43" fmla="*/ 389497 h 1245317"/>
                    <a:gd name="connsiteX44" fmla="*/ 414954 w 659018"/>
                    <a:gd name="connsiteY44" fmla="*/ 376089 h 1245317"/>
                    <a:gd name="connsiteX45" fmla="*/ 341326 w 659018"/>
                    <a:gd name="connsiteY45" fmla="*/ 317686 h 1245317"/>
                    <a:gd name="connsiteX46" fmla="*/ 149529 w 659018"/>
                    <a:gd name="connsiteY46" fmla="*/ 132707 h 1245317"/>
                    <a:gd name="connsiteX47" fmla="*/ 15453 w 659018"/>
                    <a:gd name="connsiteY47" fmla="*/ 17265 h 1245317"/>
                    <a:gd name="connsiteX48" fmla="*/ 0 w 659018"/>
                    <a:gd name="connsiteY48" fmla="*/ 3857 h 1245317"/>
                    <a:gd name="connsiteX49" fmla="*/ 0 w 659018"/>
                    <a:gd name="connsiteY49" fmla="*/ 221 h 1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659018" h="1245317">
                      <a:moveTo>
                        <a:pt x="0" y="221"/>
                      </a:moveTo>
                      <a:cubicBezTo>
                        <a:pt x="12726" y="-1369"/>
                        <a:pt x="22270" y="5903"/>
                        <a:pt x="31360" y="12720"/>
                      </a:cubicBezTo>
                      <a:cubicBezTo>
                        <a:pt x="130895" y="88848"/>
                        <a:pt x="229520" y="166339"/>
                        <a:pt x="323373" y="249285"/>
                      </a:cubicBezTo>
                      <a:cubicBezTo>
                        <a:pt x="362233" y="283827"/>
                        <a:pt x="401319" y="318141"/>
                        <a:pt x="440406" y="352228"/>
                      </a:cubicBezTo>
                      <a:cubicBezTo>
                        <a:pt x="446996" y="358137"/>
                        <a:pt x="453586" y="364045"/>
                        <a:pt x="461995" y="367908"/>
                      </a:cubicBezTo>
                      <a:cubicBezTo>
                        <a:pt x="468585" y="370862"/>
                        <a:pt x="473811" y="369499"/>
                        <a:pt x="475857" y="363136"/>
                      </a:cubicBezTo>
                      <a:cubicBezTo>
                        <a:pt x="487901" y="324958"/>
                        <a:pt x="519034" y="302915"/>
                        <a:pt x="547667" y="279509"/>
                      </a:cubicBezTo>
                      <a:cubicBezTo>
                        <a:pt x="581072" y="252239"/>
                        <a:pt x="614932" y="225878"/>
                        <a:pt x="648792" y="199290"/>
                      </a:cubicBezTo>
                      <a:cubicBezTo>
                        <a:pt x="651746" y="197018"/>
                        <a:pt x="655155" y="191564"/>
                        <a:pt x="659018" y="194973"/>
                      </a:cubicBezTo>
                      <a:cubicBezTo>
                        <a:pt x="662881" y="198381"/>
                        <a:pt x="659927" y="203835"/>
                        <a:pt x="657655" y="208153"/>
                      </a:cubicBezTo>
                      <a:cubicBezTo>
                        <a:pt x="653564" y="215879"/>
                        <a:pt x="647429" y="222015"/>
                        <a:pt x="641747" y="228605"/>
                      </a:cubicBezTo>
                      <a:cubicBezTo>
                        <a:pt x="596752" y="280872"/>
                        <a:pt x="551757" y="332912"/>
                        <a:pt x="503126" y="381998"/>
                      </a:cubicBezTo>
                      <a:cubicBezTo>
                        <a:pt x="500854" y="384270"/>
                        <a:pt x="499263" y="386770"/>
                        <a:pt x="498809" y="390406"/>
                      </a:cubicBezTo>
                      <a:cubicBezTo>
                        <a:pt x="497672" y="396996"/>
                        <a:pt x="496309" y="403586"/>
                        <a:pt x="491991" y="409495"/>
                      </a:cubicBezTo>
                      <a:cubicBezTo>
                        <a:pt x="488582" y="413812"/>
                        <a:pt x="490173" y="419266"/>
                        <a:pt x="491309" y="424038"/>
                      </a:cubicBezTo>
                      <a:cubicBezTo>
                        <a:pt x="504263" y="479487"/>
                        <a:pt x="520170" y="534026"/>
                        <a:pt x="539031" y="587657"/>
                      </a:cubicBezTo>
                      <a:cubicBezTo>
                        <a:pt x="583118" y="713552"/>
                        <a:pt x="617205" y="842401"/>
                        <a:pt x="646065" y="972614"/>
                      </a:cubicBezTo>
                      <a:cubicBezTo>
                        <a:pt x="647429" y="978977"/>
                        <a:pt x="648110" y="985568"/>
                        <a:pt x="649019" y="991930"/>
                      </a:cubicBezTo>
                      <a:cubicBezTo>
                        <a:pt x="649247" y="993976"/>
                        <a:pt x="650156" y="996021"/>
                        <a:pt x="648565" y="998293"/>
                      </a:cubicBezTo>
                      <a:cubicBezTo>
                        <a:pt x="644929" y="996475"/>
                        <a:pt x="644702" y="992612"/>
                        <a:pt x="643565" y="989431"/>
                      </a:cubicBezTo>
                      <a:cubicBezTo>
                        <a:pt x="626522" y="942618"/>
                        <a:pt x="615387" y="893987"/>
                        <a:pt x="600843" y="846492"/>
                      </a:cubicBezTo>
                      <a:cubicBezTo>
                        <a:pt x="559711" y="711734"/>
                        <a:pt x="520397" y="576294"/>
                        <a:pt x="465403" y="446081"/>
                      </a:cubicBezTo>
                      <a:cubicBezTo>
                        <a:pt x="464494" y="443809"/>
                        <a:pt x="463585" y="441764"/>
                        <a:pt x="462676" y="439491"/>
                      </a:cubicBezTo>
                      <a:cubicBezTo>
                        <a:pt x="460177" y="434719"/>
                        <a:pt x="457222" y="427674"/>
                        <a:pt x="451996" y="429038"/>
                      </a:cubicBezTo>
                      <a:cubicBezTo>
                        <a:pt x="447223" y="430401"/>
                        <a:pt x="445860" y="437673"/>
                        <a:pt x="445633" y="443582"/>
                      </a:cubicBezTo>
                      <a:cubicBezTo>
                        <a:pt x="444724" y="466079"/>
                        <a:pt x="446996" y="488804"/>
                        <a:pt x="448132" y="511301"/>
                      </a:cubicBezTo>
                      <a:cubicBezTo>
                        <a:pt x="449950" y="548570"/>
                        <a:pt x="452677" y="586066"/>
                        <a:pt x="454268" y="623335"/>
                      </a:cubicBezTo>
                      <a:cubicBezTo>
                        <a:pt x="456995" y="685146"/>
                        <a:pt x="461540" y="746730"/>
                        <a:pt x="462449" y="808541"/>
                      </a:cubicBezTo>
                      <a:cubicBezTo>
                        <a:pt x="463358" y="867626"/>
                        <a:pt x="465403" y="926710"/>
                        <a:pt x="466994" y="985795"/>
                      </a:cubicBezTo>
                      <a:cubicBezTo>
                        <a:pt x="469039" y="1069649"/>
                        <a:pt x="470857" y="1153276"/>
                        <a:pt x="473130" y="1237131"/>
                      </a:cubicBezTo>
                      <a:cubicBezTo>
                        <a:pt x="473357" y="1244857"/>
                        <a:pt x="471312" y="1246448"/>
                        <a:pt x="464040" y="1246448"/>
                      </a:cubicBezTo>
                      <a:cubicBezTo>
                        <a:pt x="436770" y="1245993"/>
                        <a:pt x="409273" y="1246221"/>
                        <a:pt x="382003" y="1246448"/>
                      </a:cubicBezTo>
                      <a:cubicBezTo>
                        <a:pt x="375640" y="1246448"/>
                        <a:pt x="374050" y="1244630"/>
                        <a:pt x="374277" y="1238494"/>
                      </a:cubicBezTo>
                      <a:cubicBezTo>
                        <a:pt x="376549" y="1181455"/>
                        <a:pt x="378822" y="1124416"/>
                        <a:pt x="380867" y="1067604"/>
                      </a:cubicBezTo>
                      <a:cubicBezTo>
                        <a:pt x="382912" y="1010110"/>
                        <a:pt x="384730" y="952389"/>
                        <a:pt x="387003" y="894896"/>
                      </a:cubicBezTo>
                      <a:cubicBezTo>
                        <a:pt x="390184" y="804451"/>
                        <a:pt x="393366" y="713779"/>
                        <a:pt x="398820" y="623335"/>
                      </a:cubicBezTo>
                      <a:cubicBezTo>
                        <a:pt x="402001" y="570386"/>
                        <a:pt x="404728" y="517210"/>
                        <a:pt x="407455" y="464034"/>
                      </a:cubicBezTo>
                      <a:cubicBezTo>
                        <a:pt x="407910" y="454490"/>
                        <a:pt x="406092" y="452672"/>
                        <a:pt x="397456" y="456308"/>
                      </a:cubicBezTo>
                      <a:cubicBezTo>
                        <a:pt x="381322" y="463125"/>
                        <a:pt x="369277" y="454717"/>
                        <a:pt x="357233" y="446763"/>
                      </a:cubicBezTo>
                      <a:cubicBezTo>
                        <a:pt x="352688" y="443809"/>
                        <a:pt x="352916" y="438355"/>
                        <a:pt x="354506" y="433810"/>
                      </a:cubicBezTo>
                      <a:cubicBezTo>
                        <a:pt x="359051" y="419721"/>
                        <a:pt x="364051" y="405859"/>
                        <a:pt x="369277" y="391996"/>
                      </a:cubicBezTo>
                      <a:cubicBezTo>
                        <a:pt x="371550" y="386088"/>
                        <a:pt x="377004" y="386088"/>
                        <a:pt x="382231" y="387451"/>
                      </a:cubicBezTo>
                      <a:cubicBezTo>
                        <a:pt x="384276" y="387906"/>
                        <a:pt x="386548" y="388361"/>
                        <a:pt x="387912" y="389724"/>
                      </a:cubicBezTo>
                      <a:cubicBezTo>
                        <a:pt x="402001" y="404722"/>
                        <a:pt x="415409" y="393360"/>
                        <a:pt x="429725" y="389497"/>
                      </a:cubicBezTo>
                      <a:cubicBezTo>
                        <a:pt x="425862" y="382679"/>
                        <a:pt x="420408" y="379271"/>
                        <a:pt x="414954" y="376089"/>
                      </a:cubicBezTo>
                      <a:cubicBezTo>
                        <a:pt x="387457" y="360182"/>
                        <a:pt x="363369" y="340184"/>
                        <a:pt x="341326" y="317686"/>
                      </a:cubicBezTo>
                      <a:cubicBezTo>
                        <a:pt x="279287" y="254057"/>
                        <a:pt x="216340" y="191337"/>
                        <a:pt x="149529" y="132707"/>
                      </a:cubicBezTo>
                      <a:cubicBezTo>
                        <a:pt x="104988" y="93620"/>
                        <a:pt x="59993" y="55670"/>
                        <a:pt x="15453" y="17265"/>
                      </a:cubicBezTo>
                      <a:cubicBezTo>
                        <a:pt x="10226" y="12720"/>
                        <a:pt x="5227" y="8402"/>
                        <a:pt x="0" y="3857"/>
                      </a:cubicBezTo>
                      <a:cubicBezTo>
                        <a:pt x="0" y="2721"/>
                        <a:pt x="0" y="1358"/>
                        <a:pt x="0" y="221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3" name="Freeform: Shape 36">
                  <a:extLst>
                    <a:ext uri="{FF2B5EF4-FFF2-40B4-BE49-F238E27FC236}">
                      <a16:creationId xmlns:a16="http://schemas.microsoft.com/office/drawing/2014/main" id="{57C6BF04-CE91-8965-6485-45FB5AEB5240}"/>
                    </a:ext>
                  </a:extLst>
                </p:cNvPr>
                <p:cNvSpPr/>
                <p:nvPr/>
              </p:nvSpPr>
              <p:spPr>
                <a:xfrm>
                  <a:off x="3298161" y="3147335"/>
                  <a:ext cx="147711" cy="29542"/>
                </a:xfrm>
                <a:custGeom>
                  <a:avLst/>
                  <a:gdLst>
                    <a:gd name="connsiteX0" fmla="*/ 0 w 147710"/>
                    <a:gd name="connsiteY0" fmla="*/ 31133 h 29542"/>
                    <a:gd name="connsiteX1" fmla="*/ 12044 w 147710"/>
                    <a:gd name="connsiteY1" fmla="*/ 29315 h 29542"/>
                    <a:gd name="connsiteX2" fmla="*/ 134531 w 147710"/>
                    <a:gd name="connsiteY2" fmla="*/ 29315 h 29542"/>
                    <a:gd name="connsiteX3" fmla="*/ 146120 w 147710"/>
                    <a:gd name="connsiteY3" fmla="*/ 17725 h 29542"/>
                    <a:gd name="connsiteX4" fmla="*/ 146347 w 147710"/>
                    <a:gd name="connsiteY4" fmla="*/ 0 h 29542"/>
                    <a:gd name="connsiteX5" fmla="*/ 147938 w 147710"/>
                    <a:gd name="connsiteY5" fmla="*/ 31133 h 29542"/>
                    <a:gd name="connsiteX6" fmla="*/ 0 w 147710"/>
                    <a:gd name="connsiteY6" fmla="*/ 31133 h 29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710" h="29542">
                      <a:moveTo>
                        <a:pt x="0" y="31133"/>
                      </a:moveTo>
                      <a:cubicBezTo>
                        <a:pt x="3863" y="28860"/>
                        <a:pt x="7954" y="29315"/>
                        <a:pt x="12044" y="29315"/>
                      </a:cubicBezTo>
                      <a:cubicBezTo>
                        <a:pt x="52949" y="29315"/>
                        <a:pt x="93626" y="29315"/>
                        <a:pt x="134531" y="29315"/>
                      </a:cubicBezTo>
                      <a:cubicBezTo>
                        <a:pt x="145439" y="29315"/>
                        <a:pt x="145893" y="28633"/>
                        <a:pt x="146120" y="17725"/>
                      </a:cubicBezTo>
                      <a:cubicBezTo>
                        <a:pt x="146120" y="11817"/>
                        <a:pt x="146347" y="5908"/>
                        <a:pt x="146347" y="0"/>
                      </a:cubicBezTo>
                      <a:cubicBezTo>
                        <a:pt x="148620" y="10226"/>
                        <a:pt x="147256" y="20907"/>
                        <a:pt x="147938" y="31133"/>
                      </a:cubicBezTo>
                      <a:cubicBezTo>
                        <a:pt x="98625" y="31133"/>
                        <a:pt x="49313" y="31133"/>
                        <a:pt x="0" y="31133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63" name="Graphic 44">
                <a:extLst>
                  <a:ext uri="{FF2B5EF4-FFF2-40B4-BE49-F238E27FC236}">
                    <a16:creationId xmlns:a16="http://schemas.microsoft.com/office/drawing/2014/main" id="{CCC0565A-4A0C-D293-9E3D-CD07EAA6BBFC}"/>
                  </a:ext>
                </a:extLst>
              </p:cNvPr>
              <p:cNvGrpSpPr/>
              <p:nvPr/>
            </p:nvGrpSpPr>
            <p:grpSpPr>
              <a:xfrm>
                <a:off x="3897923" y="1157375"/>
                <a:ext cx="1006670" cy="1889153"/>
                <a:chOff x="2570741" y="896446"/>
                <a:chExt cx="1215775" cy="2281567"/>
              </a:xfrm>
              <a:solidFill>
                <a:schemeClr val="accent1"/>
              </a:solidFill>
            </p:grpSpPr>
            <p:sp>
              <p:nvSpPr>
                <p:cNvPr id="68" name="Freeform: Shape 24">
                  <a:extLst>
                    <a:ext uri="{FF2B5EF4-FFF2-40B4-BE49-F238E27FC236}">
                      <a16:creationId xmlns:a16="http://schemas.microsoft.com/office/drawing/2014/main" id="{614DFAEA-A6D4-7BDD-C9A9-7102C6213236}"/>
                    </a:ext>
                  </a:extLst>
                </p:cNvPr>
                <p:cNvSpPr/>
                <p:nvPr/>
              </p:nvSpPr>
              <p:spPr>
                <a:xfrm>
                  <a:off x="2584918" y="896465"/>
                  <a:ext cx="1199868" cy="2281567"/>
                </a:xfrm>
                <a:custGeom>
                  <a:avLst/>
                  <a:gdLst>
                    <a:gd name="connsiteX0" fmla="*/ 680973 w 1199867"/>
                    <a:gd name="connsiteY0" fmla="*/ 2282003 h 2281567"/>
                    <a:gd name="connsiteX1" fmla="*/ 687336 w 1199867"/>
                    <a:gd name="connsiteY1" fmla="*/ 2096796 h 2281567"/>
                    <a:gd name="connsiteX2" fmla="*/ 693472 w 1199867"/>
                    <a:gd name="connsiteY2" fmla="*/ 1922269 h 2281567"/>
                    <a:gd name="connsiteX3" fmla="*/ 701880 w 1199867"/>
                    <a:gd name="connsiteY3" fmla="*/ 1694340 h 2281567"/>
                    <a:gd name="connsiteX4" fmla="*/ 709607 w 1199867"/>
                    <a:gd name="connsiteY4" fmla="*/ 1472546 h 2281567"/>
                    <a:gd name="connsiteX5" fmla="*/ 719833 w 1199867"/>
                    <a:gd name="connsiteY5" fmla="*/ 1239390 h 2281567"/>
                    <a:gd name="connsiteX6" fmla="*/ 729377 w 1199867"/>
                    <a:gd name="connsiteY6" fmla="*/ 1058728 h 2281567"/>
                    <a:gd name="connsiteX7" fmla="*/ 740740 w 1199867"/>
                    <a:gd name="connsiteY7" fmla="*/ 851478 h 2281567"/>
                    <a:gd name="connsiteX8" fmla="*/ 721651 w 1199867"/>
                    <a:gd name="connsiteY8" fmla="*/ 836480 h 2281567"/>
                    <a:gd name="connsiteX9" fmla="*/ 648023 w 1199867"/>
                    <a:gd name="connsiteY9" fmla="*/ 817846 h 2281567"/>
                    <a:gd name="connsiteX10" fmla="*/ 643250 w 1199867"/>
                    <a:gd name="connsiteY10" fmla="*/ 806710 h 2281567"/>
                    <a:gd name="connsiteX11" fmla="*/ 647114 w 1199867"/>
                    <a:gd name="connsiteY11" fmla="*/ 783304 h 2281567"/>
                    <a:gd name="connsiteX12" fmla="*/ 668929 w 1199867"/>
                    <a:gd name="connsiteY12" fmla="*/ 722174 h 2281567"/>
                    <a:gd name="connsiteX13" fmla="*/ 694836 w 1199867"/>
                    <a:gd name="connsiteY13" fmla="*/ 709676 h 2281567"/>
                    <a:gd name="connsiteX14" fmla="*/ 722560 w 1199867"/>
                    <a:gd name="connsiteY14" fmla="*/ 726946 h 2281567"/>
                    <a:gd name="connsiteX15" fmla="*/ 734377 w 1199867"/>
                    <a:gd name="connsiteY15" fmla="*/ 729219 h 2281567"/>
                    <a:gd name="connsiteX16" fmla="*/ 774827 w 1199867"/>
                    <a:gd name="connsiteY16" fmla="*/ 715811 h 2281567"/>
                    <a:gd name="connsiteX17" fmla="*/ 776645 w 1199867"/>
                    <a:gd name="connsiteY17" fmla="*/ 706949 h 2281567"/>
                    <a:gd name="connsiteX18" fmla="*/ 747330 w 1199867"/>
                    <a:gd name="connsiteY18" fmla="*/ 685360 h 2281567"/>
                    <a:gd name="connsiteX19" fmla="*/ 618708 w 1199867"/>
                    <a:gd name="connsiteY19" fmla="*/ 581735 h 2281567"/>
                    <a:gd name="connsiteX20" fmla="*/ 361918 w 1199867"/>
                    <a:gd name="connsiteY20" fmla="*/ 326763 h 2281567"/>
                    <a:gd name="connsiteX21" fmla="*/ 26955 w 1199867"/>
                    <a:gd name="connsiteY21" fmla="*/ 32250 h 2281567"/>
                    <a:gd name="connsiteX22" fmla="*/ 3775 w 1199867"/>
                    <a:gd name="connsiteY22" fmla="*/ 11343 h 2281567"/>
                    <a:gd name="connsiteX23" fmla="*/ 594 w 1199867"/>
                    <a:gd name="connsiteY23" fmla="*/ 2708 h 2281567"/>
                    <a:gd name="connsiteX24" fmla="*/ 10366 w 1199867"/>
                    <a:gd name="connsiteY24" fmla="*/ 890 h 2281567"/>
                    <a:gd name="connsiteX25" fmla="*/ 54679 w 1199867"/>
                    <a:gd name="connsiteY25" fmla="*/ 22933 h 2281567"/>
                    <a:gd name="connsiteX26" fmla="*/ 632797 w 1199867"/>
                    <a:gd name="connsiteY26" fmla="*/ 497653 h 2281567"/>
                    <a:gd name="connsiteX27" fmla="*/ 815731 w 1199867"/>
                    <a:gd name="connsiteY27" fmla="*/ 659454 h 2281567"/>
                    <a:gd name="connsiteX28" fmla="*/ 840274 w 1199867"/>
                    <a:gd name="connsiteY28" fmla="*/ 675361 h 2281567"/>
                    <a:gd name="connsiteX29" fmla="*/ 866635 w 1199867"/>
                    <a:gd name="connsiteY29" fmla="*/ 664681 h 2281567"/>
                    <a:gd name="connsiteX30" fmla="*/ 885496 w 1199867"/>
                    <a:gd name="connsiteY30" fmla="*/ 624458 h 2281567"/>
                    <a:gd name="connsiteX31" fmla="*/ 926628 w 1199867"/>
                    <a:gd name="connsiteY31" fmla="*/ 572645 h 2281567"/>
                    <a:gd name="connsiteX32" fmla="*/ 1151603 w 1199867"/>
                    <a:gd name="connsiteY32" fmla="*/ 389029 h 2281567"/>
                    <a:gd name="connsiteX33" fmla="*/ 1190236 w 1199867"/>
                    <a:gd name="connsiteY33" fmla="*/ 359032 h 2281567"/>
                    <a:gd name="connsiteX34" fmla="*/ 1201598 w 1199867"/>
                    <a:gd name="connsiteY34" fmla="*/ 364941 h 2281567"/>
                    <a:gd name="connsiteX35" fmla="*/ 1192281 w 1199867"/>
                    <a:gd name="connsiteY35" fmla="*/ 388575 h 2281567"/>
                    <a:gd name="connsiteX36" fmla="*/ 1132969 w 1199867"/>
                    <a:gd name="connsiteY36" fmla="*/ 459703 h 2281567"/>
                    <a:gd name="connsiteX37" fmla="*/ 912312 w 1199867"/>
                    <a:gd name="connsiteY37" fmla="*/ 703313 h 2281567"/>
                    <a:gd name="connsiteX38" fmla="*/ 905949 w 1199867"/>
                    <a:gd name="connsiteY38" fmla="*/ 723083 h 2281567"/>
                    <a:gd name="connsiteX39" fmla="*/ 896177 w 1199867"/>
                    <a:gd name="connsiteY39" fmla="*/ 747399 h 2281567"/>
                    <a:gd name="connsiteX40" fmla="*/ 892087 w 1199867"/>
                    <a:gd name="connsiteY40" fmla="*/ 770123 h 2281567"/>
                    <a:gd name="connsiteX41" fmla="*/ 927992 w 1199867"/>
                    <a:gd name="connsiteY41" fmla="*/ 911244 h 2281567"/>
                    <a:gd name="connsiteX42" fmla="*/ 1003892 w 1199867"/>
                    <a:gd name="connsiteY42" fmla="*/ 1145309 h 2281567"/>
                    <a:gd name="connsiteX43" fmla="*/ 1092746 w 1199867"/>
                    <a:gd name="connsiteY43" fmla="*/ 1447776 h 2281567"/>
                    <a:gd name="connsiteX44" fmla="*/ 1173646 w 1199867"/>
                    <a:gd name="connsiteY44" fmla="*/ 1775467 h 2281567"/>
                    <a:gd name="connsiteX45" fmla="*/ 1181146 w 1199867"/>
                    <a:gd name="connsiteY45" fmla="*/ 1822053 h 2281567"/>
                    <a:gd name="connsiteX46" fmla="*/ 1179555 w 1199867"/>
                    <a:gd name="connsiteY46" fmla="*/ 1828871 h 2281567"/>
                    <a:gd name="connsiteX47" fmla="*/ 1174555 w 1199867"/>
                    <a:gd name="connsiteY47" fmla="*/ 1823871 h 2281567"/>
                    <a:gd name="connsiteX48" fmla="*/ 1149785 w 1199867"/>
                    <a:gd name="connsiteY48" fmla="*/ 1751606 h 2281567"/>
                    <a:gd name="connsiteX49" fmla="*/ 996393 w 1199867"/>
                    <a:gd name="connsiteY49" fmla="*/ 1234618 h 2281567"/>
                    <a:gd name="connsiteX50" fmla="*/ 853909 w 1199867"/>
                    <a:gd name="connsiteY50" fmla="*/ 834662 h 2281567"/>
                    <a:gd name="connsiteX51" fmla="*/ 839365 w 1199867"/>
                    <a:gd name="connsiteY51" fmla="*/ 801256 h 2281567"/>
                    <a:gd name="connsiteX52" fmla="*/ 821867 w 1199867"/>
                    <a:gd name="connsiteY52" fmla="*/ 785576 h 2281567"/>
                    <a:gd name="connsiteX53" fmla="*/ 811641 w 1199867"/>
                    <a:gd name="connsiteY53" fmla="*/ 804665 h 2281567"/>
                    <a:gd name="connsiteX54" fmla="*/ 810277 w 1199867"/>
                    <a:gd name="connsiteY54" fmla="*/ 844661 h 2281567"/>
                    <a:gd name="connsiteX55" fmla="*/ 818458 w 1199867"/>
                    <a:gd name="connsiteY55" fmla="*/ 1002143 h 2281567"/>
                    <a:gd name="connsiteX56" fmla="*/ 830275 w 1199867"/>
                    <a:gd name="connsiteY56" fmla="*/ 1220983 h 2281567"/>
                    <a:gd name="connsiteX57" fmla="*/ 837774 w 1199867"/>
                    <a:gd name="connsiteY57" fmla="*/ 1373239 h 2281567"/>
                    <a:gd name="connsiteX58" fmla="*/ 848228 w 1199867"/>
                    <a:gd name="connsiteY58" fmla="*/ 1760696 h 2281567"/>
                    <a:gd name="connsiteX59" fmla="*/ 855954 w 1199867"/>
                    <a:gd name="connsiteY59" fmla="*/ 2082252 h 2281567"/>
                    <a:gd name="connsiteX60" fmla="*/ 859817 w 1199867"/>
                    <a:gd name="connsiteY60" fmla="*/ 2241780 h 2281567"/>
                    <a:gd name="connsiteX61" fmla="*/ 859590 w 1199867"/>
                    <a:gd name="connsiteY61" fmla="*/ 2250642 h 2281567"/>
                    <a:gd name="connsiteX62" fmla="*/ 860272 w 1199867"/>
                    <a:gd name="connsiteY62" fmla="*/ 2275412 h 2281567"/>
                    <a:gd name="connsiteX63" fmla="*/ 854591 w 1199867"/>
                    <a:gd name="connsiteY63" fmla="*/ 2280866 h 2281567"/>
                    <a:gd name="connsiteX64" fmla="*/ 843910 w 1199867"/>
                    <a:gd name="connsiteY64" fmla="*/ 2280866 h 2281567"/>
                    <a:gd name="connsiteX65" fmla="*/ 722787 w 1199867"/>
                    <a:gd name="connsiteY65" fmla="*/ 2280866 h 2281567"/>
                    <a:gd name="connsiteX66" fmla="*/ 713243 w 1199867"/>
                    <a:gd name="connsiteY66" fmla="*/ 2281775 h 2281567"/>
                    <a:gd name="connsiteX67" fmla="*/ 680973 w 1199867"/>
                    <a:gd name="connsiteY67" fmla="*/ 2282003 h 2281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199867" h="2281567">
                      <a:moveTo>
                        <a:pt x="680973" y="2282003"/>
                      </a:moveTo>
                      <a:cubicBezTo>
                        <a:pt x="683019" y="2220191"/>
                        <a:pt x="685291" y="2158607"/>
                        <a:pt x="687336" y="2096796"/>
                      </a:cubicBezTo>
                      <a:cubicBezTo>
                        <a:pt x="689382" y="2038620"/>
                        <a:pt x="691427" y="1980445"/>
                        <a:pt x="693472" y="1922269"/>
                      </a:cubicBezTo>
                      <a:cubicBezTo>
                        <a:pt x="696199" y="1846369"/>
                        <a:pt x="699153" y="1770241"/>
                        <a:pt x="701880" y="1694340"/>
                      </a:cubicBezTo>
                      <a:cubicBezTo>
                        <a:pt x="704607" y="1620484"/>
                        <a:pt x="706880" y="1546402"/>
                        <a:pt x="709607" y="1472546"/>
                      </a:cubicBezTo>
                      <a:cubicBezTo>
                        <a:pt x="712334" y="1394827"/>
                        <a:pt x="715515" y="1317109"/>
                        <a:pt x="719833" y="1239390"/>
                      </a:cubicBezTo>
                      <a:cubicBezTo>
                        <a:pt x="723242" y="1179169"/>
                        <a:pt x="726196" y="1118949"/>
                        <a:pt x="729377" y="1058728"/>
                      </a:cubicBezTo>
                      <a:cubicBezTo>
                        <a:pt x="733013" y="989645"/>
                        <a:pt x="736876" y="920561"/>
                        <a:pt x="740740" y="851478"/>
                      </a:cubicBezTo>
                      <a:cubicBezTo>
                        <a:pt x="741876" y="831253"/>
                        <a:pt x="740285" y="828753"/>
                        <a:pt x="721651" y="836480"/>
                      </a:cubicBezTo>
                      <a:cubicBezTo>
                        <a:pt x="691654" y="848978"/>
                        <a:pt x="670520" y="831935"/>
                        <a:pt x="648023" y="817846"/>
                      </a:cubicBezTo>
                      <a:cubicBezTo>
                        <a:pt x="644614" y="815573"/>
                        <a:pt x="643705" y="811028"/>
                        <a:pt x="643250" y="806710"/>
                      </a:cubicBezTo>
                      <a:cubicBezTo>
                        <a:pt x="642569" y="798529"/>
                        <a:pt x="644159" y="790576"/>
                        <a:pt x="647114" y="783304"/>
                      </a:cubicBezTo>
                      <a:cubicBezTo>
                        <a:pt x="655522" y="763306"/>
                        <a:pt x="661885" y="742626"/>
                        <a:pt x="668929" y="722174"/>
                      </a:cubicBezTo>
                      <a:cubicBezTo>
                        <a:pt x="673247" y="709676"/>
                        <a:pt x="682110" y="705585"/>
                        <a:pt x="694836" y="709676"/>
                      </a:cubicBezTo>
                      <a:cubicBezTo>
                        <a:pt x="705516" y="712857"/>
                        <a:pt x="714152" y="720129"/>
                        <a:pt x="722560" y="726946"/>
                      </a:cubicBezTo>
                      <a:cubicBezTo>
                        <a:pt x="726423" y="729901"/>
                        <a:pt x="729377" y="731037"/>
                        <a:pt x="734377" y="729219"/>
                      </a:cubicBezTo>
                      <a:cubicBezTo>
                        <a:pt x="747784" y="724219"/>
                        <a:pt x="761192" y="719902"/>
                        <a:pt x="774827" y="715811"/>
                      </a:cubicBezTo>
                      <a:cubicBezTo>
                        <a:pt x="781871" y="713766"/>
                        <a:pt x="780508" y="711039"/>
                        <a:pt x="776645" y="706949"/>
                      </a:cubicBezTo>
                      <a:cubicBezTo>
                        <a:pt x="768009" y="698086"/>
                        <a:pt x="757783" y="691496"/>
                        <a:pt x="747330" y="685360"/>
                      </a:cubicBezTo>
                      <a:cubicBezTo>
                        <a:pt x="699381" y="657181"/>
                        <a:pt x="657112" y="621731"/>
                        <a:pt x="618708" y="581735"/>
                      </a:cubicBezTo>
                      <a:cubicBezTo>
                        <a:pt x="535308" y="494699"/>
                        <a:pt x="449863" y="409481"/>
                        <a:pt x="361918" y="326763"/>
                      </a:cubicBezTo>
                      <a:cubicBezTo>
                        <a:pt x="253975" y="224729"/>
                        <a:pt x="139215" y="129739"/>
                        <a:pt x="26955" y="32250"/>
                      </a:cubicBezTo>
                      <a:cubicBezTo>
                        <a:pt x="19001" y="25433"/>
                        <a:pt x="11502" y="18388"/>
                        <a:pt x="3775" y="11343"/>
                      </a:cubicBezTo>
                      <a:cubicBezTo>
                        <a:pt x="1503" y="9071"/>
                        <a:pt x="-1224" y="6117"/>
                        <a:pt x="594" y="2708"/>
                      </a:cubicBezTo>
                      <a:cubicBezTo>
                        <a:pt x="2639" y="-1155"/>
                        <a:pt x="6957" y="-19"/>
                        <a:pt x="10366" y="890"/>
                      </a:cubicBezTo>
                      <a:cubicBezTo>
                        <a:pt x="26727" y="4980"/>
                        <a:pt x="41499" y="12934"/>
                        <a:pt x="54679" y="22933"/>
                      </a:cubicBezTo>
                      <a:cubicBezTo>
                        <a:pt x="252384" y="174734"/>
                        <a:pt x="447136" y="330854"/>
                        <a:pt x="632797" y="497653"/>
                      </a:cubicBezTo>
                      <a:cubicBezTo>
                        <a:pt x="693245" y="552193"/>
                        <a:pt x="754602" y="605596"/>
                        <a:pt x="815731" y="659454"/>
                      </a:cubicBezTo>
                      <a:cubicBezTo>
                        <a:pt x="823003" y="666044"/>
                        <a:pt x="831184" y="671498"/>
                        <a:pt x="840274" y="675361"/>
                      </a:cubicBezTo>
                      <a:cubicBezTo>
                        <a:pt x="853454" y="680815"/>
                        <a:pt x="861181" y="678088"/>
                        <a:pt x="866635" y="664681"/>
                      </a:cubicBezTo>
                      <a:cubicBezTo>
                        <a:pt x="872316" y="651046"/>
                        <a:pt x="879361" y="637865"/>
                        <a:pt x="885496" y="624458"/>
                      </a:cubicBezTo>
                      <a:cubicBezTo>
                        <a:pt x="895041" y="603778"/>
                        <a:pt x="909812" y="587644"/>
                        <a:pt x="926628" y="572645"/>
                      </a:cubicBezTo>
                      <a:cubicBezTo>
                        <a:pt x="998666" y="507880"/>
                        <a:pt x="1075703" y="449250"/>
                        <a:pt x="1151603" y="389029"/>
                      </a:cubicBezTo>
                      <a:cubicBezTo>
                        <a:pt x="1164329" y="378803"/>
                        <a:pt x="1177055" y="368577"/>
                        <a:pt x="1190236" y="359032"/>
                      </a:cubicBezTo>
                      <a:cubicBezTo>
                        <a:pt x="1197962" y="353351"/>
                        <a:pt x="1201143" y="355396"/>
                        <a:pt x="1201598" y="364941"/>
                      </a:cubicBezTo>
                      <a:cubicBezTo>
                        <a:pt x="1202052" y="374258"/>
                        <a:pt x="1197280" y="381530"/>
                        <a:pt x="1192281" y="388575"/>
                      </a:cubicBezTo>
                      <a:cubicBezTo>
                        <a:pt x="1174328" y="413799"/>
                        <a:pt x="1152967" y="436297"/>
                        <a:pt x="1132969" y="459703"/>
                      </a:cubicBezTo>
                      <a:cubicBezTo>
                        <a:pt x="1061841" y="543103"/>
                        <a:pt x="989803" y="625594"/>
                        <a:pt x="912312" y="703313"/>
                      </a:cubicBezTo>
                      <a:cubicBezTo>
                        <a:pt x="906403" y="709221"/>
                        <a:pt x="907539" y="716493"/>
                        <a:pt x="905949" y="723083"/>
                      </a:cubicBezTo>
                      <a:cubicBezTo>
                        <a:pt x="904131" y="731946"/>
                        <a:pt x="902086" y="740354"/>
                        <a:pt x="896177" y="747399"/>
                      </a:cubicBezTo>
                      <a:cubicBezTo>
                        <a:pt x="890496" y="753989"/>
                        <a:pt x="890496" y="762170"/>
                        <a:pt x="892087" y="770123"/>
                      </a:cubicBezTo>
                      <a:cubicBezTo>
                        <a:pt x="901631" y="817846"/>
                        <a:pt x="915720" y="864204"/>
                        <a:pt x="927992" y="911244"/>
                      </a:cubicBezTo>
                      <a:cubicBezTo>
                        <a:pt x="948444" y="990781"/>
                        <a:pt x="977077" y="1067818"/>
                        <a:pt x="1003892" y="1145309"/>
                      </a:cubicBezTo>
                      <a:cubicBezTo>
                        <a:pt x="1038434" y="1244617"/>
                        <a:pt x="1063659" y="1346878"/>
                        <a:pt x="1092746" y="1447776"/>
                      </a:cubicBezTo>
                      <a:cubicBezTo>
                        <a:pt x="1123879" y="1555946"/>
                        <a:pt x="1149558" y="1665480"/>
                        <a:pt x="1173646" y="1775467"/>
                      </a:cubicBezTo>
                      <a:cubicBezTo>
                        <a:pt x="1177055" y="1790693"/>
                        <a:pt x="1178646" y="1806373"/>
                        <a:pt x="1181146" y="1822053"/>
                      </a:cubicBezTo>
                      <a:cubicBezTo>
                        <a:pt x="1181600" y="1824553"/>
                        <a:pt x="1183191" y="1827962"/>
                        <a:pt x="1179555" y="1828871"/>
                      </a:cubicBezTo>
                      <a:cubicBezTo>
                        <a:pt x="1176146" y="1829780"/>
                        <a:pt x="1175464" y="1826371"/>
                        <a:pt x="1174555" y="1823871"/>
                      </a:cubicBezTo>
                      <a:cubicBezTo>
                        <a:pt x="1165465" y="1800010"/>
                        <a:pt x="1156603" y="1776149"/>
                        <a:pt x="1149785" y="1751606"/>
                      </a:cubicBezTo>
                      <a:cubicBezTo>
                        <a:pt x="1101836" y="1578444"/>
                        <a:pt x="1050478" y="1406190"/>
                        <a:pt x="996393" y="1234618"/>
                      </a:cubicBezTo>
                      <a:cubicBezTo>
                        <a:pt x="953671" y="1099633"/>
                        <a:pt x="908448" y="965557"/>
                        <a:pt x="853909" y="834662"/>
                      </a:cubicBezTo>
                      <a:cubicBezTo>
                        <a:pt x="849137" y="823527"/>
                        <a:pt x="844365" y="812392"/>
                        <a:pt x="839365" y="801256"/>
                      </a:cubicBezTo>
                      <a:cubicBezTo>
                        <a:pt x="835729" y="793530"/>
                        <a:pt x="830048" y="784440"/>
                        <a:pt x="821867" y="785576"/>
                      </a:cubicBezTo>
                      <a:cubicBezTo>
                        <a:pt x="815050" y="786485"/>
                        <a:pt x="813459" y="797620"/>
                        <a:pt x="811641" y="804665"/>
                      </a:cubicBezTo>
                      <a:cubicBezTo>
                        <a:pt x="808459" y="817846"/>
                        <a:pt x="809596" y="831253"/>
                        <a:pt x="810277" y="844661"/>
                      </a:cubicBezTo>
                      <a:cubicBezTo>
                        <a:pt x="813004" y="897155"/>
                        <a:pt x="815731" y="949649"/>
                        <a:pt x="818458" y="1002143"/>
                      </a:cubicBezTo>
                      <a:cubicBezTo>
                        <a:pt x="822322" y="1075090"/>
                        <a:pt x="826412" y="1148036"/>
                        <a:pt x="830275" y="1220983"/>
                      </a:cubicBezTo>
                      <a:cubicBezTo>
                        <a:pt x="833002" y="1271659"/>
                        <a:pt x="836184" y="1322336"/>
                        <a:pt x="837774" y="1373239"/>
                      </a:cubicBezTo>
                      <a:cubicBezTo>
                        <a:pt x="841638" y="1502316"/>
                        <a:pt x="844819" y="1631620"/>
                        <a:pt x="848228" y="1760696"/>
                      </a:cubicBezTo>
                      <a:cubicBezTo>
                        <a:pt x="850955" y="1867957"/>
                        <a:pt x="853227" y="1974991"/>
                        <a:pt x="855954" y="2082252"/>
                      </a:cubicBezTo>
                      <a:cubicBezTo>
                        <a:pt x="857318" y="2135428"/>
                        <a:pt x="858454" y="2188604"/>
                        <a:pt x="859817" y="2241780"/>
                      </a:cubicBezTo>
                      <a:cubicBezTo>
                        <a:pt x="859817" y="2244734"/>
                        <a:pt x="859590" y="2247688"/>
                        <a:pt x="859590" y="2250642"/>
                      </a:cubicBezTo>
                      <a:cubicBezTo>
                        <a:pt x="861181" y="2258823"/>
                        <a:pt x="859817" y="2267232"/>
                        <a:pt x="860272" y="2275412"/>
                      </a:cubicBezTo>
                      <a:cubicBezTo>
                        <a:pt x="860499" y="2279730"/>
                        <a:pt x="858681" y="2281094"/>
                        <a:pt x="854591" y="2280866"/>
                      </a:cubicBezTo>
                      <a:cubicBezTo>
                        <a:pt x="850955" y="2280639"/>
                        <a:pt x="847546" y="2280866"/>
                        <a:pt x="843910" y="2280866"/>
                      </a:cubicBezTo>
                      <a:cubicBezTo>
                        <a:pt x="803460" y="2280866"/>
                        <a:pt x="763237" y="2280866"/>
                        <a:pt x="722787" y="2280866"/>
                      </a:cubicBezTo>
                      <a:cubicBezTo>
                        <a:pt x="719606" y="2280866"/>
                        <a:pt x="716197" y="2279957"/>
                        <a:pt x="713243" y="2281775"/>
                      </a:cubicBezTo>
                      <a:cubicBezTo>
                        <a:pt x="702562" y="2282003"/>
                        <a:pt x="691654" y="2282003"/>
                        <a:pt x="680973" y="2282003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9" name="Freeform: Shape 25">
                  <a:extLst>
                    <a:ext uri="{FF2B5EF4-FFF2-40B4-BE49-F238E27FC236}">
                      <a16:creationId xmlns:a16="http://schemas.microsoft.com/office/drawing/2014/main" id="{6415DC45-B7F0-2209-64E0-A5D0A050F804}"/>
                    </a:ext>
                  </a:extLst>
                </p:cNvPr>
                <p:cNvSpPr/>
                <p:nvPr/>
              </p:nvSpPr>
              <p:spPr>
                <a:xfrm>
                  <a:off x="2570741" y="1923157"/>
                  <a:ext cx="659018" cy="1245317"/>
                </a:xfrm>
                <a:custGeom>
                  <a:avLst/>
                  <a:gdLst>
                    <a:gd name="connsiteX0" fmla="*/ 0 w 659018"/>
                    <a:gd name="connsiteY0" fmla="*/ 221 h 1245317"/>
                    <a:gd name="connsiteX1" fmla="*/ 31360 w 659018"/>
                    <a:gd name="connsiteY1" fmla="*/ 12720 h 1245317"/>
                    <a:gd name="connsiteX2" fmla="*/ 323373 w 659018"/>
                    <a:gd name="connsiteY2" fmla="*/ 249285 h 1245317"/>
                    <a:gd name="connsiteX3" fmla="*/ 440406 w 659018"/>
                    <a:gd name="connsiteY3" fmla="*/ 352228 h 1245317"/>
                    <a:gd name="connsiteX4" fmla="*/ 461995 w 659018"/>
                    <a:gd name="connsiteY4" fmla="*/ 367908 h 1245317"/>
                    <a:gd name="connsiteX5" fmla="*/ 475857 w 659018"/>
                    <a:gd name="connsiteY5" fmla="*/ 363136 h 1245317"/>
                    <a:gd name="connsiteX6" fmla="*/ 547667 w 659018"/>
                    <a:gd name="connsiteY6" fmla="*/ 279509 h 1245317"/>
                    <a:gd name="connsiteX7" fmla="*/ 648792 w 659018"/>
                    <a:gd name="connsiteY7" fmla="*/ 199290 h 1245317"/>
                    <a:gd name="connsiteX8" fmla="*/ 659018 w 659018"/>
                    <a:gd name="connsiteY8" fmla="*/ 194973 h 1245317"/>
                    <a:gd name="connsiteX9" fmla="*/ 657655 w 659018"/>
                    <a:gd name="connsiteY9" fmla="*/ 208153 h 1245317"/>
                    <a:gd name="connsiteX10" fmla="*/ 641747 w 659018"/>
                    <a:gd name="connsiteY10" fmla="*/ 228605 h 1245317"/>
                    <a:gd name="connsiteX11" fmla="*/ 503126 w 659018"/>
                    <a:gd name="connsiteY11" fmla="*/ 381998 h 1245317"/>
                    <a:gd name="connsiteX12" fmla="*/ 498809 w 659018"/>
                    <a:gd name="connsiteY12" fmla="*/ 390406 h 1245317"/>
                    <a:gd name="connsiteX13" fmla="*/ 491991 w 659018"/>
                    <a:gd name="connsiteY13" fmla="*/ 409495 h 1245317"/>
                    <a:gd name="connsiteX14" fmla="*/ 491309 w 659018"/>
                    <a:gd name="connsiteY14" fmla="*/ 424038 h 1245317"/>
                    <a:gd name="connsiteX15" fmla="*/ 539031 w 659018"/>
                    <a:gd name="connsiteY15" fmla="*/ 587657 h 1245317"/>
                    <a:gd name="connsiteX16" fmla="*/ 646065 w 659018"/>
                    <a:gd name="connsiteY16" fmla="*/ 972614 h 1245317"/>
                    <a:gd name="connsiteX17" fmla="*/ 649019 w 659018"/>
                    <a:gd name="connsiteY17" fmla="*/ 991930 h 1245317"/>
                    <a:gd name="connsiteX18" fmla="*/ 648565 w 659018"/>
                    <a:gd name="connsiteY18" fmla="*/ 998293 h 1245317"/>
                    <a:gd name="connsiteX19" fmla="*/ 643565 w 659018"/>
                    <a:gd name="connsiteY19" fmla="*/ 989431 h 1245317"/>
                    <a:gd name="connsiteX20" fmla="*/ 600843 w 659018"/>
                    <a:gd name="connsiteY20" fmla="*/ 846492 h 1245317"/>
                    <a:gd name="connsiteX21" fmla="*/ 465403 w 659018"/>
                    <a:gd name="connsiteY21" fmla="*/ 446081 h 1245317"/>
                    <a:gd name="connsiteX22" fmla="*/ 462676 w 659018"/>
                    <a:gd name="connsiteY22" fmla="*/ 439491 h 1245317"/>
                    <a:gd name="connsiteX23" fmla="*/ 451996 w 659018"/>
                    <a:gd name="connsiteY23" fmla="*/ 429038 h 1245317"/>
                    <a:gd name="connsiteX24" fmla="*/ 445633 w 659018"/>
                    <a:gd name="connsiteY24" fmla="*/ 443582 h 1245317"/>
                    <a:gd name="connsiteX25" fmla="*/ 448132 w 659018"/>
                    <a:gd name="connsiteY25" fmla="*/ 511301 h 1245317"/>
                    <a:gd name="connsiteX26" fmla="*/ 454268 w 659018"/>
                    <a:gd name="connsiteY26" fmla="*/ 623335 h 1245317"/>
                    <a:gd name="connsiteX27" fmla="*/ 462449 w 659018"/>
                    <a:gd name="connsiteY27" fmla="*/ 808541 h 1245317"/>
                    <a:gd name="connsiteX28" fmla="*/ 466994 w 659018"/>
                    <a:gd name="connsiteY28" fmla="*/ 985795 h 1245317"/>
                    <a:gd name="connsiteX29" fmla="*/ 473130 w 659018"/>
                    <a:gd name="connsiteY29" fmla="*/ 1237131 h 1245317"/>
                    <a:gd name="connsiteX30" fmla="*/ 464040 w 659018"/>
                    <a:gd name="connsiteY30" fmla="*/ 1246448 h 1245317"/>
                    <a:gd name="connsiteX31" fmla="*/ 382003 w 659018"/>
                    <a:gd name="connsiteY31" fmla="*/ 1246448 h 1245317"/>
                    <a:gd name="connsiteX32" fmla="*/ 374277 w 659018"/>
                    <a:gd name="connsiteY32" fmla="*/ 1238494 h 1245317"/>
                    <a:gd name="connsiteX33" fmla="*/ 380867 w 659018"/>
                    <a:gd name="connsiteY33" fmla="*/ 1067604 h 1245317"/>
                    <a:gd name="connsiteX34" fmla="*/ 387003 w 659018"/>
                    <a:gd name="connsiteY34" fmla="*/ 894896 h 1245317"/>
                    <a:gd name="connsiteX35" fmla="*/ 398820 w 659018"/>
                    <a:gd name="connsiteY35" fmla="*/ 623335 h 1245317"/>
                    <a:gd name="connsiteX36" fmla="*/ 407455 w 659018"/>
                    <a:gd name="connsiteY36" fmla="*/ 464034 h 1245317"/>
                    <a:gd name="connsiteX37" fmla="*/ 397456 w 659018"/>
                    <a:gd name="connsiteY37" fmla="*/ 456308 h 1245317"/>
                    <a:gd name="connsiteX38" fmla="*/ 357233 w 659018"/>
                    <a:gd name="connsiteY38" fmla="*/ 446763 h 1245317"/>
                    <a:gd name="connsiteX39" fmla="*/ 354506 w 659018"/>
                    <a:gd name="connsiteY39" fmla="*/ 433810 h 1245317"/>
                    <a:gd name="connsiteX40" fmla="*/ 369277 w 659018"/>
                    <a:gd name="connsiteY40" fmla="*/ 391996 h 1245317"/>
                    <a:gd name="connsiteX41" fmla="*/ 382231 w 659018"/>
                    <a:gd name="connsiteY41" fmla="*/ 387451 h 1245317"/>
                    <a:gd name="connsiteX42" fmla="*/ 387912 w 659018"/>
                    <a:gd name="connsiteY42" fmla="*/ 389724 h 1245317"/>
                    <a:gd name="connsiteX43" fmla="*/ 429725 w 659018"/>
                    <a:gd name="connsiteY43" fmla="*/ 389497 h 1245317"/>
                    <a:gd name="connsiteX44" fmla="*/ 414954 w 659018"/>
                    <a:gd name="connsiteY44" fmla="*/ 376089 h 1245317"/>
                    <a:gd name="connsiteX45" fmla="*/ 341326 w 659018"/>
                    <a:gd name="connsiteY45" fmla="*/ 317686 h 1245317"/>
                    <a:gd name="connsiteX46" fmla="*/ 149529 w 659018"/>
                    <a:gd name="connsiteY46" fmla="*/ 132707 h 1245317"/>
                    <a:gd name="connsiteX47" fmla="*/ 15453 w 659018"/>
                    <a:gd name="connsiteY47" fmla="*/ 17265 h 1245317"/>
                    <a:gd name="connsiteX48" fmla="*/ 0 w 659018"/>
                    <a:gd name="connsiteY48" fmla="*/ 3857 h 1245317"/>
                    <a:gd name="connsiteX49" fmla="*/ 0 w 659018"/>
                    <a:gd name="connsiteY49" fmla="*/ 221 h 1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659018" h="1245317">
                      <a:moveTo>
                        <a:pt x="0" y="221"/>
                      </a:moveTo>
                      <a:cubicBezTo>
                        <a:pt x="12726" y="-1369"/>
                        <a:pt x="22270" y="5903"/>
                        <a:pt x="31360" y="12720"/>
                      </a:cubicBezTo>
                      <a:cubicBezTo>
                        <a:pt x="130895" y="88848"/>
                        <a:pt x="229520" y="166339"/>
                        <a:pt x="323373" y="249285"/>
                      </a:cubicBezTo>
                      <a:cubicBezTo>
                        <a:pt x="362233" y="283827"/>
                        <a:pt x="401319" y="318141"/>
                        <a:pt x="440406" y="352228"/>
                      </a:cubicBezTo>
                      <a:cubicBezTo>
                        <a:pt x="446996" y="358137"/>
                        <a:pt x="453586" y="364045"/>
                        <a:pt x="461995" y="367908"/>
                      </a:cubicBezTo>
                      <a:cubicBezTo>
                        <a:pt x="468585" y="370862"/>
                        <a:pt x="473811" y="369499"/>
                        <a:pt x="475857" y="363136"/>
                      </a:cubicBezTo>
                      <a:cubicBezTo>
                        <a:pt x="487901" y="324958"/>
                        <a:pt x="519034" y="302915"/>
                        <a:pt x="547667" y="279509"/>
                      </a:cubicBezTo>
                      <a:cubicBezTo>
                        <a:pt x="581072" y="252239"/>
                        <a:pt x="614932" y="225878"/>
                        <a:pt x="648792" y="199290"/>
                      </a:cubicBezTo>
                      <a:cubicBezTo>
                        <a:pt x="651746" y="197018"/>
                        <a:pt x="655155" y="191564"/>
                        <a:pt x="659018" y="194973"/>
                      </a:cubicBezTo>
                      <a:cubicBezTo>
                        <a:pt x="662881" y="198381"/>
                        <a:pt x="659927" y="203835"/>
                        <a:pt x="657655" y="208153"/>
                      </a:cubicBezTo>
                      <a:cubicBezTo>
                        <a:pt x="653564" y="215879"/>
                        <a:pt x="647429" y="222015"/>
                        <a:pt x="641747" y="228605"/>
                      </a:cubicBezTo>
                      <a:cubicBezTo>
                        <a:pt x="596752" y="280872"/>
                        <a:pt x="551757" y="332912"/>
                        <a:pt x="503126" y="381998"/>
                      </a:cubicBezTo>
                      <a:cubicBezTo>
                        <a:pt x="500854" y="384270"/>
                        <a:pt x="499263" y="386770"/>
                        <a:pt x="498809" y="390406"/>
                      </a:cubicBezTo>
                      <a:cubicBezTo>
                        <a:pt x="497672" y="396996"/>
                        <a:pt x="496309" y="403586"/>
                        <a:pt x="491991" y="409495"/>
                      </a:cubicBezTo>
                      <a:cubicBezTo>
                        <a:pt x="488582" y="413812"/>
                        <a:pt x="490173" y="419266"/>
                        <a:pt x="491309" y="424038"/>
                      </a:cubicBezTo>
                      <a:cubicBezTo>
                        <a:pt x="504263" y="479487"/>
                        <a:pt x="520170" y="534026"/>
                        <a:pt x="539031" y="587657"/>
                      </a:cubicBezTo>
                      <a:cubicBezTo>
                        <a:pt x="583118" y="713552"/>
                        <a:pt x="617205" y="842401"/>
                        <a:pt x="646065" y="972614"/>
                      </a:cubicBezTo>
                      <a:cubicBezTo>
                        <a:pt x="647429" y="978977"/>
                        <a:pt x="648110" y="985568"/>
                        <a:pt x="649019" y="991930"/>
                      </a:cubicBezTo>
                      <a:cubicBezTo>
                        <a:pt x="649247" y="993976"/>
                        <a:pt x="650156" y="996021"/>
                        <a:pt x="648565" y="998293"/>
                      </a:cubicBezTo>
                      <a:cubicBezTo>
                        <a:pt x="644929" y="996475"/>
                        <a:pt x="644702" y="992612"/>
                        <a:pt x="643565" y="989431"/>
                      </a:cubicBezTo>
                      <a:cubicBezTo>
                        <a:pt x="626522" y="942618"/>
                        <a:pt x="615387" y="893987"/>
                        <a:pt x="600843" y="846492"/>
                      </a:cubicBezTo>
                      <a:cubicBezTo>
                        <a:pt x="559711" y="711734"/>
                        <a:pt x="520397" y="576294"/>
                        <a:pt x="465403" y="446081"/>
                      </a:cubicBezTo>
                      <a:cubicBezTo>
                        <a:pt x="464494" y="443809"/>
                        <a:pt x="463585" y="441764"/>
                        <a:pt x="462676" y="439491"/>
                      </a:cubicBezTo>
                      <a:cubicBezTo>
                        <a:pt x="460177" y="434719"/>
                        <a:pt x="457222" y="427674"/>
                        <a:pt x="451996" y="429038"/>
                      </a:cubicBezTo>
                      <a:cubicBezTo>
                        <a:pt x="447223" y="430401"/>
                        <a:pt x="445860" y="437673"/>
                        <a:pt x="445633" y="443582"/>
                      </a:cubicBezTo>
                      <a:cubicBezTo>
                        <a:pt x="444724" y="466079"/>
                        <a:pt x="446996" y="488804"/>
                        <a:pt x="448132" y="511301"/>
                      </a:cubicBezTo>
                      <a:cubicBezTo>
                        <a:pt x="449950" y="548570"/>
                        <a:pt x="452677" y="586066"/>
                        <a:pt x="454268" y="623335"/>
                      </a:cubicBezTo>
                      <a:cubicBezTo>
                        <a:pt x="456995" y="685146"/>
                        <a:pt x="461540" y="746730"/>
                        <a:pt x="462449" y="808541"/>
                      </a:cubicBezTo>
                      <a:cubicBezTo>
                        <a:pt x="463358" y="867626"/>
                        <a:pt x="465403" y="926710"/>
                        <a:pt x="466994" y="985795"/>
                      </a:cubicBezTo>
                      <a:cubicBezTo>
                        <a:pt x="469039" y="1069649"/>
                        <a:pt x="470857" y="1153276"/>
                        <a:pt x="473130" y="1237131"/>
                      </a:cubicBezTo>
                      <a:cubicBezTo>
                        <a:pt x="473357" y="1244857"/>
                        <a:pt x="471312" y="1246448"/>
                        <a:pt x="464040" y="1246448"/>
                      </a:cubicBezTo>
                      <a:cubicBezTo>
                        <a:pt x="436770" y="1245993"/>
                        <a:pt x="409273" y="1246221"/>
                        <a:pt x="382003" y="1246448"/>
                      </a:cubicBezTo>
                      <a:cubicBezTo>
                        <a:pt x="375640" y="1246448"/>
                        <a:pt x="374050" y="1244630"/>
                        <a:pt x="374277" y="1238494"/>
                      </a:cubicBezTo>
                      <a:cubicBezTo>
                        <a:pt x="376549" y="1181455"/>
                        <a:pt x="378822" y="1124416"/>
                        <a:pt x="380867" y="1067604"/>
                      </a:cubicBezTo>
                      <a:cubicBezTo>
                        <a:pt x="382912" y="1010110"/>
                        <a:pt x="384730" y="952389"/>
                        <a:pt x="387003" y="894896"/>
                      </a:cubicBezTo>
                      <a:cubicBezTo>
                        <a:pt x="390184" y="804451"/>
                        <a:pt x="393366" y="713779"/>
                        <a:pt x="398820" y="623335"/>
                      </a:cubicBezTo>
                      <a:cubicBezTo>
                        <a:pt x="402001" y="570386"/>
                        <a:pt x="404728" y="517210"/>
                        <a:pt x="407455" y="464034"/>
                      </a:cubicBezTo>
                      <a:cubicBezTo>
                        <a:pt x="407910" y="454490"/>
                        <a:pt x="406092" y="452672"/>
                        <a:pt x="397456" y="456308"/>
                      </a:cubicBezTo>
                      <a:cubicBezTo>
                        <a:pt x="381322" y="463125"/>
                        <a:pt x="369277" y="454717"/>
                        <a:pt x="357233" y="446763"/>
                      </a:cubicBezTo>
                      <a:cubicBezTo>
                        <a:pt x="352688" y="443809"/>
                        <a:pt x="352916" y="438355"/>
                        <a:pt x="354506" y="433810"/>
                      </a:cubicBezTo>
                      <a:cubicBezTo>
                        <a:pt x="359051" y="419721"/>
                        <a:pt x="364051" y="405859"/>
                        <a:pt x="369277" y="391996"/>
                      </a:cubicBezTo>
                      <a:cubicBezTo>
                        <a:pt x="371550" y="386088"/>
                        <a:pt x="377004" y="386088"/>
                        <a:pt x="382231" y="387451"/>
                      </a:cubicBezTo>
                      <a:cubicBezTo>
                        <a:pt x="384276" y="387906"/>
                        <a:pt x="386548" y="388361"/>
                        <a:pt x="387912" y="389724"/>
                      </a:cubicBezTo>
                      <a:cubicBezTo>
                        <a:pt x="402001" y="404722"/>
                        <a:pt x="415409" y="393360"/>
                        <a:pt x="429725" y="389497"/>
                      </a:cubicBezTo>
                      <a:cubicBezTo>
                        <a:pt x="425862" y="382679"/>
                        <a:pt x="420408" y="379271"/>
                        <a:pt x="414954" y="376089"/>
                      </a:cubicBezTo>
                      <a:cubicBezTo>
                        <a:pt x="387457" y="360182"/>
                        <a:pt x="363369" y="340184"/>
                        <a:pt x="341326" y="317686"/>
                      </a:cubicBezTo>
                      <a:cubicBezTo>
                        <a:pt x="279287" y="254057"/>
                        <a:pt x="216340" y="191337"/>
                        <a:pt x="149529" y="132707"/>
                      </a:cubicBezTo>
                      <a:cubicBezTo>
                        <a:pt x="104988" y="93620"/>
                        <a:pt x="59993" y="55670"/>
                        <a:pt x="15453" y="17265"/>
                      </a:cubicBezTo>
                      <a:cubicBezTo>
                        <a:pt x="10226" y="12720"/>
                        <a:pt x="5227" y="8402"/>
                        <a:pt x="0" y="3857"/>
                      </a:cubicBezTo>
                      <a:cubicBezTo>
                        <a:pt x="0" y="2721"/>
                        <a:pt x="0" y="1358"/>
                        <a:pt x="0" y="221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0" name="Freeform: Shape 26">
                  <a:extLst>
                    <a:ext uri="{FF2B5EF4-FFF2-40B4-BE49-F238E27FC236}">
                      <a16:creationId xmlns:a16="http://schemas.microsoft.com/office/drawing/2014/main" id="{86453276-B5E1-3A54-C025-6C67B7370BF8}"/>
                    </a:ext>
                  </a:extLst>
                </p:cNvPr>
                <p:cNvSpPr/>
                <p:nvPr/>
              </p:nvSpPr>
              <p:spPr>
                <a:xfrm>
                  <a:off x="3298161" y="3147335"/>
                  <a:ext cx="147711" cy="29542"/>
                </a:xfrm>
                <a:custGeom>
                  <a:avLst/>
                  <a:gdLst>
                    <a:gd name="connsiteX0" fmla="*/ 0 w 147710"/>
                    <a:gd name="connsiteY0" fmla="*/ 31133 h 29542"/>
                    <a:gd name="connsiteX1" fmla="*/ 12044 w 147710"/>
                    <a:gd name="connsiteY1" fmla="*/ 29315 h 29542"/>
                    <a:gd name="connsiteX2" fmla="*/ 134531 w 147710"/>
                    <a:gd name="connsiteY2" fmla="*/ 29315 h 29542"/>
                    <a:gd name="connsiteX3" fmla="*/ 146120 w 147710"/>
                    <a:gd name="connsiteY3" fmla="*/ 17725 h 29542"/>
                    <a:gd name="connsiteX4" fmla="*/ 146347 w 147710"/>
                    <a:gd name="connsiteY4" fmla="*/ 0 h 29542"/>
                    <a:gd name="connsiteX5" fmla="*/ 147938 w 147710"/>
                    <a:gd name="connsiteY5" fmla="*/ 31133 h 29542"/>
                    <a:gd name="connsiteX6" fmla="*/ 0 w 147710"/>
                    <a:gd name="connsiteY6" fmla="*/ 31133 h 29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710" h="29542">
                      <a:moveTo>
                        <a:pt x="0" y="31133"/>
                      </a:moveTo>
                      <a:cubicBezTo>
                        <a:pt x="3863" y="28860"/>
                        <a:pt x="7954" y="29315"/>
                        <a:pt x="12044" y="29315"/>
                      </a:cubicBezTo>
                      <a:cubicBezTo>
                        <a:pt x="52949" y="29315"/>
                        <a:pt x="93626" y="29315"/>
                        <a:pt x="134531" y="29315"/>
                      </a:cubicBezTo>
                      <a:cubicBezTo>
                        <a:pt x="145439" y="29315"/>
                        <a:pt x="145893" y="28633"/>
                        <a:pt x="146120" y="17725"/>
                      </a:cubicBezTo>
                      <a:cubicBezTo>
                        <a:pt x="146120" y="11817"/>
                        <a:pt x="146347" y="5908"/>
                        <a:pt x="146347" y="0"/>
                      </a:cubicBezTo>
                      <a:cubicBezTo>
                        <a:pt x="148620" y="10226"/>
                        <a:pt x="147256" y="20907"/>
                        <a:pt x="147938" y="31133"/>
                      </a:cubicBezTo>
                      <a:cubicBezTo>
                        <a:pt x="98625" y="31133"/>
                        <a:pt x="49313" y="31133"/>
                        <a:pt x="0" y="31133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sp>
            <p:nvSpPr>
              <p:cNvPr id="64" name="Freeform 9">
                <a:extLst>
                  <a:ext uri="{FF2B5EF4-FFF2-40B4-BE49-F238E27FC236}">
                    <a16:creationId xmlns:a16="http://schemas.microsoft.com/office/drawing/2014/main" id="{B118B729-8017-FA1C-77E9-CE8E1FDACC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89823" y="2866292"/>
                <a:ext cx="3918221" cy="212863"/>
              </a:xfrm>
              <a:custGeom>
                <a:avLst/>
                <a:gdLst>
                  <a:gd name="T0" fmla="*/ 4482 w 5998"/>
                  <a:gd name="T1" fmla="*/ 420 h 654"/>
                  <a:gd name="T2" fmla="*/ 1794 w 5998"/>
                  <a:gd name="T3" fmla="*/ 367 h 654"/>
                  <a:gd name="T4" fmla="*/ 4798 w 5998"/>
                  <a:gd name="T5" fmla="*/ 367 h 654"/>
                  <a:gd name="T6" fmla="*/ 3151 w 5998"/>
                  <a:gd name="T7" fmla="*/ 420 h 654"/>
                  <a:gd name="T8" fmla="*/ 2643 w 5998"/>
                  <a:gd name="T9" fmla="*/ 345 h 654"/>
                  <a:gd name="T10" fmla="*/ 3914 w 5998"/>
                  <a:gd name="T11" fmla="*/ 314 h 654"/>
                  <a:gd name="T12" fmla="*/ 3342 w 5998"/>
                  <a:gd name="T13" fmla="*/ 411 h 654"/>
                  <a:gd name="T14" fmla="*/ 4691 w 5998"/>
                  <a:gd name="T15" fmla="*/ 334 h 654"/>
                  <a:gd name="T16" fmla="*/ 5785 w 5998"/>
                  <a:gd name="T17" fmla="*/ 280 h 654"/>
                  <a:gd name="T18" fmla="*/ 3431 w 5998"/>
                  <a:gd name="T19" fmla="*/ 374 h 654"/>
                  <a:gd name="T20" fmla="*/ 3051 w 5998"/>
                  <a:gd name="T21" fmla="*/ 392 h 654"/>
                  <a:gd name="T22" fmla="*/ 2302 w 5998"/>
                  <a:gd name="T23" fmla="*/ 298 h 654"/>
                  <a:gd name="T24" fmla="*/ 5942 w 5998"/>
                  <a:gd name="T25" fmla="*/ 214 h 654"/>
                  <a:gd name="T26" fmla="*/ 2011 w 5998"/>
                  <a:gd name="T27" fmla="*/ 260 h 654"/>
                  <a:gd name="T28" fmla="*/ 5338 w 5998"/>
                  <a:gd name="T29" fmla="*/ 187 h 654"/>
                  <a:gd name="T30" fmla="*/ 2351 w 5998"/>
                  <a:gd name="T31" fmla="*/ 267 h 654"/>
                  <a:gd name="T32" fmla="*/ 1998 w 5998"/>
                  <a:gd name="T33" fmla="*/ 163 h 654"/>
                  <a:gd name="T34" fmla="*/ 2534 w 5998"/>
                  <a:gd name="T35" fmla="*/ 171 h 654"/>
                  <a:gd name="T36" fmla="*/ 3734 w 5998"/>
                  <a:gd name="T37" fmla="*/ 40 h 654"/>
                  <a:gd name="T38" fmla="*/ 3865 w 5998"/>
                  <a:gd name="T39" fmla="*/ 214 h 654"/>
                  <a:gd name="T40" fmla="*/ 3980 w 5998"/>
                  <a:gd name="T41" fmla="*/ 136 h 654"/>
                  <a:gd name="T42" fmla="*/ 4140 w 5998"/>
                  <a:gd name="T43" fmla="*/ 178 h 654"/>
                  <a:gd name="T44" fmla="*/ 4265 w 5998"/>
                  <a:gd name="T45" fmla="*/ 347 h 654"/>
                  <a:gd name="T46" fmla="*/ 4465 w 5998"/>
                  <a:gd name="T47" fmla="*/ 323 h 654"/>
                  <a:gd name="T48" fmla="*/ 4525 w 5998"/>
                  <a:gd name="T49" fmla="*/ 220 h 654"/>
                  <a:gd name="T50" fmla="*/ 4645 w 5998"/>
                  <a:gd name="T51" fmla="*/ 311 h 654"/>
                  <a:gd name="T52" fmla="*/ 4794 w 5998"/>
                  <a:gd name="T53" fmla="*/ 280 h 654"/>
                  <a:gd name="T54" fmla="*/ 4849 w 5998"/>
                  <a:gd name="T55" fmla="*/ 209 h 654"/>
                  <a:gd name="T56" fmla="*/ 5034 w 5998"/>
                  <a:gd name="T57" fmla="*/ 271 h 654"/>
                  <a:gd name="T58" fmla="*/ 5125 w 5998"/>
                  <a:gd name="T59" fmla="*/ 67 h 654"/>
                  <a:gd name="T60" fmla="*/ 5262 w 5998"/>
                  <a:gd name="T61" fmla="*/ 327 h 654"/>
                  <a:gd name="T62" fmla="*/ 5414 w 5998"/>
                  <a:gd name="T63" fmla="*/ 163 h 654"/>
                  <a:gd name="T64" fmla="*/ 5565 w 5998"/>
                  <a:gd name="T65" fmla="*/ 283 h 654"/>
                  <a:gd name="T66" fmla="*/ 5654 w 5998"/>
                  <a:gd name="T67" fmla="*/ 156 h 654"/>
                  <a:gd name="T68" fmla="*/ 5774 w 5998"/>
                  <a:gd name="T69" fmla="*/ 300 h 654"/>
                  <a:gd name="T70" fmla="*/ 5891 w 5998"/>
                  <a:gd name="T71" fmla="*/ 136 h 654"/>
                  <a:gd name="T72" fmla="*/ 51 w 5998"/>
                  <a:gd name="T73" fmla="*/ 287 h 654"/>
                  <a:gd name="T74" fmla="*/ 145 w 5998"/>
                  <a:gd name="T75" fmla="*/ 214 h 654"/>
                  <a:gd name="T76" fmla="*/ 251 w 5998"/>
                  <a:gd name="T77" fmla="*/ 131 h 654"/>
                  <a:gd name="T78" fmla="*/ 420 w 5998"/>
                  <a:gd name="T79" fmla="*/ 178 h 654"/>
                  <a:gd name="T80" fmla="*/ 545 w 5998"/>
                  <a:gd name="T81" fmla="*/ 347 h 654"/>
                  <a:gd name="T82" fmla="*/ 745 w 5998"/>
                  <a:gd name="T83" fmla="*/ 323 h 654"/>
                  <a:gd name="T84" fmla="*/ 814 w 5998"/>
                  <a:gd name="T85" fmla="*/ 254 h 654"/>
                  <a:gd name="T86" fmla="*/ 934 w 5998"/>
                  <a:gd name="T87" fmla="*/ 367 h 654"/>
                  <a:gd name="T88" fmla="*/ 1063 w 5998"/>
                  <a:gd name="T89" fmla="*/ 223 h 654"/>
                  <a:gd name="T90" fmla="*/ 1165 w 5998"/>
                  <a:gd name="T91" fmla="*/ 247 h 654"/>
                  <a:gd name="T92" fmla="*/ 1303 w 5998"/>
                  <a:gd name="T93" fmla="*/ 183 h 654"/>
                  <a:gd name="T94" fmla="*/ 1420 w 5998"/>
                  <a:gd name="T95" fmla="*/ 98 h 654"/>
                  <a:gd name="T96" fmla="*/ 1578 w 5998"/>
                  <a:gd name="T97" fmla="*/ 143 h 654"/>
                  <a:gd name="T98" fmla="*/ 1762 w 5998"/>
                  <a:gd name="T99" fmla="*/ 123 h 654"/>
                  <a:gd name="T100" fmla="*/ 1871 w 5998"/>
                  <a:gd name="T101" fmla="*/ 260 h 654"/>
                  <a:gd name="T102" fmla="*/ 1962 w 5998"/>
                  <a:gd name="T103" fmla="*/ 43 h 654"/>
                  <a:gd name="T104" fmla="*/ 2098 w 5998"/>
                  <a:gd name="T105" fmla="*/ 267 h 654"/>
                  <a:gd name="T106" fmla="*/ 2227 w 5998"/>
                  <a:gd name="T107" fmla="*/ 185 h 654"/>
                  <a:gd name="T108" fmla="*/ 2402 w 5998"/>
                  <a:gd name="T109" fmla="*/ 143 h 654"/>
                  <a:gd name="T110" fmla="*/ 2578 w 5998"/>
                  <a:gd name="T111" fmla="*/ 131 h 654"/>
                  <a:gd name="T112" fmla="*/ 2731 w 5998"/>
                  <a:gd name="T113" fmla="*/ 94 h 654"/>
                  <a:gd name="T114" fmla="*/ 2878 w 5998"/>
                  <a:gd name="T115" fmla="*/ 274 h 654"/>
                  <a:gd name="T116" fmla="*/ 3003 w 5998"/>
                  <a:gd name="T117" fmla="*/ 285 h 654"/>
                  <a:gd name="T118" fmla="*/ 3191 w 5998"/>
                  <a:gd name="T119" fmla="*/ 67 h 654"/>
                  <a:gd name="T120" fmla="*/ 3311 w 5998"/>
                  <a:gd name="T121" fmla="*/ 251 h 654"/>
                  <a:gd name="T122" fmla="*/ 3476 w 5998"/>
                  <a:gd name="T123" fmla="*/ 292 h 654"/>
                  <a:gd name="T124" fmla="*/ 3578 w 5998"/>
                  <a:gd name="T125" fmla="*/ 31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98" h="654">
                    <a:moveTo>
                      <a:pt x="2642" y="447"/>
                    </a:moveTo>
                    <a:lnTo>
                      <a:pt x="2642" y="460"/>
                    </a:lnTo>
                    <a:lnTo>
                      <a:pt x="2645" y="460"/>
                    </a:lnTo>
                    <a:lnTo>
                      <a:pt x="2645" y="447"/>
                    </a:lnTo>
                    <a:lnTo>
                      <a:pt x="2642" y="447"/>
                    </a:lnTo>
                    <a:close/>
                    <a:moveTo>
                      <a:pt x="4805" y="443"/>
                    </a:moveTo>
                    <a:lnTo>
                      <a:pt x="4805" y="463"/>
                    </a:lnTo>
                    <a:lnTo>
                      <a:pt x="4811" y="463"/>
                    </a:lnTo>
                    <a:lnTo>
                      <a:pt x="4811" y="443"/>
                    </a:lnTo>
                    <a:lnTo>
                      <a:pt x="4805" y="443"/>
                    </a:lnTo>
                    <a:close/>
                    <a:moveTo>
                      <a:pt x="1085" y="443"/>
                    </a:moveTo>
                    <a:lnTo>
                      <a:pt x="1085" y="463"/>
                    </a:lnTo>
                    <a:lnTo>
                      <a:pt x="1091" y="463"/>
                    </a:lnTo>
                    <a:lnTo>
                      <a:pt x="1091" y="443"/>
                    </a:lnTo>
                    <a:lnTo>
                      <a:pt x="1085" y="443"/>
                    </a:lnTo>
                    <a:close/>
                    <a:moveTo>
                      <a:pt x="38" y="440"/>
                    </a:moveTo>
                    <a:lnTo>
                      <a:pt x="38" y="463"/>
                    </a:lnTo>
                    <a:lnTo>
                      <a:pt x="42" y="463"/>
                    </a:lnTo>
                    <a:lnTo>
                      <a:pt x="42" y="440"/>
                    </a:lnTo>
                    <a:lnTo>
                      <a:pt x="38" y="440"/>
                    </a:lnTo>
                    <a:close/>
                    <a:moveTo>
                      <a:pt x="5774" y="434"/>
                    </a:moveTo>
                    <a:lnTo>
                      <a:pt x="5774" y="460"/>
                    </a:lnTo>
                    <a:lnTo>
                      <a:pt x="5778" y="460"/>
                    </a:lnTo>
                    <a:lnTo>
                      <a:pt x="5778" y="434"/>
                    </a:lnTo>
                    <a:lnTo>
                      <a:pt x="5774" y="434"/>
                    </a:lnTo>
                    <a:close/>
                    <a:moveTo>
                      <a:pt x="2054" y="434"/>
                    </a:moveTo>
                    <a:lnTo>
                      <a:pt x="2054" y="460"/>
                    </a:lnTo>
                    <a:lnTo>
                      <a:pt x="2058" y="460"/>
                    </a:lnTo>
                    <a:lnTo>
                      <a:pt x="2058" y="434"/>
                    </a:lnTo>
                    <a:lnTo>
                      <a:pt x="2054" y="434"/>
                    </a:lnTo>
                    <a:close/>
                    <a:moveTo>
                      <a:pt x="5362" y="431"/>
                    </a:moveTo>
                    <a:lnTo>
                      <a:pt x="5360" y="443"/>
                    </a:lnTo>
                    <a:lnTo>
                      <a:pt x="5360" y="452"/>
                    </a:lnTo>
                    <a:lnTo>
                      <a:pt x="5362" y="463"/>
                    </a:lnTo>
                    <a:lnTo>
                      <a:pt x="5365" y="463"/>
                    </a:lnTo>
                    <a:lnTo>
                      <a:pt x="5365" y="431"/>
                    </a:lnTo>
                    <a:lnTo>
                      <a:pt x="5362" y="431"/>
                    </a:lnTo>
                    <a:close/>
                    <a:moveTo>
                      <a:pt x="1642" y="431"/>
                    </a:moveTo>
                    <a:lnTo>
                      <a:pt x="1640" y="443"/>
                    </a:lnTo>
                    <a:lnTo>
                      <a:pt x="1640" y="452"/>
                    </a:lnTo>
                    <a:lnTo>
                      <a:pt x="1642" y="463"/>
                    </a:lnTo>
                    <a:lnTo>
                      <a:pt x="1645" y="463"/>
                    </a:lnTo>
                    <a:lnTo>
                      <a:pt x="1645" y="431"/>
                    </a:lnTo>
                    <a:lnTo>
                      <a:pt x="1642" y="431"/>
                    </a:lnTo>
                    <a:close/>
                    <a:moveTo>
                      <a:pt x="2551" y="427"/>
                    </a:moveTo>
                    <a:lnTo>
                      <a:pt x="2551" y="443"/>
                    </a:lnTo>
                    <a:lnTo>
                      <a:pt x="2554" y="443"/>
                    </a:lnTo>
                    <a:lnTo>
                      <a:pt x="2554" y="427"/>
                    </a:lnTo>
                    <a:lnTo>
                      <a:pt x="2551" y="427"/>
                    </a:lnTo>
                    <a:close/>
                    <a:moveTo>
                      <a:pt x="4274" y="423"/>
                    </a:moveTo>
                    <a:lnTo>
                      <a:pt x="4274" y="443"/>
                    </a:lnTo>
                    <a:lnTo>
                      <a:pt x="4278" y="443"/>
                    </a:lnTo>
                    <a:lnTo>
                      <a:pt x="4278" y="423"/>
                    </a:lnTo>
                    <a:lnTo>
                      <a:pt x="4274" y="423"/>
                    </a:lnTo>
                    <a:close/>
                    <a:moveTo>
                      <a:pt x="554" y="423"/>
                    </a:moveTo>
                    <a:lnTo>
                      <a:pt x="554" y="443"/>
                    </a:lnTo>
                    <a:lnTo>
                      <a:pt x="558" y="443"/>
                    </a:lnTo>
                    <a:lnTo>
                      <a:pt x="558" y="423"/>
                    </a:lnTo>
                    <a:lnTo>
                      <a:pt x="554" y="423"/>
                    </a:lnTo>
                    <a:close/>
                    <a:moveTo>
                      <a:pt x="5365" y="416"/>
                    </a:moveTo>
                    <a:lnTo>
                      <a:pt x="5365" y="427"/>
                    </a:lnTo>
                    <a:lnTo>
                      <a:pt x="5371" y="427"/>
                    </a:lnTo>
                    <a:lnTo>
                      <a:pt x="5371" y="416"/>
                    </a:lnTo>
                    <a:lnTo>
                      <a:pt x="5365" y="416"/>
                    </a:lnTo>
                    <a:close/>
                    <a:moveTo>
                      <a:pt x="1645" y="416"/>
                    </a:moveTo>
                    <a:lnTo>
                      <a:pt x="1645" y="427"/>
                    </a:lnTo>
                    <a:lnTo>
                      <a:pt x="1651" y="427"/>
                    </a:lnTo>
                    <a:lnTo>
                      <a:pt x="1651" y="416"/>
                    </a:lnTo>
                    <a:lnTo>
                      <a:pt x="1645" y="416"/>
                    </a:lnTo>
                    <a:close/>
                    <a:moveTo>
                      <a:pt x="4478" y="407"/>
                    </a:moveTo>
                    <a:lnTo>
                      <a:pt x="4478" y="420"/>
                    </a:lnTo>
                    <a:lnTo>
                      <a:pt x="4482" y="420"/>
                    </a:lnTo>
                    <a:lnTo>
                      <a:pt x="4482" y="407"/>
                    </a:lnTo>
                    <a:lnTo>
                      <a:pt x="4478" y="407"/>
                    </a:lnTo>
                    <a:close/>
                    <a:moveTo>
                      <a:pt x="758" y="407"/>
                    </a:moveTo>
                    <a:lnTo>
                      <a:pt x="758" y="420"/>
                    </a:lnTo>
                    <a:lnTo>
                      <a:pt x="762" y="420"/>
                    </a:lnTo>
                    <a:lnTo>
                      <a:pt x="762" y="407"/>
                    </a:lnTo>
                    <a:lnTo>
                      <a:pt x="758" y="407"/>
                    </a:lnTo>
                    <a:close/>
                    <a:moveTo>
                      <a:pt x="5365" y="380"/>
                    </a:moveTo>
                    <a:lnTo>
                      <a:pt x="5365" y="407"/>
                    </a:lnTo>
                    <a:lnTo>
                      <a:pt x="5371" y="407"/>
                    </a:lnTo>
                    <a:lnTo>
                      <a:pt x="5371" y="380"/>
                    </a:lnTo>
                    <a:lnTo>
                      <a:pt x="5365" y="380"/>
                    </a:lnTo>
                    <a:close/>
                    <a:moveTo>
                      <a:pt x="1645" y="380"/>
                    </a:moveTo>
                    <a:lnTo>
                      <a:pt x="1645" y="407"/>
                    </a:lnTo>
                    <a:lnTo>
                      <a:pt x="1651" y="407"/>
                    </a:lnTo>
                    <a:lnTo>
                      <a:pt x="1651" y="380"/>
                    </a:lnTo>
                    <a:lnTo>
                      <a:pt x="1645" y="380"/>
                    </a:lnTo>
                    <a:close/>
                    <a:moveTo>
                      <a:pt x="5505" y="371"/>
                    </a:moveTo>
                    <a:lnTo>
                      <a:pt x="5505" y="385"/>
                    </a:lnTo>
                    <a:lnTo>
                      <a:pt x="5503" y="400"/>
                    </a:lnTo>
                    <a:lnTo>
                      <a:pt x="5505" y="412"/>
                    </a:lnTo>
                    <a:lnTo>
                      <a:pt x="5511" y="423"/>
                    </a:lnTo>
                    <a:lnTo>
                      <a:pt x="5511" y="411"/>
                    </a:lnTo>
                    <a:lnTo>
                      <a:pt x="5511" y="394"/>
                    </a:lnTo>
                    <a:lnTo>
                      <a:pt x="5511" y="381"/>
                    </a:lnTo>
                    <a:lnTo>
                      <a:pt x="5505" y="371"/>
                    </a:lnTo>
                    <a:close/>
                    <a:moveTo>
                      <a:pt x="1785" y="371"/>
                    </a:moveTo>
                    <a:lnTo>
                      <a:pt x="1785" y="385"/>
                    </a:lnTo>
                    <a:lnTo>
                      <a:pt x="1783" y="400"/>
                    </a:lnTo>
                    <a:lnTo>
                      <a:pt x="1785" y="412"/>
                    </a:lnTo>
                    <a:lnTo>
                      <a:pt x="1791" y="423"/>
                    </a:lnTo>
                    <a:lnTo>
                      <a:pt x="1791" y="411"/>
                    </a:lnTo>
                    <a:lnTo>
                      <a:pt x="1791" y="394"/>
                    </a:lnTo>
                    <a:lnTo>
                      <a:pt x="1791" y="381"/>
                    </a:lnTo>
                    <a:lnTo>
                      <a:pt x="1785" y="371"/>
                    </a:lnTo>
                    <a:close/>
                    <a:moveTo>
                      <a:pt x="2351" y="367"/>
                    </a:moveTo>
                    <a:lnTo>
                      <a:pt x="2349" y="380"/>
                    </a:lnTo>
                    <a:lnTo>
                      <a:pt x="2349" y="396"/>
                    </a:lnTo>
                    <a:lnTo>
                      <a:pt x="2351" y="409"/>
                    </a:lnTo>
                    <a:lnTo>
                      <a:pt x="2354" y="420"/>
                    </a:lnTo>
                    <a:lnTo>
                      <a:pt x="2354" y="405"/>
                    </a:lnTo>
                    <a:lnTo>
                      <a:pt x="2354" y="391"/>
                    </a:lnTo>
                    <a:lnTo>
                      <a:pt x="2354" y="376"/>
                    </a:lnTo>
                    <a:lnTo>
                      <a:pt x="2351" y="367"/>
                    </a:lnTo>
                    <a:close/>
                    <a:moveTo>
                      <a:pt x="2305" y="363"/>
                    </a:moveTo>
                    <a:lnTo>
                      <a:pt x="2305" y="374"/>
                    </a:lnTo>
                    <a:lnTo>
                      <a:pt x="2311" y="374"/>
                    </a:lnTo>
                    <a:lnTo>
                      <a:pt x="2311" y="363"/>
                    </a:lnTo>
                    <a:lnTo>
                      <a:pt x="2305" y="363"/>
                    </a:lnTo>
                    <a:close/>
                    <a:moveTo>
                      <a:pt x="5511" y="360"/>
                    </a:moveTo>
                    <a:lnTo>
                      <a:pt x="5511" y="367"/>
                    </a:lnTo>
                    <a:lnTo>
                      <a:pt x="5514" y="367"/>
                    </a:lnTo>
                    <a:lnTo>
                      <a:pt x="5514" y="360"/>
                    </a:lnTo>
                    <a:lnTo>
                      <a:pt x="5511" y="360"/>
                    </a:lnTo>
                    <a:close/>
                    <a:moveTo>
                      <a:pt x="5218" y="360"/>
                    </a:moveTo>
                    <a:lnTo>
                      <a:pt x="5218" y="387"/>
                    </a:lnTo>
                    <a:lnTo>
                      <a:pt x="5222" y="387"/>
                    </a:lnTo>
                    <a:lnTo>
                      <a:pt x="5222" y="360"/>
                    </a:lnTo>
                    <a:lnTo>
                      <a:pt x="5218" y="360"/>
                    </a:lnTo>
                    <a:close/>
                    <a:moveTo>
                      <a:pt x="4374" y="360"/>
                    </a:moveTo>
                    <a:lnTo>
                      <a:pt x="4374" y="383"/>
                    </a:lnTo>
                    <a:lnTo>
                      <a:pt x="4378" y="383"/>
                    </a:lnTo>
                    <a:lnTo>
                      <a:pt x="4378" y="360"/>
                    </a:lnTo>
                    <a:lnTo>
                      <a:pt x="4374" y="360"/>
                    </a:lnTo>
                    <a:close/>
                    <a:moveTo>
                      <a:pt x="3485" y="360"/>
                    </a:moveTo>
                    <a:lnTo>
                      <a:pt x="3485" y="367"/>
                    </a:lnTo>
                    <a:lnTo>
                      <a:pt x="3491" y="367"/>
                    </a:lnTo>
                    <a:lnTo>
                      <a:pt x="3491" y="360"/>
                    </a:lnTo>
                    <a:lnTo>
                      <a:pt x="3485" y="360"/>
                    </a:lnTo>
                    <a:close/>
                    <a:moveTo>
                      <a:pt x="1791" y="360"/>
                    </a:moveTo>
                    <a:lnTo>
                      <a:pt x="1791" y="367"/>
                    </a:lnTo>
                    <a:lnTo>
                      <a:pt x="1794" y="367"/>
                    </a:lnTo>
                    <a:lnTo>
                      <a:pt x="1794" y="360"/>
                    </a:lnTo>
                    <a:lnTo>
                      <a:pt x="1791" y="360"/>
                    </a:lnTo>
                    <a:close/>
                    <a:moveTo>
                      <a:pt x="1498" y="360"/>
                    </a:moveTo>
                    <a:lnTo>
                      <a:pt x="1498" y="387"/>
                    </a:lnTo>
                    <a:lnTo>
                      <a:pt x="1502" y="387"/>
                    </a:lnTo>
                    <a:lnTo>
                      <a:pt x="1502" y="360"/>
                    </a:lnTo>
                    <a:lnTo>
                      <a:pt x="1498" y="360"/>
                    </a:lnTo>
                    <a:close/>
                    <a:moveTo>
                      <a:pt x="654" y="360"/>
                    </a:moveTo>
                    <a:lnTo>
                      <a:pt x="654" y="383"/>
                    </a:lnTo>
                    <a:lnTo>
                      <a:pt x="658" y="383"/>
                    </a:lnTo>
                    <a:lnTo>
                      <a:pt x="658" y="360"/>
                    </a:lnTo>
                    <a:lnTo>
                      <a:pt x="654" y="360"/>
                    </a:lnTo>
                    <a:close/>
                    <a:moveTo>
                      <a:pt x="5971" y="356"/>
                    </a:moveTo>
                    <a:lnTo>
                      <a:pt x="5971" y="380"/>
                    </a:lnTo>
                    <a:lnTo>
                      <a:pt x="5974" y="380"/>
                    </a:lnTo>
                    <a:lnTo>
                      <a:pt x="5974" y="356"/>
                    </a:lnTo>
                    <a:lnTo>
                      <a:pt x="5971" y="356"/>
                    </a:lnTo>
                    <a:close/>
                    <a:moveTo>
                      <a:pt x="4898" y="356"/>
                    </a:moveTo>
                    <a:lnTo>
                      <a:pt x="4898" y="383"/>
                    </a:lnTo>
                    <a:lnTo>
                      <a:pt x="4902" y="383"/>
                    </a:lnTo>
                    <a:lnTo>
                      <a:pt x="4902" y="356"/>
                    </a:lnTo>
                    <a:lnTo>
                      <a:pt x="4898" y="356"/>
                    </a:lnTo>
                    <a:close/>
                    <a:moveTo>
                      <a:pt x="4665" y="356"/>
                    </a:moveTo>
                    <a:lnTo>
                      <a:pt x="4665" y="374"/>
                    </a:lnTo>
                    <a:lnTo>
                      <a:pt x="4671" y="374"/>
                    </a:lnTo>
                    <a:lnTo>
                      <a:pt x="4671" y="356"/>
                    </a:lnTo>
                    <a:lnTo>
                      <a:pt x="4665" y="356"/>
                    </a:lnTo>
                    <a:close/>
                    <a:moveTo>
                      <a:pt x="2251" y="356"/>
                    </a:moveTo>
                    <a:lnTo>
                      <a:pt x="2251" y="380"/>
                    </a:lnTo>
                    <a:lnTo>
                      <a:pt x="2254" y="380"/>
                    </a:lnTo>
                    <a:lnTo>
                      <a:pt x="2254" y="356"/>
                    </a:lnTo>
                    <a:lnTo>
                      <a:pt x="2251" y="356"/>
                    </a:lnTo>
                    <a:close/>
                    <a:moveTo>
                      <a:pt x="1178" y="356"/>
                    </a:moveTo>
                    <a:lnTo>
                      <a:pt x="1178" y="383"/>
                    </a:lnTo>
                    <a:lnTo>
                      <a:pt x="1182" y="383"/>
                    </a:lnTo>
                    <a:lnTo>
                      <a:pt x="1182" y="356"/>
                    </a:lnTo>
                    <a:lnTo>
                      <a:pt x="1178" y="356"/>
                    </a:lnTo>
                    <a:close/>
                    <a:moveTo>
                      <a:pt x="945" y="356"/>
                    </a:moveTo>
                    <a:lnTo>
                      <a:pt x="945" y="374"/>
                    </a:lnTo>
                    <a:lnTo>
                      <a:pt x="951" y="374"/>
                    </a:lnTo>
                    <a:lnTo>
                      <a:pt x="951" y="356"/>
                    </a:lnTo>
                    <a:lnTo>
                      <a:pt x="945" y="356"/>
                    </a:lnTo>
                    <a:close/>
                    <a:moveTo>
                      <a:pt x="5771" y="347"/>
                    </a:moveTo>
                    <a:lnTo>
                      <a:pt x="5769" y="361"/>
                    </a:lnTo>
                    <a:lnTo>
                      <a:pt x="5769" y="381"/>
                    </a:lnTo>
                    <a:lnTo>
                      <a:pt x="5769" y="403"/>
                    </a:lnTo>
                    <a:lnTo>
                      <a:pt x="5771" y="421"/>
                    </a:lnTo>
                    <a:lnTo>
                      <a:pt x="5774" y="431"/>
                    </a:lnTo>
                    <a:lnTo>
                      <a:pt x="5774" y="416"/>
                    </a:lnTo>
                    <a:lnTo>
                      <a:pt x="5774" y="396"/>
                    </a:lnTo>
                    <a:lnTo>
                      <a:pt x="5774" y="376"/>
                    </a:lnTo>
                    <a:lnTo>
                      <a:pt x="5774" y="358"/>
                    </a:lnTo>
                    <a:lnTo>
                      <a:pt x="5771" y="347"/>
                    </a:lnTo>
                    <a:close/>
                    <a:moveTo>
                      <a:pt x="4778" y="347"/>
                    </a:moveTo>
                    <a:lnTo>
                      <a:pt x="4782" y="354"/>
                    </a:lnTo>
                    <a:lnTo>
                      <a:pt x="4783" y="361"/>
                    </a:lnTo>
                    <a:lnTo>
                      <a:pt x="4787" y="369"/>
                    </a:lnTo>
                    <a:lnTo>
                      <a:pt x="4791" y="374"/>
                    </a:lnTo>
                    <a:lnTo>
                      <a:pt x="4791" y="391"/>
                    </a:lnTo>
                    <a:lnTo>
                      <a:pt x="4794" y="391"/>
                    </a:lnTo>
                    <a:lnTo>
                      <a:pt x="4796" y="403"/>
                    </a:lnTo>
                    <a:lnTo>
                      <a:pt x="4798" y="414"/>
                    </a:lnTo>
                    <a:lnTo>
                      <a:pt x="4802" y="423"/>
                    </a:lnTo>
                    <a:lnTo>
                      <a:pt x="4803" y="420"/>
                    </a:lnTo>
                    <a:lnTo>
                      <a:pt x="4807" y="416"/>
                    </a:lnTo>
                    <a:lnTo>
                      <a:pt x="4807" y="414"/>
                    </a:lnTo>
                    <a:lnTo>
                      <a:pt x="4809" y="409"/>
                    </a:lnTo>
                    <a:lnTo>
                      <a:pt x="4811" y="403"/>
                    </a:lnTo>
                    <a:lnTo>
                      <a:pt x="4805" y="403"/>
                    </a:lnTo>
                    <a:lnTo>
                      <a:pt x="4802" y="383"/>
                    </a:lnTo>
                    <a:lnTo>
                      <a:pt x="4798" y="383"/>
                    </a:lnTo>
                    <a:lnTo>
                      <a:pt x="4798" y="367"/>
                    </a:lnTo>
                    <a:lnTo>
                      <a:pt x="4791" y="363"/>
                    </a:lnTo>
                    <a:lnTo>
                      <a:pt x="4791" y="356"/>
                    </a:lnTo>
                    <a:lnTo>
                      <a:pt x="4778" y="347"/>
                    </a:lnTo>
                    <a:close/>
                    <a:moveTo>
                      <a:pt x="2051" y="347"/>
                    </a:moveTo>
                    <a:lnTo>
                      <a:pt x="2049" y="361"/>
                    </a:lnTo>
                    <a:lnTo>
                      <a:pt x="2049" y="381"/>
                    </a:lnTo>
                    <a:lnTo>
                      <a:pt x="2049" y="403"/>
                    </a:lnTo>
                    <a:lnTo>
                      <a:pt x="2051" y="421"/>
                    </a:lnTo>
                    <a:lnTo>
                      <a:pt x="2054" y="431"/>
                    </a:lnTo>
                    <a:lnTo>
                      <a:pt x="2054" y="416"/>
                    </a:lnTo>
                    <a:lnTo>
                      <a:pt x="2054" y="396"/>
                    </a:lnTo>
                    <a:lnTo>
                      <a:pt x="2054" y="376"/>
                    </a:lnTo>
                    <a:lnTo>
                      <a:pt x="2054" y="358"/>
                    </a:lnTo>
                    <a:lnTo>
                      <a:pt x="2051" y="347"/>
                    </a:lnTo>
                    <a:close/>
                    <a:moveTo>
                      <a:pt x="1058" y="347"/>
                    </a:moveTo>
                    <a:lnTo>
                      <a:pt x="1062" y="354"/>
                    </a:lnTo>
                    <a:lnTo>
                      <a:pt x="1063" y="361"/>
                    </a:lnTo>
                    <a:lnTo>
                      <a:pt x="1067" y="369"/>
                    </a:lnTo>
                    <a:lnTo>
                      <a:pt x="1071" y="374"/>
                    </a:lnTo>
                    <a:lnTo>
                      <a:pt x="1071" y="391"/>
                    </a:lnTo>
                    <a:lnTo>
                      <a:pt x="1074" y="391"/>
                    </a:lnTo>
                    <a:lnTo>
                      <a:pt x="1076" y="403"/>
                    </a:lnTo>
                    <a:lnTo>
                      <a:pt x="1078" y="414"/>
                    </a:lnTo>
                    <a:lnTo>
                      <a:pt x="1082" y="423"/>
                    </a:lnTo>
                    <a:lnTo>
                      <a:pt x="1085" y="420"/>
                    </a:lnTo>
                    <a:lnTo>
                      <a:pt x="1087" y="416"/>
                    </a:lnTo>
                    <a:lnTo>
                      <a:pt x="1087" y="414"/>
                    </a:lnTo>
                    <a:lnTo>
                      <a:pt x="1089" y="409"/>
                    </a:lnTo>
                    <a:lnTo>
                      <a:pt x="1091" y="403"/>
                    </a:lnTo>
                    <a:lnTo>
                      <a:pt x="1085" y="403"/>
                    </a:lnTo>
                    <a:lnTo>
                      <a:pt x="1082" y="383"/>
                    </a:lnTo>
                    <a:lnTo>
                      <a:pt x="1078" y="383"/>
                    </a:lnTo>
                    <a:lnTo>
                      <a:pt x="1078" y="367"/>
                    </a:lnTo>
                    <a:lnTo>
                      <a:pt x="1071" y="363"/>
                    </a:lnTo>
                    <a:lnTo>
                      <a:pt x="1071" y="356"/>
                    </a:lnTo>
                    <a:lnTo>
                      <a:pt x="1058" y="347"/>
                    </a:lnTo>
                    <a:close/>
                    <a:moveTo>
                      <a:pt x="5002" y="343"/>
                    </a:moveTo>
                    <a:lnTo>
                      <a:pt x="4998" y="356"/>
                    </a:lnTo>
                    <a:lnTo>
                      <a:pt x="4994" y="356"/>
                    </a:lnTo>
                    <a:lnTo>
                      <a:pt x="4998" y="411"/>
                    </a:lnTo>
                    <a:lnTo>
                      <a:pt x="5002" y="411"/>
                    </a:lnTo>
                    <a:lnTo>
                      <a:pt x="5002" y="440"/>
                    </a:lnTo>
                    <a:lnTo>
                      <a:pt x="5005" y="440"/>
                    </a:lnTo>
                    <a:lnTo>
                      <a:pt x="5007" y="425"/>
                    </a:lnTo>
                    <a:lnTo>
                      <a:pt x="5007" y="407"/>
                    </a:lnTo>
                    <a:lnTo>
                      <a:pt x="5007" y="387"/>
                    </a:lnTo>
                    <a:lnTo>
                      <a:pt x="5007" y="367"/>
                    </a:lnTo>
                    <a:lnTo>
                      <a:pt x="5005" y="352"/>
                    </a:lnTo>
                    <a:lnTo>
                      <a:pt x="5002" y="343"/>
                    </a:lnTo>
                    <a:close/>
                    <a:moveTo>
                      <a:pt x="4958" y="343"/>
                    </a:moveTo>
                    <a:lnTo>
                      <a:pt x="4958" y="351"/>
                    </a:lnTo>
                    <a:lnTo>
                      <a:pt x="4951" y="356"/>
                    </a:lnTo>
                    <a:lnTo>
                      <a:pt x="4954" y="400"/>
                    </a:lnTo>
                    <a:lnTo>
                      <a:pt x="4958" y="400"/>
                    </a:lnTo>
                    <a:lnTo>
                      <a:pt x="4960" y="411"/>
                    </a:lnTo>
                    <a:lnTo>
                      <a:pt x="4958" y="421"/>
                    </a:lnTo>
                    <a:lnTo>
                      <a:pt x="4958" y="431"/>
                    </a:lnTo>
                    <a:lnTo>
                      <a:pt x="4962" y="440"/>
                    </a:lnTo>
                    <a:lnTo>
                      <a:pt x="4962" y="425"/>
                    </a:lnTo>
                    <a:lnTo>
                      <a:pt x="4963" y="407"/>
                    </a:lnTo>
                    <a:lnTo>
                      <a:pt x="4963" y="387"/>
                    </a:lnTo>
                    <a:lnTo>
                      <a:pt x="4963" y="367"/>
                    </a:lnTo>
                    <a:lnTo>
                      <a:pt x="4962" y="352"/>
                    </a:lnTo>
                    <a:lnTo>
                      <a:pt x="4958" y="343"/>
                    </a:lnTo>
                    <a:close/>
                    <a:moveTo>
                      <a:pt x="3162" y="343"/>
                    </a:moveTo>
                    <a:lnTo>
                      <a:pt x="3154" y="380"/>
                    </a:lnTo>
                    <a:lnTo>
                      <a:pt x="3151" y="380"/>
                    </a:lnTo>
                    <a:lnTo>
                      <a:pt x="3151" y="391"/>
                    </a:lnTo>
                    <a:lnTo>
                      <a:pt x="3145" y="391"/>
                    </a:lnTo>
                    <a:lnTo>
                      <a:pt x="3145" y="396"/>
                    </a:lnTo>
                    <a:lnTo>
                      <a:pt x="3151" y="396"/>
                    </a:lnTo>
                    <a:lnTo>
                      <a:pt x="3151" y="420"/>
                    </a:lnTo>
                    <a:lnTo>
                      <a:pt x="3154" y="420"/>
                    </a:lnTo>
                    <a:lnTo>
                      <a:pt x="3154" y="463"/>
                    </a:lnTo>
                    <a:lnTo>
                      <a:pt x="3158" y="463"/>
                    </a:lnTo>
                    <a:lnTo>
                      <a:pt x="3158" y="460"/>
                    </a:lnTo>
                    <a:lnTo>
                      <a:pt x="3162" y="449"/>
                    </a:lnTo>
                    <a:lnTo>
                      <a:pt x="3163" y="436"/>
                    </a:lnTo>
                    <a:lnTo>
                      <a:pt x="3162" y="418"/>
                    </a:lnTo>
                    <a:lnTo>
                      <a:pt x="3162" y="401"/>
                    </a:lnTo>
                    <a:lnTo>
                      <a:pt x="3160" y="385"/>
                    </a:lnTo>
                    <a:lnTo>
                      <a:pt x="3162" y="371"/>
                    </a:lnTo>
                    <a:lnTo>
                      <a:pt x="3165" y="371"/>
                    </a:lnTo>
                    <a:lnTo>
                      <a:pt x="3165" y="343"/>
                    </a:lnTo>
                    <a:lnTo>
                      <a:pt x="3162" y="343"/>
                    </a:lnTo>
                    <a:close/>
                    <a:moveTo>
                      <a:pt x="1282" y="343"/>
                    </a:moveTo>
                    <a:lnTo>
                      <a:pt x="1278" y="356"/>
                    </a:lnTo>
                    <a:lnTo>
                      <a:pt x="1274" y="356"/>
                    </a:lnTo>
                    <a:lnTo>
                      <a:pt x="1278" y="411"/>
                    </a:lnTo>
                    <a:lnTo>
                      <a:pt x="1282" y="411"/>
                    </a:lnTo>
                    <a:lnTo>
                      <a:pt x="1282" y="440"/>
                    </a:lnTo>
                    <a:lnTo>
                      <a:pt x="1285" y="440"/>
                    </a:lnTo>
                    <a:lnTo>
                      <a:pt x="1287" y="425"/>
                    </a:lnTo>
                    <a:lnTo>
                      <a:pt x="1287" y="407"/>
                    </a:lnTo>
                    <a:lnTo>
                      <a:pt x="1287" y="387"/>
                    </a:lnTo>
                    <a:lnTo>
                      <a:pt x="1287" y="367"/>
                    </a:lnTo>
                    <a:lnTo>
                      <a:pt x="1285" y="352"/>
                    </a:lnTo>
                    <a:lnTo>
                      <a:pt x="1282" y="343"/>
                    </a:lnTo>
                    <a:close/>
                    <a:moveTo>
                      <a:pt x="1238" y="343"/>
                    </a:moveTo>
                    <a:lnTo>
                      <a:pt x="1238" y="351"/>
                    </a:lnTo>
                    <a:lnTo>
                      <a:pt x="1231" y="356"/>
                    </a:lnTo>
                    <a:lnTo>
                      <a:pt x="1234" y="400"/>
                    </a:lnTo>
                    <a:lnTo>
                      <a:pt x="1238" y="400"/>
                    </a:lnTo>
                    <a:lnTo>
                      <a:pt x="1240" y="411"/>
                    </a:lnTo>
                    <a:lnTo>
                      <a:pt x="1238" y="421"/>
                    </a:lnTo>
                    <a:lnTo>
                      <a:pt x="1238" y="431"/>
                    </a:lnTo>
                    <a:lnTo>
                      <a:pt x="1242" y="440"/>
                    </a:lnTo>
                    <a:lnTo>
                      <a:pt x="1242" y="425"/>
                    </a:lnTo>
                    <a:lnTo>
                      <a:pt x="1243" y="407"/>
                    </a:lnTo>
                    <a:lnTo>
                      <a:pt x="1243" y="387"/>
                    </a:lnTo>
                    <a:lnTo>
                      <a:pt x="1243" y="367"/>
                    </a:lnTo>
                    <a:lnTo>
                      <a:pt x="1242" y="352"/>
                    </a:lnTo>
                    <a:lnTo>
                      <a:pt x="1238" y="343"/>
                    </a:lnTo>
                    <a:close/>
                    <a:moveTo>
                      <a:pt x="3911" y="340"/>
                    </a:moveTo>
                    <a:lnTo>
                      <a:pt x="3909" y="351"/>
                    </a:lnTo>
                    <a:lnTo>
                      <a:pt x="3909" y="363"/>
                    </a:lnTo>
                    <a:lnTo>
                      <a:pt x="3911" y="374"/>
                    </a:lnTo>
                    <a:lnTo>
                      <a:pt x="3914" y="383"/>
                    </a:lnTo>
                    <a:lnTo>
                      <a:pt x="3914" y="367"/>
                    </a:lnTo>
                    <a:lnTo>
                      <a:pt x="3914" y="352"/>
                    </a:lnTo>
                    <a:lnTo>
                      <a:pt x="3918" y="340"/>
                    </a:lnTo>
                    <a:lnTo>
                      <a:pt x="3911" y="340"/>
                    </a:lnTo>
                    <a:close/>
                    <a:moveTo>
                      <a:pt x="3671" y="340"/>
                    </a:moveTo>
                    <a:lnTo>
                      <a:pt x="3671" y="343"/>
                    </a:lnTo>
                    <a:lnTo>
                      <a:pt x="3673" y="351"/>
                    </a:lnTo>
                    <a:lnTo>
                      <a:pt x="3673" y="361"/>
                    </a:lnTo>
                    <a:lnTo>
                      <a:pt x="3673" y="372"/>
                    </a:lnTo>
                    <a:lnTo>
                      <a:pt x="3674" y="383"/>
                    </a:lnTo>
                    <a:lnTo>
                      <a:pt x="3678" y="383"/>
                    </a:lnTo>
                    <a:lnTo>
                      <a:pt x="3678" y="451"/>
                    </a:lnTo>
                    <a:lnTo>
                      <a:pt x="3682" y="451"/>
                    </a:lnTo>
                    <a:lnTo>
                      <a:pt x="3678" y="463"/>
                    </a:lnTo>
                    <a:lnTo>
                      <a:pt x="3685" y="463"/>
                    </a:lnTo>
                    <a:lnTo>
                      <a:pt x="3694" y="340"/>
                    </a:lnTo>
                    <a:lnTo>
                      <a:pt x="3671" y="340"/>
                    </a:lnTo>
                    <a:close/>
                    <a:moveTo>
                      <a:pt x="2638" y="340"/>
                    </a:moveTo>
                    <a:lnTo>
                      <a:pt x="2642" y="380"/>
                    </a:lnTo>
                    <a:lnTo>
                      <a:pt x="2645" y="380"/>
                    </a:lnTo>
                    <a:lnTo>
                      <a:pt x="2645" y="360"/>
                    </a:lnTo>
                    <a:lnTo>
                      <a:pt x="2642" y="360"/>
                    </a:lnTo>
                    <a:lnTo>
                      <a:pt x="2643" y="354"/>
                    </a:lnTo>
                    <a:lnTo>
                      <a:pt x="2645" y="351"/>
                    </a:lnTo>
                    <a:lnTo>
                      <a:pt x="2645" y="349"/>
                    </a:lnTo>
                    <a:lnTo>
                      <a:pt x="2643" y="345"/>
                    </a:lnTo>
                    <a:lnTo>
                      <a:pt x="2642" y="343"/>
                    </a:lnTo>
                    <a:lnTo>
                      <a:pt x="2638" y="340"/>
                    </a:lnTo>
                    <a:close/>
                    <a:moveTo>
                      <a:pt x="2311" y="340"/>
                    </a:moveTo>
                    <a:lnTo>
                      <a:pt x="2311" y="356"/>
                    </a:lnTo>
                    <a:lnTo>
                      <a:pt x="2314" y="356"/>
                    </a:lnTo>
                    <a:lnTo>
                      <a:pt x="2314" y="340"/>
                    </a:lnTo>
                    <a:lnTo>
                      <a:pt x="2311" y="340"/>
                    </a:lnTo>
                    <a:close/>
                    <a:moveTo>
                      <a:pt x="191" y="340"/>
                    </a:moveTo>
                    <a:lnTo>
                      <a:pt x="189" y="351"/>
                    </a:lnTo>
                    <a:lnTo>
                      <a:pt x="189" y="363"/>
                    </a:lnTo>
                    <a:lnTo>
                      <a:pt x="191" y="374"/>
                    </a:lnTo>
                    <a:lnTo>
                      <a:pt x="194" y="383"/>
                    </a:lnTo>
                    <a:lnTo>
                      <a:pt x="194" y="367"/>
                    </a:lnTo>
                    <a:lnTo>
                      <a:pt x="194" y="352"/>
                    </a:lnTo>
                    <a:lnTo>
                      <a:pt x="198" y="340"/>
                    </a:lnTo>
                    <a:lnTo>
                      <a:pt x="191" y="340"/>
                    </a:lnTo>
                    <a:close/>
                    <a:moveTo>
                      <a:pt x="62" y="331"/>
                    </a:moveTo>
                    <a:lnTo>
                      <a:pt x="62" y="356"/>
                    </a:lnTo>
                    <a:lnTo>
                      <a:pt x="65" y="356"/>
                    </a:lnTo>
                    <a:lnTo>
                      <a:pt x="65" y="331"/>
                    </a:lnTo>
                    <a:lnTo>
                      <a:pt x="62" y="331"/>
                    </a:lnTo>
                    <a:close/>
                    <a:moveTo>
                      <a:pt x="4594" y="327"/>
                    </a:moveTo>
                    <a:lnTo>
                      <a:pt x="4594" y="351"/>
                    </a:lnTo>
                    <a:lnTo>
                      <a:pt x="4598" y="351"/>
                    </a:lnTo>
                    <a:lnTo>
                      <a:pt x="4598" y="327"/>
                    </a:lnTo>
                    <a:lnTo>
                      <a:pt x="4594" y="327"/>
                    </a:lnTo>
                    <a:close/>
                    <a:moveTo>
                      <a:pt x="4551" y="327"/>
                    </a:moveTo>
                    <a:lnTo>
                      <a:pt x="4551" y="338"/>
                    </a:lnTo>
                    <a:lnTo>
                      <a:pt x="4554" y="351"/>
                    </a:lnTo>
                    <a:lnTo>
                      <a:pt x="4558" y="360"/>
                    </a:lnTo>
                    <a:lnTo>
                      <a:pt x="4558" y="345"/>
                    </a:lnTo>
                    <a:lnTo>
                      <a:pt x="4556" y="334"/>
                    </a:lnTo>
                    <a:lnTo>
                      <a:pt x="4551" y="327"/>
                    </a:lnTo>
                    <a:close/>
                    <a:moveTo>
                      <a:pt x="3251" y="327"/>
                    </a:moveTo>
                    <a:lnTo>
                      <a:pt x="3249" y="340"/>
                    </a:lnTo>
                    <a:lnTo>
                      <a:pt x="3249" y="356"/>
                    </a:lnTo>
                    <a:lnTo>
                      <a:pt x="3251" y="369"/>
                    </a:lnTo>
                    <a:lnTo>
                      <a:pt x="3254" y="380"/>
                    </a:lnTo>
                    <a:lnTo>
                      <a:pt x="3254" y="365"/>
                    </a:lnTo>
                    <a:lnTo>
                      <a:pt x="3254" y="351"/>
                    </a:lnTo>
                    <a:lnTo>
                      <a:pt x="3254" y="336"/>
                    </a:lnTo>
                    <a:lnTo>
                      <a:pt x="3251" y="327"/>
                    </a:lnTo>
                    <a:close/>
                    <a:moveTo>
                      <a:pt x="874" y="327"/>
                    </a:moveTo>
                    <a:lnTo>
                      <a:pt x="874" y="351"/>
                    </a:lnTo>
                    <a:lnTo>
                      <a:pt x="878" y="351"/>
                    </a:lnTo>
                    <a:lnTo>
                      <a:pt x="878" y="327"/>
                    </a:lnTo>
                    <a:lnTo>
                      <a:pt x="874" y="327"/>
                    </a:lnTo>
                    <a:close/>
                    <a:moveTo>
                      <a:pt x="831" y="327"/>
                    </a:moveTo>
                    <a:lnTo>
                      <a:pt x="831" y="338"/>
                    </a:lnTo>
                    <a:lnTo>
                      <a:pt x="834" y="351"/>
                    </a:lnTo>
                    <a:lnTo>
                      <a:pt x="838" y="360"/>
                    </a:lnTo>
                    <a:lnTo>
                      <a:pt x="838" y="345"/>
                    </a:lnTo>
                    <a:lnTo>
                      <a:pt x="836" y="334"/>
                    </a:lnTo>
                    <a:lnTo>
                      <a:pt x="831" y="327"/>
                    </a:lnTo>
                    <a:close/>
                    <a:moveTo>
                      <a:pt x="5445" y="314"/>
                    </a:moveTo>
                    <a:lnTo>
                      <a:pt x="5445" y="327"/>
                    </a:lnTo>
                    <a:lnTo>
                      <a:pt x="5445" y="345"/>
                    </a:lnTo>
                    <a:lnTo>
                      <a:pt x="5445" y="363"/>
                    </a:lnTo>
                    <a:lnTo>
                      <a:pt x="5445" y="380"/>
                    </a:lnTo>
                    <a:lnTo>
                      <a:pt x="5447" y="394"/>
                    </a:lnTo>
                    <a:lnTo>
                      <a:pt x="5451" y="403"/>
                    </a:lnTo>
                    <a:lnTo>
                      <a:pt x="5451" y="391"/>
                    </a:lnTo>
                    <a:lnTo>
                      <a:pt x="5451" y="374"/>
                    </a:lnTo>
                    <a:lnTo>
                      <a:pt x="5451" y="356"/>
                    </a:lnTo>
                    <a:lnTo>
                      <a:pt x="5451" y="338"/>
                    </a:lnTo>
                    <a:lnTo>
                      <a:pt x="5449" y="323"/>
                    </a:lnTo>
                    <a:lnTo>
                      <a:pt x="5445" y="314"/>
                    </a:lnTo>
                    <a:close/>
                    <a:moveTo>
                      <a:pt x="3914" y="314"/>
                    </a:moveTo>
                    <a:lnTo>
                      <a:pt x="3914" y="334"/>
                    </a:lnTo>
                    <a:lnTo>
                      <a:pt x="3918" y="334"/>
                    </a:lnTo>
                    <a:lnTo>
                      <a:pt x="3918" y="314"/>
                    </a:lnTo>
                    <a:lnTo>
                      <a:pt x="3914" y="314"/>
                    </a:lnTo>
                    <a:close/>
                    <a:moveTo>
                      <a:pt x="1725" y="314"/>
                    </a:moveTo>
                    <a:lnTo>
                      <a:pt x="1725" y="327"/>
                    </a:lnTo>
                    <a:lnTo>
                      <a:pt x="1725" y="345"/>
                    </a:lnTo>
                    <a:lnTo>
                      <a:pt x="1725" y="363"/>
                    </a:lnTo>
                    <a:lnTo>
                      <a:pt x="1725" y="380"/>
                    </a:lnTo>
                    <a:lnTo>
                      <a:pt x="1727" y="394"/>
                    </a:lnTo>
                    <a:lnTo>
                      <a:pt x="1731" y="403"/>
                    </a:lnTo>
                    <a:lnTo>
                      <a:pt x="1731" y="391"/>
                    </a:lnTo>
                    <a:lnTo>
                      <a:pt x="1731" y="374"/>
                    </a:lnTo>
                    <a:lnTo>
                      <a:pt x="1731" y="356"/>
                    </a:lnTo>
                    <a:lnTo>
                      <a:pt x="1731" y="338"/>
                    </a:lnTo>
                    <a:lnTo>
                      <a:pt x="1729" y="323"/>
                    </a:lnTo>
                    <a:lnTo>
                      <a:pt x="1725" y="314"/>
                    </a:lnTo>
                    <a:close/>
                    <a:moveTo>
                      <a:pt x="194" y="314"/>
                    </a:moveTo>
                    <a:lnTo>
                      <a:pt x="194" y="334"/>
                    </a:lnTo>
                    <a:lnTo>
                      <a:pt x="198" y="334"/>
                    </a:lnTo>
                    <a:lnTo>
                      <a:pt x="198" y="314"/>
                    </a:lnTo>
                    <a:lnTo>
                      <a:pt x="194" y="314"/>
                    </a:lnTo>
                    <a:close/>
                    <a:moveTo>
                      <a:pt x="4598" y="311"/>
                    </a:moveTo>
                    <a:lnTo>
                      <a:pt x="4598" y="323"/>
                    </a:lnTo>
                    <a:lnTo>
                      <a:pt x="4602" y="323"/>
                    </a:lnTo>
                    <a:lnTo>
                      <a:pt x="4602" y="311"/>
                    </a:lnTo>
                    <a:lnTo>
                      <a:pt x="4598" y="311"/>
                    </a:lnTo>
                    <a:close/>
                    <a:moveTo>
                      <a:pt x="4142" y="311"/>
                    </a:moveTo>
                    <a:lnTo>
                      <a:pt x="4142" y="334"/>
                    </a:lnTo>
                    <a:lnTo>
                      <a:pt x="4145" y="334"/>
                    </a:lnTo>
                    <a:lnTo>
                      <a:pt x="4145" y="311"/>
                    </a:lnTo>
                    <a:lnTo>
                      <a:pt x="4142" y="311"/>
                    </a:lnTo>
                    <a:close/>
                    <a:moveTo>
                      <a:pt x="878" y="311"/>
                    </a:moveTo>
                    <a:lnTo>
                      <a:pt x="878" y="323"/>
                    </a:lnTo>
                    <a:lnTo>
                      <a:pt x="882" y="323"/>
                    </a:lnTo>
                    <a:lnTo>
                      <a:pt x="882" y="311"/>
                    </a:lnTo>
                    <a:lnTo>
                      <a:pt x="878" y="311"/>
                    </a:lnTo>
                    <a:close/>
                    <a:moveTo>
                      <a:pt x="422" y="311"/>
                    </a:moveTo>
                    <a:lnTo>
                      <a:pt x="422" y="334"/>
                    </a:lnTo>
                    <a:lnTo>
                      <a:pt x="425" y="334"/>
                    </a:lnTo>
                    <a:lnTo>
                      <a:pt x="425" y="311"/>
                    </a:lnTo>
                    <a:lnTo>
                      <a:pt x="422" y="311"/>
                    </a:lnTo>
                    <a:close/>
                    <a:moveTo>
                      <a:pt x="4891" y="307"/>
                    </a:moveTo>
                    <a:lnTo>
                      <a:pt x="4891" y="314"/>
                    </a:lnTo>
                    <a:lnTo>
                      <a:pt x="4894" y="314"/>
                    </a:lnTo>
                    <a:lnTo>
                      <a:pt x="4894" y="307"/>
                    </a:lnTo>
                    <a:lnTo>
                      <a:pt x="4891" y="307"/>
                    </a:lnTo>
                    <a:close/>
                    <a:moveTo>
                      <a:pt x="4374" y="307"/>
                    </a:moveTo>
                    <a:lnTo>
                      <a:pt x="4374" y="320"/>
                    </a:lnTo>
                    <a:lnTo>
                      <a:pt x="4373" y="332"/>
                    </a:lnTo>
                    <a:lnTo>
                      <a:pt x="4374" y="343"/>
                    </a:lnTo>
                    <a:lnTo>
                      <a:pt x="4378" y="351"/>
                    </a:lnTo>
                    <a:lnTo>
                      <a:pt x="4378" y="340"/>
                    </a:lnTo>
                    <a:lnTo>
                      <a:pt x="4378" y="327"/>
                    </a:lnTo>
                    <a:lnTo>
                      <a:pt x="4378" y="316"/>
                    </a:lnTo>
                    <a:lnTo>
                      <a:pt x="4374" y="307"/>
                    </a:lnTo>
                    <a:close/>
                    <a:moveTo>
                      <a:pt x="3491" y="307"/>
                    </a:moveTo>
                    <a:lnTo>
                      <a:pt x="3489" y="320"/>
                    </a:lnTo>
                    <a:lnTo>
                      <a:pt x="3491" y="334"/>
                    </a:lnTo>
                    <a:lnTo>
                      <a:pt x="3494" y="343"/>
                    </a:lnTo>
                    <a:lnTo>
                      <a:pt x="3494" y="331"/>
                    </a:lnTo>
                    <a:lnTo>
                      <a:pt x="3494" y="316"/>
                    </a:lnTo>
                    <a:lnTo>
                      <a:pt x="3491" y="307"/>
                    </a:lnTo>
                    <a:close/>
                    <a:moveTo>
                      <a:pt x="3334" y="307"/>
                    </a:moveTo>
                    <a:lnTo>
                      <a:pt x="3333" y="334"/>
                    </a:lnTo>
                    <a:lnTo>
                      <a:pt x="3331" y="363"/>
                    </a:lnTo>
                    <a:lnTo>
                      <a:pt x="3331" y="392"/>
                    </a:lnTo>
                    <a:lnTo>
                      <a:pt x="3334" y="420"/>
                    </a:lnTo>
                    <a:lnTo>
                      <a:pt x="3334" y="432"/>
                    </a:lnTo>
                    <a:lnTo>
                      <a:pt x="3334" y="445"/>
                    </a:lnTo>
                    <a:lnTo>
                      <a:pt x="3338" y="456"/>
                    </a:lnTo>
                    <a:lnTo>
                      <a:pt x="3338" y="431"/>
                    </a:lnTo>
                    <a:lnTo>
                      <a:pt x="3342" y="431"/>
                    </a:lnTo>
                    <a:lnTo>
                      <a:pt x="3342" y="427"/>
                    </a:lnTo>
                    <a:lnTo>
                      <a:pt x="3338" y="427"/>
                    </a:lnTo>
                    <a:lnTo>
                      <a:pt x="3342" y="411"/>
                    </a:lnTo>
                    <a:lnTo>
                      <a:pt x="3338" y="411"/>
                    </a:lnTo>
                    <a:lnTo>
                      <a:pt x="3338" y="343"/>
                    </a:lnTo>
                    <a:lnTo>
                      <a:pt x="3338" y="329"/>
                    </a:lnTo>
                    <a:lnTo>
                      <a:pt x="3338" y="316"/>
                    </a:lnTo>
                    <a:lnTo>
                      <a:pt x="3334" y="307"/>
                    </a:lnTo>
                    <a:close/>
                    <a:moveTo>
                      <a:pt x="2454" y="307"/>
                    </a:moveTo>
                    <a:lnTo>
                      <a:pt x="2454" y="334"/>
                    </a:lnTo>
                    <a:lnTo>
                      <a:pt x="2458" y="334"/>
                    </a:lnTo>
                    <a:lnTo>
                      <a:pt x="2458" y="307"/>
                    </a:lnTo>
                    <a:lnTo>
                      <a:pt x="2454" y="307"/>
                    </a:lnTo>
                    <a:close/>
                    <a:moveTo>
                      <a:pt x="1171" y="307"/>
                    </a:moveTo>
                    <a:lnTo>
                      <a:pt x="1171" y="314"/>
                    </a:lnTo>
                    <a:lnTo>
                      <a:pt x="1174" y="314"/>
                    </a:lnTo>
                    <a:lnTo>
                      <a:pt x="1174" y="307"/>
                    </a:lnTo>
                    <a:lnTo>
                      <a:pt x="1171" y="307"/>
                    </a:lnTo>
                    <a:close/>
                    <a:moveTo>
                      <a:pt x="654" y="307"/>
                    </a:moveTo>
                    <a:lnTo>
                      <a:pt x="654" y="320"/>
                    </a:lnTo>
                    <a:lnTo>
                      <a:pt x="653" y="332"/>
                    </a:lnTo>
                    <a:lnTo>
                      <a:pt x="654" y="343"/>
                    </a:lnTo>
                    <a:lnTo>
                      <a:pt x="658" y="351"/>
                    </a:lnTo>
                    <a:lnTo>
                      <a:pt x="658" y="340"/>
                    </a:lnTo>
                    <a:lnTo>
                      <a:pt x="658" y="327"/>
                    </a:lnTo>
                    <a:lnTo>
                      <a:pt x="658" y="316"/>
                    </a:lnTo>
                    <a:lnTo>
                      <a:pt x="654" y="307"/>
                    </a:lnTo>
                    <a:close/>
                    <a:moveTo>
                      <a:pt x="5245" y="303"/>
                    </a:moveTo>
                    <a:lnTo>
                      <a:pt x="5245" y="363"/>
                    </a:lnTo>
                    <a:lnTo>
                      <a:pt x="5251" y="363"/>
                    </a:lnTo>
                    <a:lnTo>
                      <a:pt x="5251" y="367"/>
                    </a:lnTo>
                    <a:lnTo>
                      <a:pt x="5245" y="367"/>
                    </a:lnTo>
                    <a:lnTo>
                      <a:pt x="5245" y="380"/>
                    </a:lnTo>
                    <a:lnTo>
                      <a:pt x="5247" y="394"/>
                    </a:lnTo>
                    <a:lnTo>
                      <a:pt x="5251" y="403"/>
                    </a:lnTo>
                    <a:lnTo>
                      <a:pt x="5251" y="416"/>
                    </a:lnTo>
                    <a:lnTo>
                      <a:pt x="5251" y="429"/>
                    </a:lnTo>
                    <a:lnTo>
                      <a:pt x="5254" y="440"/>
                    </a:lnTo>
                    <a:lnTo>
                      <a:pt x="5254" y="414"/>
                    </a:lnTo>
                    <a:lnTo>
                      <a:pt x="5254" y="387"/>
                    </a:lnTo>
                    <a:lnTo>
                      <a:pt x="5254" y="361"/>
                    </a:lnTo>
                    <a:lnTo>
                      <a:pt x="5251" y="340"/>
                    </a:lnTo>
                    <a:lnTo>
                      <a:pt x="5249" y="325"/>
                    </a:lnTo>
                    <a:lnTo>
                      <a:pt x="5249" y="312"/>
                    </a:lnTo>
                    <a:lnTo>
                      <a:pt x="5245" y="303"/>
                    </a:lnTo>
                    <a:close/>
                    <a:moveTo>
                      <a:pt x="1525" y="303"/>
                    </a:moveTo>
                    <a:lnTo>
                      <a:pt x="1525" y="363"/>
                    </a:lnTo>
                    <a:lnTo>
                      <a:pt x="1531" y="363"/>
                    </a:lnTo>
                    <a:lnTo>
                      <a:pt x="1531" y="367"/>
                    </a:lnTo>
                    <a:lnTo>
                      <a:pt x="1525" y="367"/>
                    </a:lnTo>
                    <a:lnTo>
                      <a:pt x="1525" y="380"/>
                    </a:lnTo>
                    <a:lnTo>
                      <a:pt x="1527" y="394"/>
                    </a:lnTo>
                    <a:lnTo>
                      <a:pt x="1531" y="403"/>
                    </a:lnTo>
                    <a:lnTo>
                      <a:pt x="1531" y="416"/>
                    </a:lnTo>
                    <a:lnTo>
                      <a:pt x="1531" y="429"/>
                    </a:lnTo>
                    <a:lnTo>
                      <a:pt x="1534" y="440"/>
                    </a:lnTo>
                    <a:lnTo>
                      <a:pt x="1534" y="414"/>
                    </a:lnTo>
                    <a:lnTo>
                      <a:pt x="1534" y="387"/>
                    </a:lnTo>
                    <a:lnTo>
                      <a:pt x="1534" y="361"/>
                    </a:lnTo>
                    <a:lnTo>
                      <a:pt x="1531" y="340"/>
                    </a:lnTo>
                    <a:lnTo>
                      <a:pt x="1529" y="325"/>
                    </a:lnTo>
                    <a:lnTo>
                      <a:pt x="1529" y="312"/>
                    </a:lnTo>
                    <a:lnTo>
                      <a:pt x="1525" y="303"/>
                    </a:lnTo>
                    <a:close/>
                    <a:moveTo>
                      <a:pt x="5791" y="300"/>
                    </a:moveTo>
                    <a:lnTo>
                      <a:pt x="5791" y="307"/>
                    </a:lnTo>
                    <a:lnTo>
                      <a:pt x="5794" y="307"/>
                    </a:lnTo>
                    <a:lnTo>
                      <a:pt x="5794" y="300"/>
                    </a:lnTo>
                    <a:lnTo>
                      <a:pt x="5791" y="300"/>
                    </a:lnTo>
                    <a:close/>
                    <a:moveTo>
                      <a:pt x="4682" y="300"/>
                    </a:moveTo>
                    <a:lnTo>
                      <a:pt x="4694" y="374"/>
                    </a:lnTo>
                    <a:lnTo>
                      <a:pt x="4694" y="389"/>
                    </a:lnTo>
                    <a:lnTo>
                      <a:pt x="4694" y="401"/>
                    </a:lnTo>
                    <a:lnTo>
                      <a:pt x="4698" y="411"/>
                    </a:lnTo>
                    <a:lnTo>
                      <a:pt x="4698" y="340"/>
                    </a:lnTo>
                    <a:lnTo>
                      <a:pt x="4691" y="334"/>
                    </a:lnTo>
                    <a:lnTo>
                      <a:pt x="4691" y="327"/>
                    </a:lnTo>
                    <a:lnTo>
                      <a:pt x="4698" y="327"/>
                    </a:lnTo>
                    <a:lnTo>
                      <a:pt x="4698" y="311"/>
                    </a:lnTo>
                    <a:lnTo>
                      <a:pt x="4694" y="311"/>
                    </a:lnTo>
                    <a:lnTo>
                      <a:pt x="4694" y="307"/>
                    </a:lnTo>
                    <a:lnTo>
                      <a:pt x="4698" y="307"/>
                    </a:lnTo>
                    <a:lnTo>
                      <a:pt x="4698" y="300"/>
                    </a:lnTo>
                    <a:lnTo>
                      <a:pt x="4682" y="300"/>
                    </a:lnTo>
                    <a:close/>
                    <a:moveTo>
                      <a:pt x="2071" y="300"/>
                    </a:moveTo>
                    <a:lnTo>
                      <a:pt x="2071" y="307"/>
                    </a:lnTo>
                    <a:lnTo>
                      <a:pt x="2074" y="307"/>
                    </a:lnTo>
                    <a:lnTo>
                      <a:pt x="2074" y="300"/>
                    </a:lnTo>
                    <a:lnTo>
                      <a:pt x="2071" y="300"/>
                    </a:lnTo>
                    <a:close/>
                    <a:moveTo>
                      <a:pt x="962" y="300"/>
                    </a:moveTo>
                    <a:lnTo>
                      <a:pt x="974" y="374"/>
                    </a:lnTo>
                    <a:lnTo>
                      <a:pt x="974" y="389"/>
                    </a:lnTo>
                    <a:lnTo>
                      <a:pt x="974" y="401"/>
                    </a:lnTo>
                    <a:lnTo>
                      <a:pt x="978" y="411"/>
                    </a:lnTo>
                    <a:lnTo>
                      <a:pt x="978" y="340"/>
                    </a:lnTo>
                    <a:lnTo>
                      <a:pt x="971" y="334"/>
                    </a:lnTo>
                    <a:lnTo>
                      <a:pt x="971" y="327"/>
                    </a:lnTo>
                    <a:lnTo>
                      <a:pt x="978" y="327"/>
                    </a:lnTo>
                    <a:lnTo>
                      <a:pt x="978" y="311"/>
                    </a:lnTo>
                    <a:lnTo>
                      <a:pt x="974" y="311"/>
                    </a:lnTo>
                    <a:lnTo>
                      <a:pt x="974" y="307"/>
                    </a:lnTo>
                    <a:lnTo>
                      <a:pt x="978" y="307"/>
                    </a:lnTo>
                    <a:lnTo>
                      <a:pt x="978" y="300"/>
                    </a:lnTo>
                    <a:lnTo>
                      <a:pt x="962" y="300"/>
                    </a:lnTo>
                    <a:close/>
                    <a:moveTo>
                      <a:pt x="5378" y="296"/>
                    </a:moveTo>
                    <a:lnTo>
                      <a:pt x="5378" y="311"/>
                    </a:lnTo>
                    <a:lnTo>
                      <a:pt x="5378" y="325"/>
                    </a:lnTo>
                    <a:lnTo>
                      <a:pt x="5382" y="334"/>
                    </a:lnTo>
                    <a:lnTo>
                      <a:pt x="5383" y="320"/>
                    </a:lnTo>
                    <a:lnTo>
                      <a:pt x="5382" y="305"/>
                    </a:lnTo>
                    <a:lnTo>
                      <a:pt x="5378" y="296"/>
                    </a:lnTo>
                    <a:close/>
                    <a:moveTo>
                      <a:pt x="3038" y="296"/>
                    </a:moveTo>
                    <a:lnTo>
                      <a:pt x="3022" y="298"/>
                    </a:lnTo>
                    <a:lnTo>
                      <a:pt x="3002" y="300"/>
                    </a:lnTo>
                    <a:lnTo>
                      <a:pt x="2998" y="316"/>
                    </a:lnTo>
                    <a:lnTo>
                      <a:pt x="2996" y="336"/>
                    </a:lnTo>
                    <a:lnTo>
                      <a:pt x="2996" y="358"/>
                    </a:lnTo>
                    <a:lnTo>
                      <a:pt x="2998" y="380"/>
                    </a:lnTo>
                    <a:lnTo>
                      <a:pt x="3002" y="380"/>
                    </a:lnTo>
                    <a:lnTo>
                      <a:pt x="3002" y="391"/>
                    </a:lnTo>
                    <a:lnTo>
                      <a:pt x="3005" y="391"/>
                    </a:lnTo>
                    <a:lnTo>
                      <a:pt x="3014" y="331"/>
                    </a:lnTo>
                    <a:lnTo>
                      <a:pt x="3025" y="331"/>
                    </a:lnTo>
                    <a:lnTo>
                      <a:pt x="3023" y="343"/>
                    </a:lnTo>
                    <a:lnTo>
                      <a:pt x="3022" y="358"/>
                    </a:lnTo>
                    <a:lnTo>
                      <a:pt x="3022" y="372"/>
                    </a:lnTo>
                    <a:lnTo>
                      <a:pt x="3025" y="383"/>
                    </a:lnTo>
                    <a:lnTo>
                      <a:pt x="3027" y="351"/>
                    </a:lnTo>
                    <a:lnTo>
                      <a:pt x="3033" y="321"/>
                    </a:lnTo>
                    <a:lnTo>
                      <a:pt x="3038" y="296"/>
                    </a:lnTo>
                    <a:close/>
                    <a:moveTo>
                      <a:pt x="1658" y="296"/>
                    </a:moveTo>
                    <a:lnTo>
                      <a:pt x="1658" y="311"/>
                    </a:lnTo>
                    <a:lnTo>
                      <a:pt x="1658" y="325"/>
                    </a:lnTo>
                    <a:lnTo>
                      <a:pt x="1662" y="334"/>
                    </a:lnTo>
                    <a:lnTo>
                      <a:pt x="1663" y="320"/>
                    </a:lnTo>
                    <a:lnTo>
                      <a:pt x="1662" y="305"/>
                    </a:lnTo>
                    <a:lnTo>
                      <a:pt x="1658" y="296"/>
                    </a:lnTo>
                    <a:close/>
                    <a:moveTo>
                      <a:pt x="2902" y="283"/>
                    </a:moveTo>
                    <a:lnTo>
                      <a:pt x="2894" y="360"/>
                    </a:lnTo>
                    <a:lnTo>
                      <a:pt x="2898" y="360"/>
                    </a:lnTo>
                    <a:lnTo>
                      <a:pt x="2898" y="356"/>
                    </a:lnTo>
                    <a:lnTo>
                      <a:pt x="2902" y="349"/>
                    </a:lnTo>
                    <a:lnTo>
                      <a:pt x="2903" y="336"/>
                    </a:lnTo>
                    <a:lnTo>
                      <a:pt x="2905" y="320"/>
                    </a:lnTo>
                    <a:lnTo>
                      <a:pt x="2905" y="303"/>
                    </a:lnTo>
                    <a:lnTo>
                      <a:pt x="2905" y="291"/>
                    </a:lnTo>
                    <a:lnTo>
                      <a:pt x="2902" y="283"/>
                    </a:lnTo>
                    <a:close/>
                    <a:moveTo>
                      <a:pt x="5785" y="280"/>
                    </a:moveTo>
                    <a:lnTo>
                      <a:pt x="5785" y="287"/>
                    </a:lnTo>
                    <a:lnTo>
                      <a:pt x="5791" y="287"/>
                    </a:lnTo>
                    <a:lnTo>
                      <a:pt x="5791" y="280"/>
                    </a:lnTo>
                    <a:lnTo>
                      <a:pt x="5785" y="280"/>
                    </a:lnTo>
                    <a:close/>
                    <a:moveTo>
                      <a:pt x="2065" y="280"/>
                    </a:moveTo>
                    <a:lnTo>
                      <a:pt x="2065" y="287"/>
                    </a:lnTo>
                    <a:lnTo>
                      <a:pt x="2071" y="287"/>
                    </a:lnTo>
                    <a:lnTo>
                      <a:pt x="2071" y="280"/>
                    </a:lnTo>
                    <a:lnTo>
                      <a:pt x="2065" y="280"/>
                    </a:lnTo>
                    <a:close/>
                    <a:moveTo>
                      <a:pt x="3831" y="274"/>
                    </a:moveTo>
                    <a:lnTo>
                      <a:pt x="3831" y="343"/>
                    </a:lnTo>
                    <a:lnTo>
                      <a:pt x="3834" y="343"/>
                    </a:lnTo>
                    <a:lnTo>
                      <a:pt x="3834" y="356"/>
                    </a:lnTo>
                    <a:lnTo>
                      <a:pt x="3838" y="356"/>
                    </a:lnTo>
                    <a:lnTo>
                      <a:pt x="3838" y="374"/>
                    </a:lnTo>
                    <a:lnTo>
                      <a:pt x="3842" y="374"/>
                    </a:lnTo>
                    <a:lnTo>
                      <a:pt x="3842" y="400"/>
                    </a:lnTo>
                    <a:lnTo>
                      <a:pt x="3845" y="400"/>
                    </a:lnTo>
                    <a:lnTo>
                      <a:pt x="3847" y="378"/>
                    </a:lnTo>
                    <a:lnTo>
                      <a:pt x="3845" y="354"/>
                    </a:lnTo>
                    <a:lnTo>
                      <a:pt x="3845" y="329"/>
                    </a:lnTo>
                    <a:lnTo>
                      <a:pt x="3842" y="307"/>
                    </a:lnTo>
                    <a:lnTo>
                      <a:pt x="3838" y="287"/>
                    </a:lnTo>
                    <a:lnTo>
                      <a:pt x="3831" y="274"/>
                    </a:lnTo>
                    <a:close/>
                    <a:moveTo>
                      <a:pt x="3342" y="274"/>
                    </a:moveTo>
                    <a:lnTo>
                      <a:pt x="3343" y="283"/>
                    </a:lnTo>
                    <a:lnTo>
                      <a:pt x="3345" y="298"/>
                    </a:lnTo>
                    <a:lnTo>
                      <a:pt x="3349" y="312"/>
                    </a:lnTo>
                    <a:lnTo>
                      <a:pt x="3351" y="325"/>
                    </a:lnTo>
                    <a:lnTo>
                      <a:pt x="3354" y="331"/>
                    </a:lnTo>
                    <a:lnTo>
                      <a:pt x="3351" y="274"/>
                    </a:lnTo>
                    <a:lnTo>
                      <a:pt x="3342" y="274"/>
                    </a:lnTo>
                    <a:close/>
                    <a:moveTo>
                      <a:pt x="2905" y="271"/>
                    </a:moveTo>
                    <a:lnTo>
                      <a:pt x="2905" y="280"/>
                    </a:lnTo>
                    <a:lnTo>
                      <a:pt x="2911" y="280"/>
                    </a:lnTo>
                    <a:lnTo>
                      <a:pt x="2911" y="271"/>
                    </a:lnTo>
                    <a:lnTo>
                      <a:pt x="2905" y="271"/>
                    </a:lnTo>
                    <a:close/>
                    <a:moveTo>
                      <a:pt x="5782" y="267"/>
                    </a:moveTo>
                    <a:lnTo>
                      <a:pt x="5782" y="274"/>
                    </a:lnTo>
                    <a:lnTo>
                      <a:pt x="5785" y="274"/>
                    </a:lnTo>
                    <a:lnTo>
                      <a:pt x="5785" y="267"/>
                    </a:lnTo>
                    <a:lnTo>
                      <a:pt x="5782" y="267"/>
                    </a:lnTo>
                    <a:close/>
                    <a:moveTo>
                      <a:pt x="2062" y="267"/>
                    </a:moveTo>
                    <a:lnTo>
                      <a:pt x="2062" y="274"/>
                    </a:lnTo>
                    <a:lnTo>
                      <a:pt x="2065" y="274"/>
                    </a:lnTo>
                    <a:lnTo>
                      <a:pt x="2065" y="267"/>
                    </a:lnTo>
                    <a:lnTo>
                      <a:pt x="2062" y="267"/>
                    </a:lnTo>
                    <a:close/>
                    <a:moveTo>
                      <a:pt x="5754" y="263"/>
                    </a:moveTo>
                    <a:lnTo>
                      <a:pt x="5754" y="271"/>
                    </a:lnTo>
                    <a:lnTo>
                      <a:pt x="5758" y="271"/>
                    </a:lnTo>
                    <a:lnTo>
                      <a:pt x="5758" y="263"/>
                    </a:lnTo>
                    <a:lnTo>
                      <a:pt x="5754" y="263"/>
                    </a:lnTo>
                    <a:close/>
                    <a:moveTo>
                      <a:pt x="2334" y="263"/>
                    </a:moveTo>
                    <a:lnTo>
                      <a:pt x="2333" y="280"/>
                    </a:lnTo>
                    <a:lnTo>
                      <a:pt x="2333" y="294"/>
                    </a:lnTo>
                    <a:lnTo>
                      <a:pt x="2338" y="311"/>
                    </a:lnTo>
                    <a:lnTo>
                      <a:pt x="2338" y="327"/>
                    </a:lnTo>
                    <a:lnTo>
                      <a:pt x="2342" y="327"/>
                    </a:lnTo>
                    <a:lnTo>
                      <a:pt x="2342" y="311"/>
                    </a:lnTo>
                    <a:lnTo>
                      <a:pt x="2340" y="292"/>
                    </a:lnTo>
                    <a:lnTo>
                      <a:pt x="2338" y="274"/>
                    </a:lnTo>
                    <a:lnTo>
                      <a:pt x="2334" y="263"/>
                    </a:lnTo>
                    <a:close/>
                    <a:moveTo>
                      <a:pt x="2034" y="263"/>
                    </a:moveTo>
                    <a:lnTo>
                      <a:pt x="2034" y="271"/>
                    </a:lnTo>
                    <a:lnTo>
                      <a:pt x="2038" y="271"/>
                    </a:lnTo>
                    <a:lnTo>
                      <a:pt x="2038" y="263"/>
                    </a:lnTo>
                    <a:lnTo>
                      <a:pt x="2034" y="263"/>
                    </a:lnTo>
                    <a:close/>
                    <a:moveTo>
                      <a:pt x="3431" y="247"/>
                    </a:moveTo>
                    <a:lnTo>
                      <a:pt x="3429" y="280"/>
                    </a:lnTo>
                    <a:lnTo>
                      <a:pt x="3425" y="312"/>
                    </a:lnTo>
                    <a:lnTo>
                      <a:pt x="3425" y="345"/>
                    </a:lnTo>
                    <a:lnTo>
                      <a:pt x="3431" y="374"/>
                    </a:lnTo>
                    <a:lnTo>
                      <a:pt x="3431" y="407"/>
                    </a:lnTo>
                    <a:lnTo>
                      <a:pt x="3434" y="407"/>
                    </a:lnTo>
                    <a:lnTo>
                      <a:pt x="3436" y="381"/>
                    </a:lnTo>
                    <a:lnTo>
                      <a:pt x="3438" y="352"/>
                    </a:lnTo>
                    <a:lnTo>
                      <a:pt x="3440" y="323"/>
                    </a:lnTo>
                    <a:lnTo>
                      <a:pt x="3438" y="296"/>
                    </a:lnTo>
                    <a:lnTo>
                      <a:pt x="3434" y="271"/>
                    </a:lnTo>
                    <a:lnTo>
                      <a:pt x="3434" y="247"/>
                    </a:lnTo>
                    <a:lnTo>
                      <a:pt x="3431" y="247"/>
                    </a:lnTo>
                    <a:close/>
                    <a:moveTo>
                      <a:pt x="4234" y="243"/>
                    </a:moveTo>
                    <a:lnTo>
                      <a:pt x="4234" y="251"/>
                    </a:lnTo>
                    <a:lnTo>
                      <a:pt x="4238" y="251"/>
                    </a:lnTo>
                    <a:lnTo>
                      <a:pt x="4238" y="243"/>
                    </a:lnTo>
                    <a:lnTo>
                      <a:pt x="4234" y="243"/>
                    </a:lnTo>
                    <a:close/>
                    <a:moveTo>
                      <a:pt x="4022" y="243"/>
                    </a:moveTo>
                    <a:lnTo>
                      <a:pt x="4022" y="256"/>
                    </a:lnTo>
                    <a:lnTo>
                      <a:pt x="4020" y="271"/>
                    </a:lnTo>
                    <a:lnTo>
                      <a:pt x="4020" y="285"/>
                    </a:lnTo>
                    <a:lnTo>
                      <a:pt x="4022" y="298"/>
                    </a:lnTo>
                    <a:lnTo>
                      <a:pt x="4025" y="307"/>
                    </a:lnTo>
                    <a:lnTo>
                      <a:pt x="4027" y="294"/>
                    </a:lnTo>
                    <a:lnTo>
                      <a:pt x="4027" y="280"/>
                    </a:lnTo>
                    <a:lnTo>
                      <a:pt x="4027" y="265"/>
                    </a:lnTo>
                    <a:lnTo>
                      <a:pt x="4025" y="252"/>
                    </a:lnTo>
                    <a:lnTo>
                      <a:pt x="4022" y="243"/>
                    </a:lnTo>
                    <a:close/>
                    <a:moveTo>
                      <a:pt x="514" y="243"/>
                    </a:moveTo>
                    <a:lnTo>
                      <a:pt x="514" y="251"/>
                    </a:lnTo>
                    <a:lnTo>
                      <a:pt x="518" y="251"/>
                    </a:lnTo>
                    <a:lnTo>
                      <a:pt x="518" y="243"/>
                    </a:lnTo>
                    <a:lnTo>
                      <a:pt x="514" y="243"/>
                    </a:lnTo>
                    <a:close/>
                    <a:moveTo>
                      <a:pt x="302" y="243"/>
                    </a:moveTo>
                    <a:lnTo>
                      <a:pt x="302" y="256"/>
                    </a:lnTo>
                    <a:lnTo>
                      <a:pt x="300" y="271"/>
                    </a:lnTo>
                    <a:lnTo>
                      <a:pt x="300" y="285"/>
                    </a:lnTo>
                    <a:lnTo>
                      <a:pt x="302" y="298"/>
                    </a:lnTo>
                    <a:lnTo>
                      <a:pt x="305" y="307"/>
                    </a:lnTo>
                    <a:lnTo>
                      <a:pt x="307" y="294"/>
                    </a:lnTo>
                    <a:lnTo>
                      <a:pt x="307" y="280"/>
                    </a:lnTo>
                    <a:lnTo>
                      <a:pt x="307" y="265"/>
                    </a:lnTo>
                    <a:lnTo>
                      <a:pt x="305" y="252"/>
                    </a:lnTo>
                    <a:lnTo>
                      <a:pt x="302" y="243"/>
                    </a:lnTo>
                    <a:close/>
                    <a:moveTo>
                      <a:pt x="4618" y="240"/>
                    </a:moveTo>
                    <a:lnTo>
                      <a:pt x="4618" y="254"/>
                    </a:lnTo>
                    <a:lnTo>
                      <a:pt x="4616" y="274"/>
                    </a:lnTo>
                    <a:lnTo>
                      <a:pt x="4616" y="294"/>
                    </a:lnTo>
                    <a:lnTo>
                      <a:pt x="4618" y="312"/>
                    </a:lnTo>
                    <a:lnTo>
                      <a:pt x="4622" y="323"/>
                    </a:lnTo>
                    <a:lnTo>
                      <a:pt x="4622" y="309"/>
                    </a:lnTo>
                    <a:lnTo>
                      <a:pt x="4623" y="289"/>
                    </a:lnTo>
                    <a:lnTo>
                      <a:pt x="4623" y="267"/>
                    </a:lnTo>
                    <a:lnTo>
                      <a:pt x="4622" y="249"/>
                    </a:lnTo>
                    <a:lnTo>
                      <a:pt x="4618" y="240"/>
                    </a:lnTo>
                    <a:close/>
                    <a:moveTo>
                      <a:pt x="898" y="240"/>
                    </a:moveTo>
                    <a:lnTo>
                      <a:pt x="898" y="254"/>
                    </a:lnTo>
                    <a:lnTo>
                      <a:pt x="896" y="274"/>
                    </a:lnTo>
                    <a:lnTo>
                      <a:pt x="896" y="294"/>
                    </a:lnTo>
                    <a:lnTo>
                      <a:pt x="898" y="312"/>
                    </a:lnTo>
                    <a:lnTo>
                      <a:pt x="902" y="323"/>
                    </a:lnTo>
                    <a:lnTo>
                      <a:pt x="902" y="309"/>
                    </a:lnTo>
                    <a:lnTo>
                      <a:pt x="903" y="289"/>
                    </a:lnTo>
                    <a:lnTo>
                      <a:pt x="903" y="267"/>
                    </a:lnTo>
                    <a:lnTo>
                      <a:pt x="902" y="249"/>
                    </a:lnTo>
                    <a:lnTo>
                      <a:pt x="898" y="240"/>
                    </a:lnTo>
                    <a:close/>
                    <a:moveTo>
                      <a:pt x="3065" y="231"/>
                    </a:moveTo>
                    <a:lnTo>
                      <a:pt x="3062" y="258"/>
                    </a:lnTo>
                    <a:lnTo>
                      <a:pt x="3054" y="283"/>
                    </a:lnTo>
                    <a:lnTo>
                      <a:pt x="3054" y="314"/>
                    </a:lnTo>
                    <a:lnTo>
                      <a:pt x="3051" y="314"/>
                    </a:lnTo>
                    <a:lnTo>
                      <a:pt x="3049" y="329"/>
                    </a:lnTo>
                    <a:lnTo>
                      <a:pt x="3047" y="349"/>
                    </a:lnTo>
                    <a:lnTo>
                      <a:pt x="3049" y="371"/>
                    </a:lnTo>
                    <a:lnTo>
                      <a:pt x="3051" y="392"/>
                    </a:lnTo>
                    <a:lnTo>
                      <a:pt x="3053" y="412"/>
                    </a:lnTo>
                    <a:lnTo>
                      <a:pt x="3054" y="423"/>
                    </a:lnTo>
                    <a:lnTo>
                      <a:pt x="3054" y="434"/>
                    </a:lnTo>
                    <a:lnTo>
                      <a:pt x="3054" y="445"/>
                    </a:lnTo>
                    <a:lnTo>
                      <a:pt x="3054" y="454"/>
                    </a:lnTo>
                    <a:lnTo>
                      <a:pt x="3058" y="463"/>
                    </a:lnTo>
                    <a:lnTo>
                      <a:pt x="3062" y="380"/>
                    </a:lnTo>
                    <a:lnTo>
                      <a:pt x="3065" y="380"/>
                    </a:lnTo>
                    <a:lnTo>
                      <a:pt x="3065" y="291"/>
                    </a:lnTo>
                    <a:lnTo>
                      <a:pt x="3067" y="278"/>
                    </a:lnTo>
                    <a:lnTo>
                      <a:pt x="3067" y="263"/>
                    </a:lnTo>
                    <a:lnTo>
                      <a:pt x="3069" y="251"/>
                    </a:lnTo>
                    <a:lnTo>
                      <a:pt x="3069" y="238"/>
                    </a:lnTo>
                    <a:lnTo>
                      <a:pt x="3065" y="231"/>
                    </a:lnTo>
                    <a:close/>
                    <a:moveTo>
                      <a:pt x="4205" y="223"/>
                    </a:moveTo>
                    <a:lnTo>
                      <a:pt x="4203" y="234"/>
                    </a:lnTo>
                    <a:lnTo>
                      <a:pt x="4200" y="252"/>
                    </a:lnTo>
                    <a:lnTo>
                      <a:pt x="4198" y="272"/>
                    </a:lnTo>
                    <a:lnTo>
                      <a:pt x="4196" y="294"/>
                    </a:lnTo>
                    <a:lnTo>
                      <a:pt x="4196" y="311"/>
                    </a:lnTo>
                    <a:lnTo>
                      <a:pt x="4198" y="320"/>
                    </a:lnTo>
                    <a:lnTo>
                      <a:pt x="4202" y="298"/>
                    </a:lnTo>
                    <a:lnTo>
                      <a:pt x="4205" y="278"/>
                    </a:lnTo>
                    <a:lnTo>
                      <a:pt x="4209" y="260"/>
                    </a:lnTo>
                    <a:lnTo>
                      <a:pt x="4205" y="240"/>
                    </a:lnTo>
                    <a:lnTo>
                      <a:pt x="4205" y="234"/>
                    </a:lnTo>
                    <a:lnTo>
                      <a:pt x="4205" y="231"/>
                    </a:lnTo>
                    <a:lnTo>
                      <a:pt x="4207" y="229"/>
                    </a:lnTo>
                    <a:lnTo>
                      <a:pt x="4209" y="225"/>
                    </a:lnTo>
                    <a:lnTo>
                      <a:pt x="4211" y="223"/>
                    </a:lnTo>
                    <a:lnTo>
                      <a:pt x="4205" y="223"/>
                    </a:lnTo>
                    <a:close/>
                    <a:moveTo>
                      <a:pt x="485" y="223"/>
                    </a:moveTo>
                    <a:lnTo>
                      <a:pt x="483" y="234"/>
                    </a:lnTo>
                    <a:lnTo>
                      <a:pt x="480" y="252"/>
                    </a:lnTo>
                    <a:lnTo>
                      <a:pt x="478" y="272"/>
                    </a:lnTo>
                    <a:lnTo>
                      <a:pt x="476" y="294"/>
                    </a:lnTo>
                    <a:lnTo>
                      <a:pt x="476" y="311"/>
                    </a:lnTo>
                    <a:lnTo>
                      <a:pt x="478" y="320"/>
                    </a:lnTo>
                    <a:lnTo>
                      <a:pt x="482" y="298"/>
                    </a:lnTo>
                    <a:lnTo>
                      <a:pt x="485" y="278"/>
                    </a:lnTo>
                    <a:lnTo>
                      <a:pt x="489" y="260"/>
                    </a:lnTo>
                    <a:lnTo>
                      <a:pt x="485" y="240"/>
                    </a:lnTo>
                    <a:lnTo>
                      <a:pt x="485" y="234"/>
                    </a:lnTo>
                    <a:lnTo>
                      <a:pt x="485" y="231"/>
                    </a:lnTo>
                    <a:lnTo>
                      <a:pt x="487" y="229"/>
                    </a:lnTo>
                    <a:lnTo>
                      <a:pt x="489" y="225"/>
                    </a:lnTo>
                    <a:lnTo>
                      <a:pt x="491" y="223"/>
                    </a:lnTo>
                    <a:lnTo>
                      <a:pt x="485" y="223"/>
                    </a:lnTo>
                    <a:close/>
                    <a:moveTo>
                      <a:pt x="5758" y="220"/>
                    </a:moveTo>
                    <a:lnTo>
                      <a:pt x="5758" y="231"/>
                    </a:lnTo>
                    <a:lnTo>
                      <a:pt x="5762" y="231"/>
                    </a:lnTo>
                    <a:lnTo>
                      <a:pt x="5762" y="220"/>
                    </a:lnTo>
                    <a:lnTo>
                      <a:pt x="5758" y="220"/>
                    </a:lnTo>
                    <a:close/>
                    <a:moveTo>
                      <a:pt x="2038" y="220"/>
                    </a:moveTo>
                    <a:lnTo>
                      <a:pt x="2038" y="231"/>
                    </a:lnTo>
                    <a:lnTo>
                      <a:pt x="2042" y="231"/>
                    </a:lnTo>
                    <a:lnTo>
                      <a:pt x="2042" y="220"/>
                    </a:lnTo>
                    <a:lnTo>
                      <a:pt x="2038" y="220"/>
                    </a:lnTo>
                    <a:close/>
                    <a:moveTo>
                      <a:pt x="3438" y="214"/>
                    </a:moveTo>
                    <a:lnTo>
                      <a:pt x="3438" y="221"/>
                    </a:lnTo>
                    <a:lnTo>
                      <a:pt x="3438" y="229"/>
                    </a:lnTo>
                    <a:lnTo>
                      <a:pt x="3436" y="232"/>
                    </a:lnTo>
                    <a:lnTo>
                      <a:pt x="3434" y="238"/>
                    </a:lnTo>
                    <a:lnTo>
                      <a:pt x="3434" y="243"/>
                    </a:lnTo>
                    <a:lnTo>
                      <a:pt x="3442" y="243"/>
                    </a:lnTo>
                    <a:lnTo>
                      <a:pt x="3442" y="214"/>
                    </a:lnTo>
                    <a:lnTo>
                      <a:pt x="3438" y="214"/>
                    </a:lnTo>
                    <a:close/>
                    <a:moveTo>
                      <a:pt x="2302" y="214"/>
                    </a:moveTo>
                    <a:lnTo>
                      <a:pt x="2302" y="231"/>
                    </a:lnTo>
                    <a:lnTo>
                      <a:pt x="2302" y="251"/>
                    </a:lnTo>
                    <a:lnTo>
                      <a:pt x="2300" y="276"/>
                    </a:lnTo>
                    <a:lnTo>
                      <a:pt x="2302" y="298"/>
                    </a:lnTo>
                    <a:lnTo>
                      <a:pt x="2303" y="316"/>
                    </a:lnTo>
                    <a:lnTo>
                      <a:pt x="2305" y="327"/>
                    </a:lnTo>
                    <a:lnTo>
                      <a:pt x="2311" y="300"/>
                    </a:lnTo>
                    <a:lnTo>
                      <a:pt x="2314" y="300"/>
                    </a:lnTo>
                    <a:lnTo>
                      <a:pt x="2316" y="283"/>
                    </a:lnTo>
                    <a:lnTo>
                      <a:pt x="2314" y="261"/>
                    </a:lnTo>
                    <a:lnTo>
                      <a:pt x="2313" y="241"/>
                    </a:lnTo>
                    <a:lnTo>
                      <a:pt x="2307" y="225"/>
                    </a:lnTo>
                    <a:lnTo>
                      <a:pt x="2302" y="214"/>
                    </a:lnTo>
                    <a:close/>
                    <a:moveTo>
                      <a:pt x="4434" y="211"/>
                    </a:moveTo>
                    <a:lnTo>
                      <a:pt x="4431" y="236"/>
                    </a:lnTo>
                    <a:lnTo>
                      <a:pt x="4431" y="265"/>
                    </a:lnTo>
                    <a:lnTo>
                      <a:pt x="4431" y="296"/>
                    </a:lnTo>
                    <a:lnTo>
                      <a:pt x="4433" y="327"/>
                    </a:lnTo>
                    <a:lnTo>
                      <a:pt x="4433" y="354"/>
                    </a:lnTo>
                    <a:lnTo>
                      <a:pt x="4431" y="374"/>
                    </a:lnTo>
                    <a:lnTo>
                      <a:pt x="4431" y="385"/>
                    </a:lnTo>
                    <a:lnTo>
                      <a:pt x="4433" y="398"/>
                    </a:lnTo>
                    <a:lnTo>
                      <a:pt x="4436" y="412"/>
                    </a:lnTo>
                    <a:lnTo>
                      <a:pt x="4438" y="420"/>
                    </a:lnTo>
                    <a:lnTo>
                      <a:pt x="4440" y="383"/>
                    </a:lnTo>
                    <a:lnTo>
                      <a:pt x="4443" y="347"/>
                    </a:lnTo>
                    <a:lnTo>
                      <a:pt x="4445" y="312"/>
                    </a:lnTo>
                    <a:lnTo>
                      <a:pt x="4443" y="276"/>
                    </a:lnTo>
                    <a:lnTo>
                      <a:pt x="4438" y="243"/>
                    </a:lnTo>
                    <a:lnTo>
                      <a:pt x="4438" y="211"/>
                    </a:lnTo>
                    <a:lnTo>
                      <a:pt x="4434" y="211"/>
                    </a:lnTo>
                    <a:close/>
                    <a:moveTo>
                      <a:pt x="714" y="211"/>
                    </a:moveTo>
                    <a:lnTo>
                      <a:pt x="711" y="236"/>
                    </a:lnTo>
                    <a:lnTo>
                      <a:pt x="711" y="265"/>
                    </a:lnTo>
                    <a:lnTo>
                      <a:pt x="711" y="296"/>
                    </a:lnTo>
                    <a:lnTo>
                      <a:pt x="713" y="327"/>
                    </a:lnTo>
                    <a:lnTo>
                      <a:pt x="713" y="354"/>
                    </a:lnTo>
                    <a:lnTo>
                      <a:pt x="711" y="374"/>
                    </a:lnTo>
                    <a:lnTo>
                      <a:pt x="711" y="385"/>
                    </a:lnTo>
                    <a:lnTo>
                      <a:pt x="713" y="398"/>
                    </a:lnTo>
                    <a:lnTo>
                      <a:pt x="716" y="412"/>
                    </a:lnTo>
                    <a:lnTo>
                      <a:pt x="718" y="420"/>
                    </a:lnTo>
                    <a:lnTo>
                      <a:pt x="720" y="383"/>
                    </a:lnTo>
                    <a:lnTo>
                      <a:pt x="723" y="347"/>
                    </a:lnTo>
                    <a:lnTo>
                      <a:pt x="725" y="312"/>
                    </a:lnTo>
                    <a:lnTo>
                      <a:pt x="723" y="276"/>
                    </a:lnTo>
                    <a:lnTo>
                      <a:pt x="718" y="243"/>
                    </a:lnTo>
                    <a:lnTo>
                      <a:pt x="718" y="211"/>
                    </a:lnTo>
                    <a:lnTo>
                      <a:pt x="714" y="211"/>
                    </a:lnTo>
                    <a:close/>
                    <a:moveTo>
                      <a:pt x="5491" y="207"/>
                    </a:moveTo>
                    <a:lnTo>
                      <a:pt x="5494" y="278"/>
                    </a:lnTo>
                    <a:lnTo>
                      <a:pt x="5498" y="351"/>
                    </a:lnTo>
                    <a:lnTo>
                      <a:pt x="5505" y="351"/>
                    </a:lnTo>
                    <a:lnTo>
                      <a:pt x="5511" y="334"/>
                    </a:lnTo>
                    <a:lnTo>
                      <a:pt x="5514" y="334"/>
                    </a:lnTo>
                    <a:lnTo>
                      <a:pt x="5505" y="240"/>
                    </a:lnTo>
                    <a:lnTo>
                      <a:pt x="5502" y="240"/>
                    </a:lnTo>
                    <a:lnTo>
                      <a:pt x="5502" y="231"/>
                    </a:lnTo>
                    <a:lnTo>
                      <a:pt x="5498" y="231"/>
                    </a:lnTo>
                    <a:lnTo>
                      <a:pt x="5494" y="207"/>
                    </a:lnTo>
                    <a:lnTo>
                      <a:pt x="5491" y="207"/>
                    </a:lnTo>
                    <a:close/>
                    <a:moveTo>
                      <a:pt x="1771" y="207"/>
                    </a:moveTo>
                    <a:lnTo>
                      <a:pt x="1774" y="278"/>
                    </a:lnTo>
                    <a:lnTo>
                      <a:pt x="1778" y="351"/>
                    </a:lnTo>
                    <a:lnTo>
                      <a:pt x="1785" y="351"/>
                    </a:lnTo>
                    <a:lnTo>
                      <a:pt x="1791" y="334"/>
                    </a:lnTo>
                    <a:lnTo>
                      <a:pt x="1794" y="334"/>
                    </a:lnTo>
                    <a:lnTo>
                      <a:pt x="1785" y="240"/>
                    </a:lnTo>
                    <a:lnTo>
                      <a:pt x="1782" y="240"/>
                    </a:lnTo>
                    <a:lnTo>
                      <a:pt x="1782" y="231"/>
                    </a:lnTo>
                    <a:lnTo>
                      <a:pt x="1778" y="231"/>
                    </a:lnTo>
                    <a:lnTo>
                      <a:pt x="1774" y="207"/>
                    </a:lnTo>
                    <a:lnTo>
                      <a:pt x="1771" y="207"/>
                    </a:lnTo>
                    <a:close/>
                    <a:moveTo>
                      <a:pt x="5938" y="203"/>
                    </a:moveTo>
                    <a:lnTo>
                      <a:pt x="5938" y="214"/>
                    </a:lnTo>
                    <a:lnTo>
                      <a:pt x="5942" y="214"/>
                    </a:lnTo>
                    <a:lnTo>
                      <a:pt x="5942" y="203"/>
                    </a:lnTo>
                    <a:lnTo>
                      <a:pt x="5938" y="203"/>
                    </a:lnTo>
                    <a:close/>
                    <a:moveTo>
                      <a:pt x="2218" y="203"/>
                    </a:moveTo>
                    <a:lnTo>
                      <a:pt x="2218" y="214"/>
                    </a:lnTo>
                    <a:lnTo>
                      <a:pt x="2222" y="214"/>
                    </a:lnTo>
                    <a:lnTo>
                      <a:pt x="2222" y="203"/>
                    </a:lnTo>
                    <a:lnTo>
                      <a:pt x="2218" y="203"/>
                    </a:lnTo>
                    <a:close/>
                    <a:moveTo>
                      <a:pt x="2405" y="196"/>
                    </a:moveTo>
                    <a:lnTo>
                      <a:pt x="2400" y="232"/>
                    </a:lnTo>
                    <a:lnTo>
                      <a:pt x="2391" y="267"/>
                    </a:lnTo>
                    <a:lnTo>
                      <a:pt x="2387" y="285"/>
                    </a:lnTo>
                    <a:lnTo>
                      <a:pt x="2387" y="309"/>
                    </a:lnTo>
                    <a:lnTo>
                      <a:pt x="2391" y="332"/>
                    </a:lnTo>
                    <a:lnTo>
                      <a:pt x="2393" y="354"/>
                    </a:lnTo>
                    <a:lnTo>
                      <a:pt x="2394" y="371"/>
                    </a:lnTo>
                    <a:lnTo>
                      <a:pt x="2394" y="387"/>
                    </a:lnTo>
                    <a:lnTo>
                      <a:pt x="2394" y="405"/>
                    </a:lnTo>
                    <a:lnTo>
                      <a:pt x="2396" y="425"/>
                    </a:lnTo>
                    <a:lnTo>
                      <a:pt x="2398" y="441"/>
                    </a:lnTo>
                    <a:lnTo>
                      <a:pt x="2402" y="451"/>
                    </a:lnTo>
                    <a:lnTo>
                      <a:pt x="2403" y="405"/>
                    </a:lnTo>
                    <a:lnTo>
                      <a:pt x="2409" y="363"/>
                    </a:lnTo>
                    <a:lnTo>
                      <a:pt x="2413" y="318"/>
                    </a:lnTo>
                    <a:lnTo>
                      <a:pt x="2414" y="271"/>
                    </a:lnTo>
                    <a:lnTo>
                      <a:pt x="2414" y="254"/>
                    </a:lnTo>
                    <a:lnTo>
                      <a:pt x="2414" y="238"/>
                    </a:lnTo>
                    <a:lnTo>
                      <a:pt x="2414" y="220"/>
                    </a:lnTo>
                    <a:lnTo>
                      <a:pt x="2413" y="205"/>
                    </a:lnTo>
                    <a:lnTo>
                      <a:pt x="2405" y="196"/>
                    </a:lnTo>
                    <a:close/>
                    <a:moveTo>
                      <a:pt x="5725" y="180"/>
                    </a:moveTo>
                    <a:lnTo>
                      <a:pt x="5718" y="271"/>
                    </a:lnTo>
                    <a:lnTo>
                      <a:pt x="5722" y="271"/>
                    </a:lnTo>
                    <a:lnTo>
                      <a:pt x="5722" y="269"/>
                    </a:lnTo>
                    <a:lnTo>
                      <a:pt x="5723" y="265"/>
                    </a:lnTo>
                    <a:lnTo>
                      <a:pt x="5723" y="263"/>
                    </a:lnTo>
                    <a:lnTo>
                      <a:pt x="5725" y="260"/>
                    </a:lnTo>
                    <a:lnTo>
                      <a:pt x="5727" y="258"/>
                    </a:lnTo>
                    <a:lnTo>
                      <a:pt x="5731" y="260"/>
                    </a:lnTo>
                    <a:lnTo>
                      <a:pt x="5731" y="263"/>
                    </a:lnTo>
                    <a:lnTo>
                      <a:pt x="5734" y="263"/>
                    </a:lnTo>
                    <a:lnTo>
                      <a:pt x="5725" y="296"/>
                    </a:lnTo>
                    <a:lnTo>
                      <a:pt x="5720" y="334"/>
                    </a:lnTo>
                    <a:lnTo>
                      <a:pt x="5718" y="374"/>
                    </a:lnTo>
                    <a:lnTo>
                      <a:pt x="5718" y="387"/>
                    </a:lnTo>
                    <a:lnTo>
                      <a:pt x="5718" y="400"/>
                    </a:lnTo>
                    <a:lnTo>
                      <a:pt x="5718" y="411"/>
                    </a:lnTo>
                    <a:lnTo>
                      <a:pt x="5722" y="420"/>
                    </a:lnTo>
                    <a:lnTo>
                      <a:pt x="5722" y="387"/>
                    </a:lnTo>
                    <a:lnTo>
                      <a:pt x="5725" y="387"/>
                    </a:lnTo>
                    <a:lnTo>
                      <a:pt x="5734" y="334"/>
                    </a:lnTo>
                    <a:lnTo>
                      <a:pt x="5742" y="331"/>
                    </a:lnTo>
                    <a:lnTo>
                      <a:pt x="5742" y="274"/>
                    </a:lnTo>
                    <a:lnTo>
                      <a:pt x="5745" y="274"/>
                    </a:lnTo>
                    <a:lnTo>
                      <a:pt x="5745" y="240"/>
                    </a:lnTo>
                    <a:lnTo>
                      <a:pt x="5747" y="238"/>
                    </a:lnTo>
                    <a:lnTo>
                      <a:pt x="5747" y="238"/>
                    </a:lnTo>
                    <a:lnTo>
                      <a:pt x="5749" y="236"/>
                    </a:lnTo>
                    <a:lnTo>
                      <a:pt x="5751" y="234"/>
                    </a:lnTo>
                    <a:lnTo>
                      <a:pt x="5751" y="231"/>
                    </a:lnTo>
                    <a:lnTo>
                      <a:pt x="5745" y="231"/>
                    </a:lnTo>
                    <a:lnTo>
                      <a:pt x="5742" y="212"/>
                    </a:lnTo>
                    <a:lnTo>
                      <a:pt x="5736" y="194"/>
                    </a:lnTo>
                    <a:lnTo>
                      <a:pt x="5725" y="180"/>
                    </a:lnTo>
                    <a:close/>
                    <a:moveTo>
                      <a:pt x="2005" y="180"/>
                    </a:moveTo>
                    <a:lnTo>
                      <a:pt x="1998" y="271"/>
                    </a:lnTo>
                    <a:lnTo>
                      <a:pt x="2002" y="271"/>
                    </a:lnTo>
                    <a:lnTo>
                      <a:pt x="2002" y="269"/>
                    </a:lnTo>
                    <a:lnTo>
                      <a:pt x="2003" y="265"/>
                    </a:lnTo>
                    <a:lnTo>
                      <a:pt x="2003" y="263"/>
                    </a:lnTo>
                    <a:lnTo>
                      <a:pt x="2005" y="260"/>
                    </a:lnTo>
                    <a:lnTo>
                      <a:pt x="2007" y="258"/>
                    </a:lnTo>
                    <a:lnTo>
                      <a:pt x="2011" y="260"/>
                    </a:lnTo>
                    <a:lnTo>
                      <a:pt x="2011" y="263"/>
                    </a:lnTo>
                    <a:lnTo>
                      <a:pt x="2014" y="263"/>
                    </a:lnTo>
                    <a:lnTo>
                      <a:pt x="2005" y="296"/>
                    </a:lnTo>
                    <a:lnTo>
                      <a:pt x="2000" y="334"/>
                    </a:lnTo>
                    <a:lnTo>
                      <a:pt x="1998" y="374"/>
                    </a:lnTo>
                    <a:lnTo>
                      <a:pt x="1998" y="387"/>
                    </a:lnTo>
                    <a:lnTo>
                      <a:pt x="1998" y="400"/>
                    </a:lnTo>
                    <a:lnTo>
                      <a:pt x="1998" y="411"/>
                    </a:lnTo>
                    <a:lnTo>
                      <a:pt x="2002" y="420"/>
                    </a:lnTo>
                    <a:lnTo>
                      <a:pt x="2002" y="387"/>
                    </a:lnTo>
                    <a:lnTo>
                      <a:pt x="2005" y="387"/>
                    </a:lnTo>
                    <a:lnTo>
                      <a:pt x="2014" y="334"/>
                    </a:lnTo>
                    <a:lnTo>
                      <a:pt x="2022" y="331"/>
                    </a:lnTo>
                    <a:lnTo>
                      <a:pt x="2022" y="274"/>
                    </a:lnTo>
                    <a:lnTo>
                      <a:pt x="2025" y="274"/>
                    </a:lnTo>
                    <a:lnTo>
                      <a:pt x="2025" y="240"/>
                    </a:lnTo>
                    <a:lnTo>
                      <a:pt x="2027" y="238"/>
                    </a:lnTo>
                    <a:lnTo>
                      <a:pt x="2027" y="238"/>
                    </a:lnTo>
                    <a:lnTo>
                      <a:pt x="2029" y="236"/>
                    </a:lnTo>
                    <a:lnTo>
                      <a:pt x="2031" y="234"/>
                    </a:lnTo>
                    <a:lnTo>
                      <a:pt x="2031" y="231"/>
                    </a:lnTo>
                    <a:lnTo>
                      <a:pt x="2025" y="231"/>
                    </a:lnTo>
                    <a:lnTo>
                      <a:pt x="2022" y="212"/>
                    </a:lnTo>
                    <a:lnTo>
                      <a:pt x="2016" y="194"/>
                    </a:lnTo>
                    <a:lnTo>
                      <a:pt x="2005" y="180"/>
                    </a:lnTo>
                    <a:close/>
                    <a:moveTo>
                      <a:pt x="5322" y="167"/>
                    </a:moveTo>
                    <a:lnTo>
                      <a:pt x="5322" y="220"/>
                    </a:lnTo>
                    <a:lnTo>
                      <a:pt x="5325" y="220"/>
                    </a:lnTo>
                    <a:lnTo>
                      <a:pt x="5322" y="231"/>
                    </a:lnTo>
                    <a:lnTo>
                      <a:pt x="5325" y="231"/>
                    </a:lnTo>
                    <a:lnTo>
                      <a:pt x="5325" y="300"/>
                    </a:lnTo>
                    <a:lnTo>
                      <a:pt x="5331" y="300"/>
                    </a:lnTo>
                    <a:lnTo>
                      <a:pt x="5331" y="314"/>
                    </a:lnTo>
                    <a:lnTo>
                      <a:pt x="5334" y="314"/>
                    </a:lnTo>
                    <a:lnTo>
                      <a:pt x="5334" y="331"/>
                    </a:lnTo>
                    <a:lnTo>
                      <a:pt x="5338" y="331"/>
                    </a:lnTo>
                    <a:lnTo>
                      <a:pt x="5338" y="360"/>
                    </a:lnTo>
                    <a:lnTo>
                      <a:pt x="5342" y="360"/>
                    </a:lnTo>
                    <a:lnTo>
                      <a:pt x="5342" y="334"/>
                    </a:lnTo>
                    <a:lnTo>
                      <a:pt x="5345" y="334"/>
                    </a:lnTo>
                    <a:lnTo>
                      <a:pt x="5347" y="334"/>
                    </a:lnTo>
                    <a:lnTo>
                      <a:pt x="5349" y="332"/>
                    </a:lnTo>
                    <a:lnTo>
                      <a:pt x="5349" y="332"/>
                    </a:lnTo>
                    <a:lnTo>
                      <a:pt x="5349" y="332"/>
                    </a:lnTo>
                    <a:lnTo>
                      <a:pt x="5351" y="332"/>
                    </a:lnTo>
                    <a:lnTo>
                      <a:pt x="5354" y="331"/>
                    </a:lnTo>
                    <a:lnTo>
                      <a:pt x="5351" y="354"/>
                    </a:lnTo>
                    <a:lnTo>
                      <a:pt x="5347" y="376"/>
                    </a:lnTo>
                    <a:lnTo>
                      <a:pt x="5345" y="403"/>
                    </a:lnTo>
                    <a:lnTo>
                      <a:pt x="5351" y="403"/>
                    </a:lnTo>
                    <a:lnTo>
                      <a:pt x="5351" y="372"/>
                    </a:lnTo>
                    <a:lnTo>
                      <a:pt x="5356" y="347"/>
                    </a:lnTo>
                    <a:lnTo>
                      <a:pt x="5362" y="323"/>
                    </a:lnTo>
                    <a:lnTo>
                      <a:pt x="5363" y="300"/>
                    </a:lnTo>
                    <a:lnTo>
                      <a:pt x="5358" y="278"/>
                    </a:lnTo>
                    <a:lnTo>
                      <a:pt x="5354" y="260"/>
                    </a:lnTo>
                    <a:lnTo>
                      <a:pt x="5362" y="260"/>
                    </a:lnTo>
                    <a:lnTo>
                      <a:pt x="5365" y="271"/>
                    </a:lnTo>
                    <a:lnTo>
                      <a:pt x="5371" y="271"/>
                    </a:lnTo>
                    <a:lnTo>
                      <a:pt x="5371" y="243"/>
                    </a:lnTo>
                    <a:lnTo>
                      <a:pt x="5373" y="241"/>
                    </a:lnTo>
                    <a:lnTo>
                      <a:pt x="5373" y="241"/>
                    </a:lnTo>
                    <a:lnTo>
                      <a:pt x="5373" y="240"/>
                    </a:lnTo>
                    <a:lnTo>
                      <a:pt x="5373" y="240"/>
                    </a:lnTo>
                    <a:lnTo>
                      <a:pt x="5373" y="238"/>
                    </a:lnTo>
                    <a:lnTo>
                      <a:pt x="5374" y="236"/>
                    </a:lnTo>
                    <a:lnTo>
                      <a:pt x="5365" y="225"/>
                    </a:lnTo>
                    <a:lnTo>
                      <a:pt x="5360" y="214"/>
                    </a:lnTo>
                    <a:lnTo>
                      <a:pt x="5354" y="203"/>
                    </a:lnTo>
                    <a:lnTo>
                      <a:pt x="5345" y="200"/>
                    </a:lnTo>
                    <a:lnTo>
                      <a:pt x="5345" y="191"/>
                    </a:lnTo>
                    <a:lnTo>
                      <a:pt x="5338" y="187"/>
                    </a:lnTo>
                    <a:lnTo>
                      <a:pt x="5325" y="167"/>
                    </a:lnTo>
                    <a:lnTo>
                      <a:pt x="5322" y="167"/>
                    </a:lnTo>
                    <a:close/>
                    <a:moveTo>
                      <a:pt x="3725" y="167"/>
                    </a:moveTo>
                    <a:lnTo>
                      <a:pt x="3725" y="271"/>
                    </a:lnTo>
                    <a:lnTo>
                      <a:pt x="3731" y="271"/>
                    </a:lnTo>
                    <a:lnTo>
                      <a:pt x="3734" y="307"/>
                    </a:lnTo>
                    <a:lnTo>
                      <a:pt x="3742" y="307"/>
                    </a:lnTo>
                    <a:lnTo>
                      <a:pt x="3742" y="278"/>
                    </a:lnTo>
                    <a:lnTo>
                      <a:pt x="3740" y="249"/>
                    </a:lnTo>
                    <a:lnTo>
                      <a:pt x="3734" y="223"/>
                    </a:lnTo>
                    <a:lnTo>
                      <a:pt x="3733" y="209"/>
                    </a:lnTo>
                    <a:lnTo>
                      <a:pt x="3733" y="192"/>
                    </a:lnTo>
                    <a:lnTo>
                      <a:pt x="3731" y="178"/>
                    </a:lnTo>
                    <a:lnTo>
                      <a:pt x="3725" y="167"/>
                    </a:lnTo>
                    <a:close/>
                    <a:moveTo>
                      <a:pt x="1602" y="167"/>
                    </a:moveTo>
                    <a:lnTo>
                      <a:pt x="1602" y="220"/>
                    </a:lnTo>
                    <a:lnTo>
                      <a:pt x="1605" y="220"/>
                    </a:lnTo>
                    <a:lnTo>
                      <a:pt x="1602" y="231"/>
                    </a:lnTo>
                    <a:lnTo>
                      <a:pt x="1605" y="231"/>
                    </a:lnTo>
                    <a:lnTo>
                      <a:pt x="1605" y="300"/>
                    </a:lnTo>
                    <a:lnTo>
                      <a:pt x="1611" y="300"/>
                    </a:lnTo>
                    <a:lnTo>
                      <a:pt x="1611" y="314"/>
                    </a:lnTo>
                    <a:lnTo>
                      <a:pt x="1614" y="314"/>
                    </a:lnTo>
                    <a:lnTo>
                      <a:pt x="1614" y="331"/>
                    </a:lnTo>
                    <a:lnTo>
                      <a:pt x="1618" y="331"/>
                    </a:lnTo>
                    <a:lnTo>
                      <a:pt x="1618" y="360"/>
                    </a:lnTo>
                    <a:lnTo>
                      <a:pt x="1622" y="360"/>
                    </a:lnTo>
                    <a:lnTo>
                      <a:pt x="1622" y="334"/>
                    </a:lnTo>
                    <a:lnTo>
                      <a:pt x="1625" y="334"/>
                    </a:lnTo>
                    <a:lnTo>
                      <a:pt x="1627" y="334"/>
                    </a:lnTo>
                    <a:lnTo>
                      <a:pt x="1629" y="332"/>
                    </a:lnTo>
                    <a:lnTo>
                      <a:pt x="1629" y="332"/>
                    </a:lnTo>
                    <a:lnTo>
                      <a:pt x="1629" y="332"/>
                    </a:lnTo>
                    <a:lnTo>
                      <a:pt x="1631" y="332"/>
                    </a:lnTo>
                    <a:lnTo>
                      <a:pt x="1634" y="331"/>
                    </a:lnTo>
                    <a:lnTo>
                      <a:pt x="1631" y="354"/>
                    </a:lnTo>
                    <a:lnTo>
                      <a:pt x="1627" y="376"/>
                    </a:lnTo>
                    <a:lnTo>
                      <a:pt x="1625" y="403"/>
                    </a:lnTo>
                    <a:lnTo>
                      <a:pt x="1631" y="403"/>
                    </a:lnTo>
                    <a:lnTo>
                      <a:pt x="1631" y="372"/>
                    </a:lnTo>
                    <a:lnTo>
                      <a:pt x="1636" y="347"/>
                    </a:lnTo>
                    <a:lnTo>
                      <a:pt x="1642" y="323"/>
                    </a:lnTo>
                    <a:lnTo>
                      <a:pt x="1643" y="300"/>
                    </a:lnTo>
                    <a:lnTo>
                      <a:pt x="1638" y="278"/>
                    </a:lnTo>
                    <a:lnTo>
                      <a:pt x="1634" y="260"/>
                    </a:lnTo>
                    <a:lnTo>
                      <a:pt x="1642" y="260"/>
                    </a:lnTo>
                    <a:lnTo>
                      <a:pt x="1645" y="271"/>
                    </a:lnTo>
                    <a:lnTo>
                      <a:pt x="1651" y="271"/>
                    </a:lnTo>
                    <a:lnTo>
                      <a:pt x="1651" y="243"/>
                    </a:lnTo>
                    <a:lnTo>
                      <a:pt x="1653" y="241"/>
                    </a:lnTo>
                    <a:lnTo>
                      <a:pt x="1653" y="241"/>
                    </a:lnTo>
                    <a:lnTo>
                      <a:pt x="1653" y="240"/>
                    </a:lnTo>
                    <a:lnTo>
                      <a:pt x="1653" y="240"/>
                    </a:lnTo>
                    <a:lnTo>
                      <a:pt x="1653" y="238"/>
                    </a:lnTo>
                    <a:lnTo>
                      <a:pt x="1654" y="236"/>
                    </a:lnTo>
                    <a:lnTo>
                      <a:pt x="1645" y="225"/>
                    </a:lnTo>
                    <a:lnTo>
                      <a:pt x="1640" y="214"/>
                    </a:lnTo>
                    <a:lnTo>
                      <a:pt x="1634" y="203"/>
                    </a:lnTo>
                    <a:lnTo>
                      <a:pt x="1625" y="200"/>
                    </a:lnTo>
                    <a:lnTo>
                      <a:pt x="1625" y="191"/>
                    </a:lnTo>
                    <a:lnTo>
                      <a:pt x="1618" y="187"/>
                    </a:lnTo>
                    <a:lnTo>
                      <a:pt x="1605" y="167"/>
                    </a:lnTo>
                    <a:lnTo>
                      <a:pt x="1602" y="167"/>
                    </a:lnTo>
                    <a:close/>
                    <a:moveTo>
                      <a:pt x="2398" y="154"/>
                    </a:moveTo>
                    <a:lnTo>
                      <a:pt x="2398" y="160"/>
                    </a:lnTo>
                    <a:lnTo>
                      <a:pt x="2385" y="171"/>
                    </a:lnTo>
                    <a:lnTo>
                      <a:pt x="2373" y="189"/>
                    </a:lnTo>
                    <a:lnTo>
                      <a:pt x="2360" y="211"/>
                    </a:lnTo>
                    <a:lnTo>
                      <a:pt x="2351" y="234"/>
                    </a:lnTo>
                    <a:lnTo>
                      <a:pt x="2345" y="254"/>
                    </a:lnTo>
                    <a:lnTo>
                      <a:pt x="2351" y="254"/>
                    </a:lnTo>
                    <a:lnTo>
                      <a:pt x="2351" y="267"/>
                    </a:lnTo>
                    <a:lnTo>
                      <a:pt x="2354" y="267"/>
                    </a:lnTo>
                    <a:lnTo>
                      <a:pt x="2354" y="263"/>
                    </a:lnTo>
                    <a:lnTo>
                      <a:pt x="2356" y="260"/>
                    </a:lnTo>
                    <a:lnTo>
                      <a:pt x="2356" y="258"/>
                    </a:lnTo>
                    <a:lnTo>
                      <a:pt x="2358" y="258"/>
                    </a:lnTo>
                    <a:lnTo>
                      <a:pt x="2362" y="256"/>
                    </a:lnTo>
                    <a:lnTo>
                      <a:pt x="2365" y="254"/>
                    </a:lnTo>
                    <a:lnTo>
                      <a:pt x="2362" y="274"/>
                    </a:lnTo>
                    <a:lnTo>
                      <a:pt x="2358" y="274"/>
                    </a:lnTo>
                    <a:lnTo>
                      <a:pt x="2358" y="285"/>
                    </a:lnTo>
                    <a:lnTo>
                      <a:pt x="2360" y="296"/>
                    </a:lnTo>
                    <a:lnTo>
                      <a:pt x="2363" y="311"/>
                    </a:lnTo>
                    <a:lnTo>
                      <a:pt x="2367" y="321"/>
                    </a:lnTo>
                    <a:lnTo>
                      <a:pt x="2371" y="327"/>
                    </a:lnTo>
                    <a:lnTo>
                      <a:pt x="2373" y="291"/>
                    </a:lnTo>
                    <a:lnTo>
                      <a:pt x="2380" y="256"/>
                    </a:lnTo>
                    <a:lnTo>
                      <a:pt x="2389" y="223"/>
                    </a:lnTo>
                    <a:lnTo>
                      <a:pt x="2398" y="191"/>
                    </a:lnTo>
                    <a:lnTo>
                      <a:pt x="2411" y="187"/>
                    </a:lnTo>
                    <a:lnTo>
                      <a:pt x="2407" y="171"/>
                    </a:lnTo>
                    <a:lnTo>
                      <a:pt x="2402" y="154"/>
                    </a:lnTo>
                    <a:lnTo>
                      <a:pt x="2398" y="154"/>
                    </a:lnTo>
                    <a:close/>
                    <a:moveTo>
                      <a:pt x="5705" y="151"/>
                    </a:moveTo>
                    <a:lnTo>
                      <a:pt x="5702" y="176"/>
                    </a:lnTo>
                    <a:lnTo>
                      <a:pt x="5698" y="176"/>
                    </a:lnTo>
                    <a:lnTo>
                      <a:pt x="5694" y="267"/>
                    </a:lnTo>
                    <a:lnTo>
                      <a:pt x="5698" y="267"/>
                    </a:lnTo>
                    <a:lnTo>
                      <a:pt x="5700" y="278"/>
                    </a:lnTo>
                    <a:lnTo>
                      <a:pt x="5698" y="289"/>
                    </a:lnTo>
                    <a:lnTo>
                      <a:pt x="5698" y="300"/>
                    </a:lnTo>
                    <a:lnTo>
                      <a:pt x="5702" y="307"/>
                    </a:lnTo>
                    <a:lnTo>
                      <a:pt x="5703" y="283"/>
                    </a:lnTo>
                    <a:lnTo>
                      <a:pt x="5705" y="261"/>
                    </a:lnTo>
                    <a:lnTo>
                      <a:pt x="5711" y="243"/>
                    </a:lnTo>
                    <a:lnTo>
                      <a:pt x="5711" y="207"/>
                    </a:lnTo>
                    <a:lnTo>
                      <a:pt x="5714" y="207"/>
                    </a:lnTo>
                    <a:lnTo>
                      <a:pt x="5714" y="176"/>
                    </a:lnTo>
                    <a:lnTo>
                      <a:pt x="5718" y="176"/>
                    </a:lnTo>
                    <a:lnTo>
                      <a:pt x="5718" y="171"/>
                    </a:lnTo>
                    <a:lnTo>
                      <a:pt x="5714" y="171"/>
                    </a:lnTo>
                    <a:lnTo>
                      <a:pt x="5714" y="169"/>
                    </a:lnTo>
                    <a:lnTo>
                      <a:pt x="5714" y="167"/>
                    </a:lnTo>
                    <a:lnTo>
                      <a:pt x="5714" y="165"/>
                    </a:lnTo>
                    <a:lnTo>
                      <a:pt x="5716" y="165"/>
                    </a:lnTo>
                    <a:lnTo>
                      <a:pt x="5716" y="163"/>
                    </a:lnTo>
                    <a:lnTo>
                      <a:pt x="5718" y="163"/>
                    </a:lnTo>
                    <a:lnTo>
                      <a:pt x="5714" y="151"/>
                    </a:lnTo>
                    <a:lnTo>
                      <a:pt x="5705" y="151"/>
                    </a:lnTo>
                    <a:close/>
                    <a:moveTo>
                      <a:pt x="1985" y="151"/>
                    </a:moveTo>
                    <a:lnTo>
                      <a:pt x="1982" y="176"/>
                    </a:lnTo>
                    <a:lnTo>
                      <a:pt x="1978" y="176"/>
                    </a:lnTo>
                    <a:lnTo>
                      <a:pt x="1974" y="267"/>
                    </a:lnTo>
                    <a:lnTo>
                      <a:pt x="1978" y="267"/>
                    </a:lnTo>
                    <a:lnTo>
                      <a:pt x="1980" y="278"/>
                    </a:lnTo>
                    <a:lnTo>
                      <a:pt x="1978" y="289"/>
                    </a:lnTo>
                    <a:lnTo>
                      <a:pt x="1978" y="300"/>
                    </a:lnTo>
                    <a:lnTo>
                      <a:pt x="1982" y="307"/>
                    </a:lnTo>
                    <a:lnTo>
                      <a:pt x="1983" y="283"/>
                    </a:lnTo>
                    <a:lnTo>
                      <a:pt x="1985" y="261"/>
                    </a:lnTo>
                    <a:lnTo>
                      <a:pt x="1991" y="243"/>
                    </a:lnTo>
                    <a:lnTo>
                      <a:pt x="1991" y="207"/>
                    </a:lnTo>
                    <a:lnTo>
                      <a:pt x="1994" y="207"/>
                    </a:lnTo>
                    <a:lnTo>
                      <a:pt x="1994" y="176"/>
                    </a:lnTo>
                    <a:lnTo>
                      <a:pt x="1998" y="176"/>
                    </a:lnTo>
                    <a:lnTo>
                      <a:pt x="1998" y="171"/>
                    </a:lnTo>
                    <a:lnTo>
                      <a:pt x="1994" y="171"/>
                    </a:lnTo>
                    <a:lnTo>
                      <a:pt x="1994" y="169"/>
                    </a:lnTo>
                    <a:lnTo>
                      <a:pt x="1994" y="167"/>
                    </a:lnTo>
                    <a:lnTo>
                      <a:pt x="1994" y="165"/>
                    </a:lnTo>
                    <a:lnTo>
                      <a:pt x="1996" y="165"/>
                    </a:lnTo>
                    <a:lnTo>
                      <a:pt x="1996" y="163"/>
                    </a:lnTo>
                    <a:lnTo>
                      <a:pt x="1998" y="163"/>
                    </a:lnTo>
                    <a:lnTo>
                      <a:pt x="1994" y="151"/>
                    </a:lnTo>
                    <a:lnTo>
                      <a:pt x="1985" y="151"/>
                    </a:lnTo>
                    <a:close/>
                    <a:moveTo>
                      <a:pt x="5774" y="127"/>
                    </a:moveTo>
                    <a:lnTo>
                      <a:pt x="5773" y="140"/>
                    </a:lnTo>
                    <a:lnTo>
                      <a:pt x="5769" y="156"/>
                    </a:lnTo>
                    <a:lnTo>
                      <a:pt x="5765" y="174"/>
                    </a:lnTo>
                    <a:lnTo>
                      <a:pt x="5763" y="191"/>
                    </a:lnTo>
                    <a:lnTo>
                      <a:pt x="5763" y="205"/>
                    </a:lnTo>
                    <a:lnTo>
                      <a:pt x="5765" y="214"/>
                    </a:lnTo>
                    <a:lnTo>
                      <a:pt x="5767" y="201"/>
                    </a:lnTo>
                    <a:lnTo>
                      <a:pt x="5769" y="183"/>
                    </a:lnTo>
                    <a:lnTo>
                      <a:pt x="5773" y="165"/>
                    </a:lnTo>
                    <a:lnTo>
                      <a:pt x="5774" y="149"/>
                    </a:lnTo>
                    <a:lnTo>
                      <a:pt x="5776" y="134"/>
                    </a:lnTo>
                    <a:lnTo>
                      <a:pt x="5774" y="127"/>
                    </a:lnTo>
                    <a:close/>
                    <a:moveTo>
                      <a:pt x="2054" y="127"/>
                    </a:moveTo>
                    <a:lnTo>
                      <a:pt x="2053" y="140"/>
                    </a:lnTo>
                    <a:lnTo>
                      <a:pt x="2049" y="156"/>
                    </a:lnTo>
                    <a:lnTo>
                      <a:pt x="2045" y="174"/>
                    </a:lnTo>
                    <a:lnTo>
                      <a:pt x="2043" y="191"/>
                    </a:lnTo>
                    <a:lnTo>
                      <a:pt x="2043" y="205"/>
                    </a:lnTo>
                    <a:lnTo>
                      <a:pt x="2045" y="214"/>
                    </a:lnTo>
                    <a:lnTo>
                      <a:pt x="2047" y="201"/>
                    </a:lnTo>
                    <a:lnTo>
                      <a:pt x="2049" y="183"/>
                    </a:lnTo>
                    <a:lnTo>
                      <a:pt x="2053" y="165"/>
                    </a:lnTo>
                    <a:lnTo>
                      <a:pt x="2054" y="149"/>
                    </a:lnTo>
                    <a:lnTo>
                      <a:pt x="2056" y="134"/>
                    </a:lnTo>
                    <a:lnTo>
                      <a:pt x="2054" y="127"/>
                    </a:lnTo>
                    <a:close/>
                    <a:moveTo>
                      <a:pt x="5722" y="123"/>
                    </a:moveTo>
                    <a:lnTo>
                      <a:pt x="5718" y="131"/>
                    </a:lnTo>
                    <a:lnTo>
                      <a:pt x="5720" y="131"/>
                    </a:lnTo>
                    <a:lnTo>
                      <a:pt x="5722" y="129"/>
                    </a:lnTo>
                    <a:lnTo>
                      <a:pt x="5723" y="127"/>
                    </a:lnTo>
                    <a:lnTo>
                      <a:pt x="5725" y="125"/>
                    </a:lnTo>
                    <a:lnTo>
                      <a:pt x="5727" y="125"/>
                    </a:lnTo>
                    <a:lnTo>
                      <a:pt x="5725" y="123"/>
                    </a:lnTo>
                    <a:lnTo>
                      <a:pt x="5722" y="123"/>
                    </a:lnTo>
                    <a:close/>
                    <a:moveTo>
                      <a:pt x="2002" y="123"/>
                    </a:moveTo>
                    <a:lnTo>
                      <a:pt x="1998" y="131"/>
                    </a:lnTo>
                    <a:lnTo>
                      <a:pt x="2000" y="131"/>
                    </a:lnTo>
                    <a:lnTo>
                      <a:pt x="2002" y="129"/>
                    </a:lnTo>
                    <a:lnTo>
                      <a:pt x="2003" y="127"/>
                    </a:lnTo>
                    <a:lnTo>
                      <a:pt x="2005" y="125"/>
                    </a:lnTo>
                    <a:lnTo>
                      <a:pt x="2007" y="125"/>
                    </a:lnTo>
                    <a:lnTo>
                      <a:pt x="2005" y="123"/>
                    </a:lnTo>
                    <a:lnTo>
                      <a:pt x="2002" y="123"/>
                    </a:lnTo>
                    <a:close/>
                    <a:moveTo>
                      <a:pt x="5682" y="120"/>
                    </a:moveTo>
                    <a:lnTo>
                      <a:pt x="5682" y="131"/>
                    </a:lnTo>
                    <a:lnTo>
                      <a:pt x="5683" y="145"/>
                    </a:lnTo>
                    <a:lnTo>
                      <a:pt x="5685" y="160"/>
                    </a:lnTo>
                    <a:lnTo>
                      <a:pt x="5691" y="167"/>
                    </a:lnTo>
                    <a:lnTo>
                      <a:pt x="5698" y="131"/>
                    </a:lnTo>
                    <a:lnTo>
                      <a:pt x="5691" y="127"/>
                    </a:lnTo>
                    <a:lnTo>
                      <a:pt x="5691" y="120"/>
                    </a:lnTo>
                    <a:lnTo>
                      <a:pt x="5682" y="120"/>
                    </a:lnTo>
                    <a:close/>
                    <a:moveTo>
                      <a:pt x="1962" y="120"/>
                    </a:moveTo>
                    <a:lnTo>
                      <a:pt x="1962" y="131"/>
                    </a:lnTo>
                    <a:lnTo>
                      <a:pt x="1963" y="145"/>
                    </a:lnTo>
                    <a:lnTo>
                      <a:pt x="1965" y="160"/>
                    </a:lnTo>
                    <a:lnTo>
                      <a:pt x="1971" y="167"/>
                    </a:lnTo>
                    <a:lnTo>
                      <a:pt x="1978" y="131"/>
                    </a:lnTo>
                    <a:lnTo>
                      <a:pt x="1971" y="127"/>
                    </a:lnTo>
                    <a:lnTo>
                      <a:pt x="1971" y="120"/>
                    </a:lnTo>
                    <a:lnTo>
                      <a:pt x="1962" y="120"/>
                    </a:lnTo>
                    <a:close/>
                    <a:moveTo>
                      <a:pt x="2551" y="76"/>
                    </a:moveTo>
                    <a:lnTo>
                      <a:pt x="2551" y="80"/>
                    </a:lnTo>
                    <a:lnTo>
                      <a:pt x="2545" y="89"/>
                    </a:lnTo>
                    <a:lnTo>
                      <a:pt x="2543" y="100"/>
                    </a:lnTo>
                    <a:lnTo>
                      <a:pt x="2543" y="111"/>
                    </a:lnTo>
                    <a:lnTo>
                      <a:pt x="2542" y="123"/>
                    </a:lnTo>
                    <a:lnTo>
                      <a:pt x="2538" y="123"/>
                    </a:lnTo>
                    <a:lnTo>
                      <a:pt x="2534" y="171"/>
                    </a:lnTo>
                    <a:lnTo>
                      <a:pt x="2531" y="171"/>
                    </a:lnTo>
                    <a:lnTo>
                      <a:pt x="2531" y="207"/>
                    </a:lnTo>
                    <a:lnTo>
                      <a:pt x="2525" y="207"/>
                    </a:lnTo>
                    <a:lnTo>
                      <a:pt x="2525" y="251"/>
                    </a:lnTo>
                    <a:lnTo>
                      <a:pt x="2522" y="251"/>
                    </a:lnTo>
                    <a:lnTo>
                      <a:pt x="2520" y="265"/>
                    </a:lnTo>
                    <a:lnTo>
                      <a:pt x="2520" y="283"/>
                    </a:lnTo>
                    <a:lnTo>
                      <a:pt x="2522" y="301"/>
                    </a:lnTo>
                    <a:lnTo>
                      <a:pt x="2525" y="311"/>
                    </a:lnTo>
                    <a:lnTo>
                      <a:pt x="2527" y="292"/>
                    </a:lnTo>
                    <a:lnTo>
                      <a:pt x="2533" y="276"/>
                    </a:lnTo>
                    <a:lnTo>
                      <a:pt x="2538" y="263"/>
                    </a:lnTo>
                    <a:lnTo>
                      <a:pt x="2542" y="247"/>
                    </a:lnTo>
                    <a:lnTo>
                      <a:pt x="2551" y="247"/>
                    </a:lnTo>
                    <a:lnTo>
                      <a:pt x="2547" y="261"/>
                    </a:lnTo>
                    <a:lnTo>
                      <a:pt x="2543" y="272"/>
                    </a:lnTo>
                    <a:lnTo>
                      <a:pt x="2538" y="283"/>
                    </a:lnTo>
                    <a:lnTo>
                      <a:pt x="2538" y="296"/>
                    </a:lnTo>
                    <a:lnTo>
                      <a:pt x="2534" y="296"/>
                    </a:lnTo>
                    <a:lnTo>
                      <a:pt x="2538" y="303"/>
                    </a:lnTo>
                    <a:lnTo>
                      <a:pt x="2534" y="303"/>
                    </a:lnTo>
                    <a:lnTo>
                      <a:pt x="2531" y="334"/>
                    </a:lnTo>
                    <a:lnTo>
                      <a:pt x="2525" y="334"/>
                    </a:lnTo>
                    <a:lnTo>
                      <a:pt x="2525" y="347"/>
                    </a:lnTo>
                    <a:lnTo>
                      <a:pt x="2525" y="360"/>
                    </a:lnTo>
                    <a:lnTo>
                      <a:pt x="2527" y="372"/>
                    </a:lnTo>
                    <a:lnTo>
                      <a:pt x="2531" y="380"/>
                    </a:lnTo>
                    <a:lnTo>
                      <a:pt x="2533" y="343"/>
                    </a:lnTo>
                    <a:lnTo>
                      <a:pt x="2540" y="309"/>
                    </a:lnTo>
                    <a:lnTo>
                      <a:pt x="2551" y="280"/>
                    </a:lnTo>
                    <a:lnTo>
                      <a:pt x="2554" y="251"/>
                    </a:lnTo>
                    <a:lnTo>
                      <a:pt x="2558" y="251"/>
                    </a:lnTo>
                    <a:lnTo>
                      <a:pt x="2560" y="249"/>
                    </a:lnTo>
                    <a:lnTo>
                      <a:pt x="2560" y="249"/>
                    </a:lnTo>
                    <a:lnTo>
                      <a:pt x="2560" y="249"/>
                    </a:lnTo>
                    <a:lnTo>
                      <a:pt x="2562" y="249"/>
                    </a:lnTo>
                    <a:lnTo>
                      <a:pt x="2563" y="249"/>
                    </a:lnTo>
                    <a:lnTo>
                      <a:pt x="2565" y="247"/>
                    </a:lnTo>
                    <a:lnTo>
                      <a:pt x="2562" y="269"/>
                    </a:lnTo>
                    <a:lnTo>
                      <a:pt x="2554" y="287"/>
                    </a:lnTo>
                    <a:lnTo>
                      <a:pt x="2554" y="307"/>
                    </a:lnTo>
                    <a:lnTo>
                      <a:pt x="2551" y="307"/>
                    </a:lnTo>
                    <a:lnTo>
                      <a:pt x="2551" y="407"/>
                    </a:lnTo>
                    <a:lnTo>
                      <a:pt x="2554" y="407"/>
                    </a:lnTo>
                    <a:lnTo>
                      <a:pt x="2554" y="403"/>
                    </a:lnTo>
                    <a:lnTo>
                      <a:pt x="2558" y="392"/>
                    </a:lnTo>
                    <a:lnTo>
                      <a:pt x="2560" y="380"/>
                    </a:lnTo>
                    <a:lnTo>
                      <a:pt x="2560" y="365"/>
                    </a:lnTo>
                    <a:lnTo>
                      <a:pt x="2562" y="351"/>
                    </a:lnTo>
                    <a:lnTo>
                      <a:pt x="2565" y="351"/>
                    </a:lnTo>
                    <a:lnTo>
                      <a:pt x="2565" y="334"/>
                    </a:lnTo>
                    <a:lnTo>
                      <a:pt x="2571" y="334"/>
                    </a:lnTo>
                    <a:lnTo>
                      <a:pt x="2574" y="300"/>
                    </a:lnTo>
                    <a:lnTo>
                      <a:pt x="2578" y="300"/>
                    </a:lnTo>
                    <a:lnTo>
                      <a:pt x="2578" y="247"/>
                    </a:lnTo>
                    <a:lnTo>
                      <a:pt x="2578" y="212"/>
                    </a:lnTo>
                    <a:lnTo>
                      <a:pt x="2576" y="180"/>
                    </a:lnTo>
                    <a:lnTo>
                      <a:pt x="2571" y="151"/>
                    </a:lnTo>
                    <a:lnTo>
                      <a:pt x="2571" y="131"/>
                    </a:lnTo>
                    <a:lnTo>
                      <a:pt x="2565" y="131"/>
                    </a:lnTo>
                    <a:lnTo>
                      <a:pt x="2565" y="120"/>
                    </a:lnTo>
                    <a:lnTo>
                      <a:pt x="2562" y="120"/>
                    </a:lnTo>
                    <a:lnTo>
                      <a:pt x="2562" y="103"/>
                    </a:lnTo>
                    <a:lnTo>
                      <a:pt x="2558" y="103"/>
                    </a:lnTo>
                    <a:lnTo>
                      <a:pt x="2554" y="76"/>
                    </a:lnTo>
                    <a:lnTo>
                      <a:pt x="2551" y="76"/>
                    </a:lnTo>
                    <a:close/>
                    <a:moveTo>
                      <a:pt x="3725" y="0"/>
                    </a:moveTo>
                    <a:lnTo>
                      <a:pt x="3738" y="0"/>
                    </a:lnTo>
                    <a:lnTo>
                      <a:pt x="3738" y="3"/>
                    </a:lnTo>
                    <a:lnTo>
                      <a:pt x="3734" y="12"/>
                    </a:lnTo>
                    <a:lnTo>
                      <a:pt x="3734" y="25"/>
                    </a:lnTo>
                    <a:lnTo>
                      <a:pt x="3734" y="40"/>
                    </a:lnTo>
                    <a:lnTo>
                      <a:pt x="3731" y="40"/>
                    </a:lnTo>
                    <a:lnTo>
                      <a:pt x="3731" y="123"/>
                    </a:lnTo>
                    <a:lnTo>
                      <a:pt x="3725" y="123"/>
                    </a:lnTo>
                    <a:lnTo>
                      <a:pt x="3725" y="127"/>
                    </a:lnTo>
                    <a:lnTo>
                      <a:pt x="3731" y="127"/>
                    </a:lnTo>
                    <a:lnTo>
                      <a:pt x="3731" y="140"/>
                    </a:lnTo>
                    <a:lnTo>
                      <a:pt x="3725" y="140"/>
                    </a:lnTo>
                    <a:lnTo>
                      <a:pt x="3725" y="143"/>
                    </a:lnTo>
                    <a:lnTo>
                      <a:pt x="3734" y="147"/>
                    </a:lnTo>
                    <a:lnTo>
                      <a:pt x="3734" y="167"/>
                    </a:lnTo>
                    <a:lnTo>
                      <a:pt x="3738" y="167"/>
                    </a:lnTo>
                    <a:lnTo>
                      <a:pt x="3738" y="183"/>
                    </a:lnTo>
                    <a:lnTo>
                      <a:pt x="3742" y="183"/>
                    </a:lnTo>
                    <a:lnTo>
                      <a:pt x="3742" y="203"/>
                    </a:lnTo>
                    <a:lnTo>
                      <a:pt x="3745" y="203"/>
                    </a:lnTo>
                    <a:lnTo>
                      <a:pt x="3751" y="247"/>
                    </a:lnTo>
                    <a:lnTo>
                      <a:pt x="3754" y="247"/>
                    </a:lnTo>
                    <a:lnTo>
                      <a:pt x="3754" y="254"/>
                    </a:lnTo>
                    <a:lnTo>
                      <a:pt x="3762" y="260"/>
                    </a:lnTo>
                    <a:lnTo>
                      <a:pt x="3762" y="274"/>
                    </a:lnTo>
                    <a:lnTo>
                      <a:pt x="3765" y="274"/>
                    </a:lnTo>
                    <a:lnTo>
                      <a:pt x="3758" y="180"/>
                    </a:lnTo>
                    <a:lnTo>
                      <a:pt x="3753" y="165"/>
                    </a:lnTo>
                    <a:lnTo>
                      <a:pt x="3751" y="147"/>
                    </a:lnTo>
                    <a:lnTo>
                      <a:pt x="3754" y="147"/>
                    </a:lnTo>
                    <a:lnTo>
                      <a:pt x="3754" y="151"/>
                    </a:lnTo>
                    <a:lnTo>
                      <a:pt x="3765" y="147"/>
                    </a:lnTo>
                    <a:lnTo>
                      <a:pt x="3765" y="151"/>
                    </a:lnTo>
                    <a:lnTo>
                      <a:pt x="3771" y="151"/>
                    </a:lnTo>
                    <a:lnTo>
                      <a:pt x="3771" y="163"/>
                    </a:lnTo>
                    <a:lnTo>
                      <a:pt x="3774" y="163"/>
                    </a:lnTo>
                    <a:lnTo>
                      <a:pt x="3771" y="123"/>
                    </a:lnTo>
                    <a:lnTo>
                      <a:pt x="3782" y="123"/>
                    </a:lnTo>
                    <a:lnTo>
                      <a:pt x="3785" y="147"/>
                    </a:lnTo>
                    <a:lnTo>
                      <a:pt x="3791" y="167"/>
                    </a:lnTo>
                    <a:lnTo>
                      <a:pt x="3791" y="203"/>
                    </a:lnTo>
                    <a:lnTo>
                      <a:pt x="3794" y="203"/>
                    </a:lnTo>
                    <a:lnTo>
                      <a:pt x="3794" y="231"/>
                    </a:lnTo>
                    <a:lnTo>
                      <a:pt x="3798" y="231"/>
                    </a:lnTo>
                    <a:lnTo>
                      <a:pt x="3798" y="240"/>
                    </a:lnTo>
                    <a:lnTo>
                      <a:pt x="3802" y="240"/>
                    </a:lnTo>
                    <a:lnTo>
                      <a:pt x="3805" y="263"/>
                    </a:lnTo>
                    <a:lnTo>
                      <a:pt x="3811" y="263"/>
                    </a:lnTo>
                    <a:lnTo>
                      <a:pt x="3811" y="231"/>
                    </a:lnTo>
                    <a:lnTo>
                      <a:pt x="3813" y="201"/>
                    </a:lnTo>
                    <a:lnTo>
                      <a:pt x="3818" y="176"/>
                    </a:lnTo>
                    <a:lnTo>
                      <a:pt x="3822" y="176"/>
                    </a:lnTo>
                    <a:lnTo>
                      <a:pt x="3822" y="180"/>
                    </a:lnTo>
                    <a:lnTo>
                      <a:pt x="3825" y="180"/>
                    </a:lnTo>
                    <a:lnTo>
                      <a:pt x="3825" y="183"/>
                    </a:lnTo>
                    <a:lnTo>
                      <a:pt x="3822" y="191"/>
                    </a:lnTo>
                    <a:lnTo>
                      <a:pt x="3831" y="187"/>
                    </a:lnTo>
                    <a:lnTo>
                      <a:pt x="3831" y="254"/>
                    </a:lnTo>
                    <a:lnTo>
                      <a:pt x="3838" y="265"/>
                    </a:lnTo>
                    <a:lnTo>
                      <a:pt x="3845" y="281"/>
                    </a:lnTo>
                    <a:lnTo>
                      <a:pt x="3851" y="300"/>
                    </a:lnTo>
                    <a:lnTo>
                      <a:pt x="3854" y="320"/>
                    </a:lnTo>
                    <a:lnTo>
                      <a:pt x="3858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2" y="332"/>
                    </a:lnTo>
                    <a:lnTo>
                      <a:pt x="3862" y="331"/>
                    </a:lnTo>
                    <a:lnTo>
                      <a:pt x="3865" y="331"/>
                    </a:lnTo>
                    <a:lnTo>
                      <a:pt x="3862" y="314"/>
                    </a:lnTo>
                    <a:lnTo>
                      <a:pt x="3863" y="294"/>
                    </a:lnTo>
                    <a:lnTo>
                      <a:pt x="3863" y="269"/>
                    </a:lnTo>
                    <a:lnTo>
                      <a:pt x="3863" y="245"/>
                    </a:lnTo>
                    <a:lnTo>
                      <a:pt x="3865" y="223"/>
                    </a:lnTo>
                    <a:lnTo>
                      <a:pt x="3871" y="223"/>
                    </a:lnTo>
                    <a:lnTo>
                      <a:pt x="3865" y="214"/>
                    </a:lnTo>
                    <a:lnTo>
                      <a:pt x="3871" y="214"/>
                    </a:lnTo>
                    <a:lnTo>
                      <a:pt x="3871" y="180"/>
                    </a:lnTo>
                    <a:lnTo>
                      <a:pt x="3874" y="180"/>
                    </a:lnTo>
                    <a:lnTo>
                      <a:pt x="3874" y="154"/>
                    </a:lnTo>
                    <a:lnTo>
                      <a:pt x="3882" y="132"/>
                    </a:lnTo>
                    <a:lnTo>
                      <a:pt x="3885" y="107"/>
                    </a:lnTo>
                    <a:lnTo>
                      <a:pt x="3894" y="107"/>
                    </a:lnTo>
                    <a:lnTo>
                      <a:pt x="3885" y="167"/>
                    </a:lnTo>
                    <a:lnTo>
                      <a:pt x="3882" y="167"/>
                    </a:lnTo>
                    <a:lnTo>
                      <a:pt x="3882" y="203"/>
                    </a:lnTo>
                    <a:lnTo>
                      <a:pt x="3878" y="203"/>
                    </a:lnTo>
                    <a:lnTo>
                      <a:pt x="3882" y="211"/>
                    </a:lnTo>
                    <a:lnTo>
                      <a:pt x="3882" y="214"/>
                    </a:lnTo>
                    <a:lnTo>
                      <a:pt x="3880" y="218"/>
                    </a:lnTo>
                    <a:lnTo>
                      <a:pt x="3878" y="218"/>
                    </a:lnTo>
                    <a:lnTo>
                      <a:pt x="3878" y="220"/>
                    </a:lnTo>
                    <a:lnTo>
                      <a:pt x="3882" y="260"/>
                    </a:lnTo>
                    <a:lnTo>
                      <a:pt x="3882" y="323"/>
                    </a:lnTo>
                    <a:lnTo>
                      <a:pt x="3885" y="323"/>
                    </a:lnTo>
                    <a:lnTo>
                      <a:pt x="3887" y="336"/>
                    </a:lnTo>
                    <a:lnTo>
                      <a:pt x="3887" y="349"/>
                    </a:lnTo>
                    <a:lnTo>
                      <a:pt x="3891" y="360"/>
                    </a:lnTo>
                    <a:lnTo>
                      <a:pt x="3894" y="327"/>
                    </a:lnTo>
                    <a:lnTo>
                      <a:pt x="3898" y="327"/>
                    </a:lnTo>
                    <a:lnTo>
                      <a:pt x="3898" y="320"/>
                    </a:lnTo>
                    <a:lnTo>
                      <a:pt x="3902" y="320"/>
                    </a:lnTo>
                    <a:lnTo>
                      <a:pt x="3905" y="300"/>
                    </a:lnTo>
                    <a:lnTo>
                      <a:pt x="3922" y="287"/>
                    </a:lnTo>
                    <a:lnTo>
                      <a:pt x="3923" y="256"/>
                    </a:lnTo>
                    <a:lnTo>
                      <a:pt x="3925" y="221"/>
                    </a:lnTo>
                    <a:lnTo>
                      <a:pt x="3931" y="185"/>
                    </a:lnTo>
                    <a:lnTo>
                      <a:pt x="3938" y="154"/>
                    </a:lnTo>
                    <a:lnTo>
                      <a:pt x="3940" y="143"/>
                    </a:lnTo>
                    <a:lnTo>
                      <a:pt x="3940" y="132"/>
                    </a:lnTo>
                    <a:lnTo>
                      <a:pt x="3943" y="123"/>
                    </a:lnTo>
                    <a:lnTo>
                      <a:pt x="3951" y="114"/>
                    </a:lnTo>
                    <a:lnTo>
                      <a:pt x="3951" y="111"/>
                    </a:lnTo>
                    <a:lnTo>
                      <a:pt x="3954" y="111"/>
                    </a:lnTo>
                    <a:lnTo>
                      <a:pt x="3954" y="131"/>
                    </a:lnTo>
                    <a:lnTo>
                      <a:pt x="3951" y="131"/>
                    </a:lnTo>
                    <a:lnTo>
                      <a:pt x="3942" y="191"/>
                    </a:lnTo>
                    <a:lnTo>
                      <a:pt x="3938" y="211"/>
                    </a:lnTo>
                    <a:lnTo>
                      <a:pt x="3936" y="238"/>
                    </a:lnTo>
                    <a:lnTo>
                      <a:pt x="3936" y="271"/>
                    </a:lnTo>
                    <a:lnTo>
                      <a:pt x="3936" y="305"/>
                    </a:lnTo>
                    <a:lnTo>
                      <a:pt x="3936" y="338"/>
                    </a:lnTo>
                    <a:lnTo>
                      <a:pt x="3938" y="365"/>
                    </a:lnTo>
                    <a:lnTo>
                      <a:pt x="3942" y="383"/>
                    </a:lnTo>
                    <a:lnTo>
                      <a:pt x="3943" y="394"/>
                    </a:lnTo>
                    <a:lnTo>
                      <a:pt x="3942" y="407"/>
                    </a:lnTo>
                    <a:lnTo>
                      <a:pt x="3942" y="418"/>
                    </a:lnTo>
                    <a:lnTo>
                      <a:pt x="3945" y="427"/>
                    </a:lnTo>
                    <a:lnTo>
                      <a:pt x="3945" y="283"/>
                    </a:lnTo>
                    <a:lnTo>
                      <a:pt x="3942" y="283"/>
                    </a:lnTo>
                    <a:lnTo>
                      <a:pt x="3942" y="251"/>
                    </a:lnTo>
                    <a:lnTo>
                      <a:pt x="3954" y="254"/>
                    </a:lnTo>
                    <a:lnTo>
                      <a:pt x="3958" y="283"/>
                    </a:lnTo>
                    <a:lnTo>
                      <a:pt x="3962" y="283"/>
                    </a:lnTo>
                    <a:lnTo>
                      <a:pt x="3971" y="207"/>
                    </a:lnTo>
                    <a:lnTo>
                      <a:pt x="3974" y="207"/>
                    </a:lnTo>
                    <a:lnTo>
                      <a:pt x="3974" y="196"/>
                    </a:lnTo>
                    <a:lnTo>
                      <a:pt x="3978" y="196"/>
                    </a:lnTo>
                    <a:lnTo>
                      <a:pt x="3978" y="180"/>
                    </a:lnTo>
                    <a:lnTo>
                      <a:pt x="3982" y="180"/>
                    </a:lnTo>
                    <a:lnTo>
                      <a:pt x="3982" y="169"/>
                    </a:lnTo>
                    <a:lnTo>
                      <a:pt x="3978" y="156"/>
                    </a:lnTo>
                    <a:lnTo>
                      <a:pt x="3973" y="143"/>
                    </a:lnTo>
                    <a:lnTo>
                      <a:pt x="3971" y="131"/>
                    </a:lnTo>
                    <a:lnTo>
                      <a:pt x="3974" y="132"/>
                    </a:lnTo>
                    <a:lnTo>
                      <a:pt x="3978" y="132"/>
                    </a:lnTo>
                    <a:lnTo>
                      <a:pt x="3980" y="134"/>
                    </a:lnTo>
                    <a:lnTo>
                      <a:pt x="3980" y="136"/>
                    </a:lnTo>
                    <a:lnTo>
                      <a:pt x="3982" y="138"/>
                    </a:lnTo>
                    <a:lnTo>
                      <a:pt x="3982" y="143"/>
                    </a:lnTo>
                    <a:lnTo>
                      <a:pt x="3989" y="154"/>
                    </a:lnTo>
                    <a:lnTo>
                      <a:pt x="3993" y="171"/>
                    </a:lnTo>
                    <a:lnTo>
                      <a:pt x="3994" y="185"/>
                    </a:lnTo>
                    <a:lnTo>
                      <a:pt x="3996" y="200"/>
                    </a:lnTo>
                    <a:lnTo>
                      <a:pt x="4002" y="211"/>
                    </a:lnTo>
                    <a:lnTo>
                      <a:pt x="4002" y="203"/>
                    </a:lnTo>
                    <a:lnTo>
                      <a:pt x="4005" y="192"/>
                    </a:lnTo>
                    <a:lnTo>
                      <a:pt x="4005" y="180"/>
                    </a:lnTo>
                    <a:lnTo>
                      <a:pt x="4002" y="167"/>
                    </a:lnTo>
                    <a:lnTo>
                      <a:pt x="4014" y="167"/>
                    </a:lnTo>
                    <a:lnTo>
                      <a:pt x="4014" y="151"/>
                    </a:lnTo>
                    <a:lnTo>
                      <a:pt x="4025" y="151"/>
                    </a:lnTo>
                    <a:lnTo>
                      <a:pt x="4022" y="200"/>
                    </a:lnTo>
                    <a:lnTo>
                      <a:pt x="4031" y="203"/>
                    </a:lnTo>
                    <a:lnTo>
                      <a:pt x="4031" y="220"/>
                    </a:lnTo>
                    <a:lnTo>
                      <a:pt x="4034" y="220"/>
                    </a:lnTo>
                    <a:lnTo>
                      <a:pt x="4038" y="236"/>
                    </a:lnTo>
                    <a:lnTo>
                      <a:pt x="4042" y="236"/>
                    </a:lnTo>
                    <a:lnTo>
                      <a:pt x="4051" y="271"/>
                    </a:lnTo>
                    <a:lnTo>
                      <a:pt x="4058" y="271"/>
                    </a:lnTo>
                    <a:lnTo>
                      <a:pt x="4062" y="307"/>
                    </a:lnTo>
                    <a:lnTo>
                      <a:pt x="4065" y="307"/>
                    </a:lnTo>
                    <a:lnTo>
                      <a:pt x="4065" y="303"/>
                    </a:lnTo>
                    <a:lnTo>
                      <a:pt x="4074" y="289"/>
                    </a:lnTo>
                    <a:lnTo>
                      <a:pt x="4076" y="269"/>
                    </a:lnTo>
                    <a:lnTo>
                      <a:pt x="4076" y="245"/>
                    </a:lnTo>
                    <a:lnTo>
                      <a:pt x="4074" y="221"/>
                    </a:lnTo>
                    <a:lnTo>
                      <a:pt x="4073" y="198"/>
                    </a:lnTo>
                    <a:lnTo>
                      <a:pt x="4071" y="180"/>
                    </a:lnTo>
                    <a:lnTo>
                      <a:pt x="4074" y="180"/>
                    </a:lnTo>
                    <a:lnTo>
                      <a:pt x="4074" y="183"/>
                    </a:lnTo>
                    <a:lnTo>
                      <a:pt x="4076" y="185"/>
                    </a:lnTo>
                    <a:lnTo>
                      <a:pt x="4076" y="185"/>
                    </a:lnTo>
                    <a:lnTo>
                      <a:pt x="4076" y="183"/>
                    </a:lnTo>
                    <a:lnTo>
                      <a:pt x="4078" y="181"/>
                    </a:lnTo>
                    <a:lnTo>
                      <a:pt x="4078" y="178"/>
                    </a:lnTo>
                    <a:lnTo>
                      <a:pt x="4078" y="176"/>
                    </a:lnTo>
                    <a:lnTo>
                      <a:pt x="4078" y="176"/>
                    </a:lnTo>
                    <a:lnTo>
                      <a:pt x="4074" y="176"/>
                    </a:lnTo>
                    <a:lnTo>
                      <a:pt x="4065" y="123"/>
                    </a:lnTo>
                    <a:lnTo>
                      <a:pt x="4062" y="123"/>
                    </a:lnTo>
                    <a:lnTo>
                      <a:pt x="4062" y="100"/>
                    </a:lnTo>
                    <a:lnTo>
                      <a:pt x="4058" y="100"/>
                    </a:lnTo>
                    <a:lnTo>
                      <a:pt x="4054" y="80"/>
                    </a:lnTo>
                    <a:lnTo>
                      <a:pt x="4065" y="80"/>
                    </a:lnTo>
                    <a:lnTo>
                      <a:pt x="4071" y="112"/>
                    </a:lnTo>
                    <a:lnTo>
                      <a:pt x="4080" y="145"/>
                    </a:lnTo>
                    <a:lnTo>
                      <a:pt x="4091" y="176"/>
                    </a:lnTo>
                    <a:lnTo>
                      <a:pt x="4098" y="240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2" y="236"/>
                    </a:lnTo>
                    <a:lnTo>
                      <a:pt x="4102" y="236"/>
                    </a:lnTo>
                    <a:lnTo>
                      <a:pt x="4109" y="227"/>
                    </a:lnTo>
                    <a:lnTo>
                      <a:pt x="4111" y="218"/>
                    </a:lnTo>
                    <a:lnTo>
                      <a:pt x="4111" y="207"/>
                    </a:lnTo>
                    <a:lnTo>
                      <a:pt x="4114" y="196"/>
                    </a:lnTo>
                    <a:lnTo>
                      <a:pt x="4125" y="156"/>
                    </a:lnTo>
                    <a:lnTo>
                      <a:pt x="4134" y="114"/>
                    </a:lnTo>
                    <a:lnTo>
                      <a:pt x="4142" y="114"/>
                    </a:lnTo>
                    <a:lnTo>
                      <a:pt x="4140" y="143"/>
                    </a:lnTo>
                    <a:lnTo>
                      <a:pt x="4133" y="169"/>
                    </a:lnTo>
                    <a:lnTo>
                      <a:pt x="4127" y="194"/>
                    </a:lnTo>
                    <a:lnTo>
                      <a:pt x="4122" y="220"/>
                    </a:lnTo>
                    <a:lnTo>
                      <a:pt x="4125" y="220"/>
                    </a:lnTo>
                    <a:lnTo>
                      <a:pt x="4125" y="211"/>
                    </a:lnTo>
                    <a:lnTo>
                      <a:pt x="4133" y="198"/>
                    </a:lnTo>
                    <a:lnTo>
                      <a:pt x="4140" y="178"/>
                    </a:lnTo>
                    <a:lnTo>
                      <a:pt x="4143" y="154"/>
                    </a:lnTo>
                    <a:lnTo>
                      <a:pt x="4149" y="132"/>
                    </a:lnTo>
                    <a:lnTo>
                      <a:pt x="4154" y="114"/>
                    </a:lnTo>
                    <a:lnTo>
                      <a:pt x="4158" y="114"/>
                    </a:lnTo>
                    <a:lnTo>
                      <a:pt x="4158" y="140"/>
                    </a:lnTo>
                    <a:lnTo>
                      <a:pt x="4154" y="140"/>
                    </a:lnTo>
                    <a:lnTo>
                      <a:pt x="4154" y="160"/>
                    </a:lnTo>
                    <a:lnTo>
                      <a:pt x="4151" y="160"/>
                    </a:lnTo>
                    <a:lnTo>
                      <a:pt x="4143" y="189"/>
                    </a:lnTo>
                    <a:lnTo>
                      <a:pt x="4143" y="220"/>
                    </a:lnTo>
                    <a:lnTo>
                      <a:pt x="4145" y="252"/>
                    </a:lnTo>
                    <a:lnTo>
                      <a:pt x="4145" y="287"/>
                    </a:lnTo>
                    <a:lnTo>
                      <a:pt x="4154" y="287"/>
                    </a:lnTo>
                    <a:lnTo>
                      <a:pt x="4154" y="311"/>
                    </a:lnTo>
                    <a:lnTo>
                      <a:pt x="4158" y="311"/>
                    </a:lnTo>
                    <a:lnTo>
                      <a:pt x="4158" y="307"/>
                    </a:lnTo>
                    <a:lnTo>
                      <a:pt x="4162" y="307"/>
                    </a:lnTo>
                    <a:lnTo>
                      <a:pt x="4171" y="260"/>
                    </a:lnTo>
                    <a:lnTo>
                      <a:pt x="4174" y="260"/>
                    </a:lnTo>
                    <a:lnTo>
                      <a:pt x="4174" y="243"/>
                    </a:lnTo>
                    <a:lnTo>
                      <a:pt x="4178" y="243"/>
                    </a:lnTo>
                    <a:lnTo>
                      <a:pt x="4178" y="223"/>
                    </a:lnTo>
                    <a:lnTo>
                      <a:pt x="4182" y="223"/>
                    </a:lnTo>
                    <a:lnTo>
                      <a:pt x="4182" y="211"/>
                    </a:lnTo>
                    <a:lnTo>
                      <a:pt x="4185" y="211"/>
                    </a:lnTo>
                    <a:lnTo>
                      <a:pt x="4185" y="196"/>
                    </a:lnTo>
                    <a:lnTo>
                      <a:pt x="4191" y="196"/>
                    </a:lnTo>
                    <a:lnTo>
                      <a:pt x="4191" y="176"/>
                    </a:lnTo>
                    <a:lnTo>
                      <a:pt x="4196" y="156"/>
                    </a:lnTo>
                    <a:lnTo>
                      <a:pt x="4200" y="138"/>
                    </a:lnTo>
                    <a:lnTo>
                      <a:pt x="4202" y="114"/>
                    </a:lnTo>
                    <a:lnTo>
                      <a:pt x="4214" y="114"/>
                    </a:lnTo>
                    <a:lnTo>
                      <a:pt x="4214" y="120"/>
                    </a:lnTo>
                    <a:lnTo>
                      <a:pt x="4211" y="120"/>
                    </a:lnTo>
                    <a:lnTo>
                      <a:pt x="4211" y="143"/>
                    </a:lnTo>
                    <a:lnTo>
                      <a:pt x="4205" y="143"/>
                    </a:lnTo>
                    <a:lnTo>
                      <a:pt x="4194" y="211"/>
                    </a:lnTo>
                    <a:lnTo>
                      <a:pt x="4198" y="211"/>
                    </a:lnTo>
                    <a:lnTo>
                      <a:pt x="4214" y="154"/>
                    </a:lnTo>
                    <a:lnTo>
                      <a:pt x="4222" y="154"/>
                    </a:lnTo>
                    <a:lnTo>
                      <a:pt x="4218" y="176"/>
                    </a:lnTo>
                    <a:lnTo>
                      <a:pt x="4211" y="194"/>
                    </a:lnTo>
                    <a:lnTo>
                      <a:pt x="4205" y="214"/>
                    </a:lnTo>
                    <a:lnTo>
                      <a:pt x="4214" y="214"/>
                    </a:lnTo>
                    <a:lnTo>
                      <a:pt x="4214" y="231"/>
                    </a:lnTo>
                    <a:lnTo>
                      <a:pt x="4218" y="231"/>
                    </a:lnTo>
                    <a:lnTo>
                      <a:pt x="4220" y="216"/>
                    </a:lnTo>
                    <a:lnTo>
                      <a:pt x="4225" y="203"/>
                    </a:lnTo>
                    <a:lnTo>
                      <a:pt x="4231" y="191"/>
                    </a:lnTo>
                    <a:lnTo>
                      <a:pt x="4231" y="171"/>
                    </a:lnTo>
                    <a:lnTo>
                      <a:pt x="4234" y="171"/>
                    </a:lnTo>
                    <a:lnTo>
                      <a:pt x="4236" y="169"/>
                    </a:lnTo>
                    <a:lnTo>
                      <a:pt x="4236" y="169"/>
                    </a:lnTo>
                    <a:lnTo>
                      <a:pt x="4236" y="169"/>
                    </a:lnTo>
                    <a:lnTo>
                      <a:pt x="4238" y="169"/>
                    </a:lnTo>
                    <a:lnTo>
                      <a:pt x="4240" y="169"/>
                    </a:lnTo>
                    <a:lnTo>
                      <a:pt x="4242" y="167"/>
                    </a:lnTo>
                    <a:lnTo>
                      <a:pt x="4242" y="180"/>
                    </a:lnTo>
                    <a:lnTo>
                      <a:pt x="4238" y="196"/>
                    </a:lnTo>
                    <a:lnTo>
                      <a:pt x="4238" y="211"/>
                    </a:lnTo>
                    <a:lnTo>
                      <a:pt x="4238" y="225"/>
                    </a:lnTo>
                    <a:lnTo>
                      <a:pt x="4242" y="236"/>
                    </a:lnTo>
                    <a:lnTo>
                      <a:pt x="4243" y="212"/>
                    </a:lnTo>
                    <a:lnTo>
                      <a:pt x="4249" y="192"/>
                    </a:lnTo>
                    <a:lnTo>
                      <a:pt x="4254" y="172"/>
                    </a:lnTo>
                    <a:lnTo>
                      <a:pt x="4258" y="151"/>
                    </a:lnTo>
                    <a:lnTo>
                      <a:pt x="4271" y="151"/>
                    </a:lnTo>
                    <a:lnTo>
                      <a:pt x="4265" y="189"/>
                    </a:lnTo>
                    <a:lnTo>
                      <a:pt x="4262" y="229"/>
                    </a:lnTo>
                    <a:lnTo>
                      <a:pt x="4258" y="271"/>
                    </a:lnTo>
                    <a:lnTo>
                      <a:pt x="4260" y="311"/>
                    </a:lnTo>
                    <a:lnTo>
                      <a:pt x="4265" y="347"/>
                    </a:lnTo>
                    <a:lnTo>
                      <a:pt x="4267" y="360"/>
                    </a:lnTo>
                    <a:lnTo>
                      <a:pt x="4269" y="374"/>
                    </a:lnTo>
                    <a:lnTo>
                      <a:pt x="4269" y="389"/>
                    </a:lnTo>
                    <a:lnTo>
                      <a:pt x="4269" y="401"/>
                    </a:lnTo>
                    <a:lnTo>
                      <a:pt x="4274" y="411"/>
                    </a:lnTo>
                    <a:lnTo>
                      <a:pt x="4274" y="311"/>
                    </a:lnTo>
                    <a:lnTo>
                      <a:pt x="4278" y="311"/>
                    </a:lnTo>
                    <a:lnTo>
                      <a:pt x="4280" y="294"/>
                    </a:lnTo>
                    <a:lnTo>
                      <a:pt x="4280" y="276"/>
                    </a:lnTo>
                    <a:lnTo>
                      <a:pt x="4278" y="263"/>
                    </a:lnTo>
                    <a:lnTo>
                      <a:pt x="4285" y="263"/>
                    </a:lnTo>
                    <a:lnTo>
                      <a:pt x="4285" y="247"/>
                    </a:lnTo>
                    <a:lnTo>
                      <a:pt x="4298" y="247"/>
                    </a:lnTo>
                    <a:lnTo>
                      <a:pt x="4294" y="271"/>
                    </a:lnTo>
                    <a:lnTo>
                      <a:pt x="4291" y="271"/>
                    </a:lnTo>
                    <a:lnTo>
                      <a:pt x="4291" y="281"/>
                    </a:lnTo>
                    <a:lnTo>
                      <a:pt x="4293" y="296"/>
                    </a:lnTo>
                    <a:lnTo>
                      <a:pt x="4296" y="314"/>
                    </a:lnTo>
                    <a:lnTo>
                      <a:pt x="4300" y="331"/>
                    </a:lnTo>
                    <a:lnTo>
                      <a:pt x="4303" y="345"/>
                    </a:lnTo>
                    <a:lnTo>
                      <a:pt x="4305" y="351"/>
                    </a:lnTo>
                    <a:lnTo>
                      <a:pt x="4309" y="311"/>
                    </a:lnTo>
                    <a:lnTo>
                      <a:pt x="4313" y="271"/>
                    </a:lnTo>
                    <a:lnTo>
                      <a:pt x="4314" y="227"/>
                    </a:lnTo>
                    <a:lnTo>
                      <a:pt x="4314" y="191"/>
                    </a:lnTo>
                    <a:lnTo>
                      <a:pt x="4311" y="191"/>
                    </a:lnTo>
                    <a:lnTo>
                      <a:pt x="4311" y="163"/>
                    </a:lnTo>
                    <a:lnTo>
                      <a:pt x="4305" y="163"/>
                    </a:lnTo>
                    <a:lnTo>
                      <a:pt x="4305" y="136"/>
                    </a:lnTo>
                    <a:lnTo>
                      <a:pt x="4298" y="103"/>
                    </a:lnTo>
                    <a:lnTo>
                      <a:pt x="4291" y="71"/>
                    </a:lnTo>
                    <a:lnTo>
                      <a:pt x="4302" y="76"/>
                    </a:lnTo>
                    <a:lnTo>
                      <a:pt x="4325" y="207"/>
                    </a:lnTo>
                    <a:lnTo>
                      <a:pt x="4327" y="221"/>
                    </a:lnTo>
                    <a:lnTo>
                      <a:pt x="4325" y="238"/>
                    </a:lnTo>
                    <a:lnTo>
                      <a:pt x="4325" y="252"/>
                    </a:lnTo>
                    <a:lnTo>
                      <a:pt x="4331" y="263"/>
                    </a:lnTo>
                    <a:lnTo>
                      <a:pt x="4358" y="103"/>
                    </a:lnTo>
                    <a:lnTo>
                      <a:pt x="4365" y="103"/>
                    </a:lnTo>
                    <a:lnTo>
                      <a:pt x="4351" y="211"/>
                    </a:lnTo>
                    <a:lnTo>
                      <a:pt x="4354" y="211"/>
                    </a:lnTo>
                    <a:lnTo>
                      <a:pt x="4358" y="183"/>
                    </a:lnTo>
                    <a:lnTo>
                      <a:pt x="4371" y="183"/>
                    </a:lnTo>
                    <a:lnTo>
                      <a:pt x="4371" y="214"/>
                    </a:lnTo>
                    <a:lnTo>
                      <a:pt x="4373" y="245"/>
                    </a:lnTo>
                    <a:lnTo>
                      <a:pt x="4378" y="271"/>
                    </a:lnTo>
                    <a:lnTo>
                      <a:pt x="4374" y="283"/>
                    </a:lnTo>
                    <a:lnTo>
                      <a:pt x="4382" y="283"/>
                    </a:lnTo>
                    <a:lnTo>
                      <a:pt x="4385" y="311"/>
                    </a:lnTo>
                    <a:lnTo>
                      <a:pt x="4391" y="311"/>
                    </a:lnTo>
                    <a:lnTo>
                      <a:pt x="4391" y="307"/>
                    </a:lnTo>
                    <a:lnTo>
                      <a:pt x="4425" y="200"/>
                    </a:lnTo>
                    <a:lnTo>
                      <a:pt x="4425" y="183"/>
                    </a:lnTo>
                    <a:lnTo>
                      <a:pt x="4431" y="183"/>
                    </a:lnTo>
                    <a:lnTo>
                      <a:pt x="4434" y="154"/>
                    </a:lnTo>
                    <a:lnTo>
                      <a:pt x="4438" y="154"/>
                    </a:lnTo>
                    <a:lnTo>
                      <a:pt x="4440" y="154"/>
                    </a:lnTo>
                    <a:lnTo>
                      <a:pt x="4440" y="152"/>
                    </a:lnTo>
                    <a:lnTo>
                      <a:pt x="4440" y="152"/>
                    </a:lnTo>
                    <a:lnTo>
                      <a:pt x="4442" y="152"/>
                    </a:lnTo>
                    <a:lnTo>
                      <a:pt x="4443" y="152"/>
                    </a:lnTo>
                    <a:lnTo>
                      <a:pt x="4445" y="151"/>
                    </a:lnTo>
                    <a:lnTo>
                      <a:pt x="4434" y="207"/>
                    </a:lnTo>
                    <a:lnTo>
                      <a:pt x="4442" y="207"/>
                    </a:lnTo>
                    <a:lnTo>
                      <a:pt x="4443" y="223"/>
                    </a:lnTo>
                    <a:lnTo>
                      <a:pt x="4449" y="236"/>
                    </a:lnTo>
                    <a:lnTo>
                      <a:pt x="4454" y="247"/>
                    </a:lnTo>
                    <a:lnTo>
                      <a:pt x="4454" y="267"/>
                    </a:lnTo>
                    <a:lnTo>
                      <a:pt x="4458" y="267"/>
                    </a:lnTo>
                    <a:lnTo>
                      <a:pt x="4458" y="280"/>
                    </a:lnTo>
                    <a:lnTo>
                      <a:pt x="4462" y="280"/>
                    </a:lnTo>
                    <a:lnTo>
                      <a:pt x="4465" y="323"/>
                    </a:lnTo>
                    <a:lnTo>
                      <a:pt x="4471" y="323"/>
                    </a:lnTo>
                    <a:lnTo>
                      <a:pt x="4473" y="338"/>
                    </a:lnTo>
                    <a:lnTo>
                      <a:pt x="4473" y="352"/>
                    </a:lnTo>
                    <a:lnTo>
                      <a:pt x="4473" y="365"/>
                    </a:lnTo>
                    <a:lnTo>
                      <a:pt x="4478" y="374"/>
                    </a:lnTo>
                    <a:lnTo>
                      <a:pt x="4478" y="367"/>
                    </a:lnTo>
                    <a:lnTo>
                      <a:pt x="4485" y="358"/>
                    </a:lnTo>
                    <a:lnTo>
                      <a:pt x="4487" y="343"/>
                    </a:lnTo>
                    <a:lnTo>
                      <a:pt x="4485" y="327"/>
                    </a:lnTo>
                    <a:lnTo>
                      <a:pt x="4482" y="327"/>
                    </a:lnTo>
                    <a:lnTo>
                      <a:pt x="4482" y="300"/>
                    </a:lnTo>
                    <a:lnTo>
                      <a:pt x="4478" y="300"/>
                    </a:lnTo>
                    <a:lnTo>
                      <a:pt x="4478" y="280"/>
                    </a:lnTo>
                    <a:lnTo>
                      <a:pt x="4474" y="280"/>
                    </a:lnTo>
                    <a:lnTo>
                      <a:pt x="4474" y="271"/>
                    </a:lnTo>
                    <a:lnTo>
                      <a:pt x="4471" y="271"/>
                    </a:lnTo>
                    <a:lnTo>
                      <a:pt x="4471" y="267"/>
                    </a:lnTo>
                    <a:lnTo>
                      <a:pt x="4474" y="267"/>
                    </a:lnTo>
                    <a:lnTo>
                      <a:pt x="4476" y="265"/>
                    </a:lnTo>
                    <a:lnTo>
                      <a:pt x="4476" y="265"/>
                    </a:lnTo>
                    <a:lnTo>
                      <a:pt x="4476" y="265"/>
                    </a:lnTo>
                    <a:lnTo>
                      <a:pt x="4478" y="265"/>
                    </a:lnTo>
                    <a:lnTo>
                      <a:pt x="4480" y="263"/>
                    </a:lnTo>
                    <a:lnTo>
                      <a:pt x="4482" y="263"/>
                    </a:lnTo>
                    <a:lnTo>
                      <a:pt x="4482" y="274"/>
                    </a:lnTo>
                    <a:lnTo>
                      <a:pt x="4485" y="274"/>
                    </a:lnTo>
                    <a:lnTo>
                      <a:pt x="4485" y="260"/>
                    </a:lnTo>
                    <a:lnTo>
                      <a:pt x="4498" y="260"/>
                    </a:lnTo>
                    <a:lnTo>
                      <a:pt x="4500" y="280"/>
                    </a:lnTo>
                    <a:lnTo>
                      <a:pt x="4505" y="298"/>
                    </a:lnTo>
                    <a:lnTo>
                      <a:pt x="4511" y="314"/>
                    </a:lnTo>
                    <a:lnTo>
                      <a:pt x="4511" y="347"/>
                    </a:lnTo>
                    <a:lnTo>
                      <a:pt x="4516" y="385"/>
                    </a:lnTo>
                    <a:lnTo>
                      <a:pt x="4518" y="431"/>
                    </a:lnTo>
                    <a:lnTo>
                      <a:pt x="4518" y="441"/>
                    </a:lnTo>
                    <a:lnTo>
                      <a:pt x="4520" y="449"/>
                    </a:lnTo>
                    <a:lnTo>
                      <a:pt x="4520" y="454"/>
                    </a:lnTo>
                    <a:lnTo>
                      <a:pt x="4518" y="463"/>
                    </a:lnTo>
                    <a:lnTo>
                      <a:pt x="4531" y="463"/>
                    </a:lnTo>
                    <a:lnTo>
                      <a:pt x="4534" y="314"/>
                    </a:lnTo>
                    <a:lnTo>
                      <a:pt x="4529" y="300"/>
                    </a:lnTo>
                    <a:lnTo>
                      <a:pt x="4523" y="283"/>
                    </a:lnTo>
                    <a:lnTo>
                      <a:pt x="4522" y="263"/>
                    </a:lnTo>
                    <a:lnTo>
                      <a:pt x="4525" y="263"/>
                    </a:lnTo>
                    <a:lnTo>
                      <a:pt x="4527" y="267"/>
                    </a:lnTo>
                    <a:lnTo>
                      <a:pt x="4527" y="267"/>
                    </a:lnTo>
                    <a:lnTo>
                      <a:pt x="4527" y="269"/>
                    </a:lnTo>
                    <a:lnTo>
                      <a:pt x="4527" y="269"/>
                    </a:lnTo>
                    <a:lnTo>
                      <a:pt x="4529" y="269"/>
                    </a:lnTo>
                    <a:lnTo>
                      <a:pt x="4531" y="271"/>
                    </a:lnTo>
                    <a:lnTo>
                      <a:pt x="4531" y="260"/>
                    </a:lnTo>
                    <a:lnTo>
                      <a:pt x="4525" y="247"/>
                    </a:lnTo>
                    <a:lnTo>
                      <a:pt x="4523" y="232"/>
                    </a:lnTo>
                    <a:lnTo>
                      <a:pt x="4522" y="220"/>
                    </a:lnTo>
                    <a:lnTo>
                      <a:pt x="4502" y="163"/>
                    </a:lnTo>
                    <a:lnTo>
                      <a:pt x="4503" y="161"/>
                    </a:lnTo>
                    <a:lnTo>
                      <a:pt x="4503" y="161"/>
                    </a:lnTo>
                    <a:lnTo>
                      <a:pt x="4505" y="161"/>
                    </a:lnTo>
                    <a:lnTo>
                      <a:pt x="4505" y="161"/>
                    </a:lnTo>
                    <a:lnTo>
                      <a:pt x="4505" y="161"/>
                    </a:lnTo>
                    <a:lnTo>
                      <a:pt x="4505" y="160"/>
                    </a:lnTo>
                    <a:lnTo>
                      <a:pt x="4507" y="160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11" y="163"/>
                    </a:lnTo>
                    <a:lnTo>
                      <a:pt x="4516" y="174"/>
                    </a:lnTo>
                    <a:lnTo>
                      <a:pt x="4520" y="185"/>
                    </a:lnTo>
                    <a:lnTo>
                      <a:pt x="4522" y="200"/>
                    </a:lnTo>
                    <a:lnTo>
                      <a:pt x="4525" y="200"/>
                    </a:lnTo>
                    <a:lnTo>
                      <a:pt x="4525" y="220"/>
                    </a:lnTo>
                    <a:lnTo>
                      <a:pt x="4531" y="220"/>
                    </a:lnTo>
                    <a:lnTo>
                      <a:pt x="4531" y="231"/>
                    </a:lnTo>
                    <a:lnTo>
                      <a:pt x="4534" y="231"/>
                    </a:lnTo>
                    <a:lnTo>
                      <a:pt x="4534" y="254"/>
                    </a:lnTo>
                    <a:lnTo>
                      <a:pt x="4538" y="254"/>
                    </a:lnTo>
                    <a:lnTo>
                      <a:pt x="4538" y="271"/>
                    </a:lnTo>
                    <a:lnTo>
                      <a:pt x="4543" y="291"/>
                    </a:lnTo>
                    <a:lnTo>
                      <a:pt x="4551" y="311"/>
                    </a:lnTo>
                    <a:lnTo>
                      <a:pt x="4554" y="311"/>
                    </a:lnTo>
                    <a:lnTo>
                      <a:pt x="4554" y="267"/>
                    </a:lnTo>
                    <a:lnTo>
                      <a:pt x="4551" y="267"/>
                    </a:lnTo>
                    <a:lnTo>
                      <a:pt x="4551" y="243"/>
                    </a:lnTo>
                    <a:lnTo>
                      <a:pt x="4545" y="243"/>
                    </a:lnTo>
                    <a:lnTo>
                      <a:pt x="4542" y="220"/>
                    </a:lnTo>
                    <a:lnTo>
                      <a:pt x="4534" y="214"/>
                    </a:lnTo>
                    <a:lnTo>
                      <a:pt x="4531" y="200"/>
                    </a:lnTo>
                    <a:lnTo>
                      <a:pt x="4538" y="203"/>
                    </a:lnTo>
                    <a:lnTo>
                      <a:pt x="4525" y="163"/>
                    </a:lnTo>
                    <a:lnTo>
                      <a:pt x="4534" y="163"/>
                    </a:lnTo>
                    <a:lnTo>
                      <a:pt x="4585" y="314"/>
                    </a:lnTo>
                    <a:lnTo>
                      <a:pt x="4585" y="311"/>
                    </a:lnTo>
                    <a:lnTo>
                      <a:pt x="4589" y="309"/>
                    </a:lnTo>
                    <a:lnTo>
                      <a:pt x="4589" y="307"/>
                    </a:lnTo>
                    <a:lnTo>
                      <a:pt x="4589" y="305"/>
                    </a:lnTo>
                    <a:lnTo>
                      <a:pt x="4589" y="305"/>
                    </a:lnTo>
                    <a:lnTo>
                      <a:pt x="4589" y="303"/>
                    </a:lnTo>
                    <a:lnTo>
                      <a:pt x="4589" y="301"/>
                    </a:lnTo>
                    <a:lnTo>
                      <a:pt x="4591" y="300"/>
                    </a:lnTo>
                    <a:lnTo>
                      <a:pt x="4594" y="300"/>
                    </a:lnTo>
                    <a:lnTo>
                      <a:pt x="4594" y="303"/>
                    </a:lnTo>
                    <a:lnTo>
                      <a:pt x="4596" y="301"/>
                    </a:lnTo>
                    <a:lnTo>
                      <a:pt x="4596" y="301"/>
                    </a:lnTo>
                    <a:lnTo>
                      <a:pt x="4596" y="300"/>
                    </a:lnTo>
                    <a:lnTo>
                      <a:pt x="4596" y="300"/>
                    </a:lnTo>
                    <a:lnTo>
                      <a:pt x="4598" y="298"/>
                    </a:lnTo>
                    <a:lnTo>
                      <a:pt x="4598" y="296"/>
                    </a:lnTo>
                    <a:lnTo>
                      <a:pt x="4591" y="296"/>
                    </a:lnTo>
                    <a:lnTo>
                      <a:pt x="4585" y="263"/>
                    </a:lnTo>
                    <a:lnTo>
                      <a:pt x="4594" y="263"/>
                    </a:lnTo>
                    <a:lnTo>
                      <a:pt x="4594" y="254"/>
                    </a:lnTo>
                    <a:lnTo>
                      <a:pt x="4602" y="254"/>
                    </a:lnTo>
                    <a:lnTo>
                      <a:pt x="4602" y="271"/>
                    </a:lnTo>
                    <a:lnTo>
                      <a:pt x="4600" y="281"/>
                    </a:lnTo>
                    <a:lnTo>
                      <a:pt x="4602" y="291"/>
                    </a:lnTo>
                    <a:lnTo>
                      <a:pt x="4605" y="291"/>
                    </a:lnTo>
                    <a:lnTo>
                      <a:pt x="4611" y="236"/>
                    </a:lnTo>
                    <a:lnTo>
                      <a:pt x="4618" y="231"/>
                    </a:lnTo>
                    <a:lnTo>
                      <a:pt x="4618" y="220"/>
                    </a:lnTo>
                    <a:lnTo>
                      <a:pt x="4622" y="220"/>
                    </a:lnTo>
                    <a:lnTo>
                      <a:pt x="4622" y="214"/>
                    </a:lnTo>
                    <a:lnTo>
                      <a:pt x="4618" y="214"/>
                    </a:lnTo>
                    <a:lnTo>
                      <a:pt x="4618" y="163"/>
                    </a:lnTo>
                    <a:lnTo>
                      <a:pt x="4614" y="163"/>
                    </a:lnTo>
                    <a:lnTo>
                      <a:pt x="4614" y="160"/>
                    </a:lnTo>
                    <a:lnTo>
                      <a:pt x="4618" y="160"/>
                    </a:lnTo>
                    <a:lnTo>
                      <a:pt x="4618" y="154"/>
                    </a:lnTo>
                    <a:lnTo>
                      <a:pt x="4614" y="154"/>
                    </a:lnTo>
                    <a:lnTo>
                      <a:pt x="4614" y="152"/>
                    </a:lnTo>
                    <a:lnTo>
                      <a:pt x="4616" y="149"/>
                    </a:lnTo>
                    <a:lnTo>
                      <a:pt x="4618" y="147"/>
                    </a:lnTo>
                    <a:lnTo>
                      <a:pt x="4618" y="147"/>
                    </a:lnTo>
                    <a:lnTo>
                      <a:pt x="4614" y="140"/>
                    </a:lnTo>
                    <a:lnTo>
                      <a:pt x="4614" y="136"/>
                    </a:lnTo>
                    <a:lnTo>
                      <a:pt x="4618" y="136"/>
                    </a:lnTo>
                    <a:lnTo>
                      <a:pt x="4618" y="131"/>
                    </a:lnTo>
                    <a:lnTo>
                      <a:pt x="4614" y="131"/>
                    </a:lnTo>
                    <a:lnTo>
                      <a:pt x="4618" y="107"/>
                    </a:lnTo>
                    <a:lnTo>
                      <a:pt x="4625" y="107"/>
                    </a:lnTo>
                    <a:lnTo>
                      <a:pt x="4625" y="167"/>
                    </a:lnTo>
                    <a:lnTo>
                      <a:pt x="4634" y="167"/>
                    </a:lnTo>
                    <a:lnTo>
                      <a:pt x="4642" y="311"/>
                    </a:lnTo>
                    <a:lnTo>
                      <a:pt x="4645" y="311"/>
                    </a:lnTo>
                    <a:lnTo>
                      <a:pt x="4647" y="325"/>
                    </a:lnTo>
                    <a:lnTo>
                      <a:pt x="4647" y="341"/>
                    </a:lnTo>
                    <a:lnTo>
                      <a:pt x="4649" y="356"/>
                    </a:lnTo>
                    <a:lnTo>
                      <a:pt x="4654" y="367"/>
                    </a:lnTo>
                    <a:lnTo>
                      <a:pt x="4651" y="323"/>
                    </a:lnTo>
                    <a:lnTo>
                      <a:pt x="4654" y="323"/>
                    </a:lnTo>
                    <a:lnTo>
                      <a:pt x="4658" y="329"/>
                    </a:lnTo>
                    <a:lnTo>
                      <a:pt x="4662" y="332"/>
                    </a:lnTo>
                    <a:lnTo>
                      <a:pt x="4665" y="334"/>
                    </a:lnTo>
                    <a:lnTo>
                      <a:pt x="4665" y="296"/>
                    </a:lnTo>
                    <a:lnTo>
                      <a:pt x="4658" y="296"/>
                    </a:lnTo>
                    <a:lnTo>
                      <a:pt x="4658" y="287"/>
                    </a:lnTo>
                    <a:lnTo>
                      <a:pt x="4665" y="287"/>
                    </a:lnTo>
                    <a:lnTo>
                      <a:pt x="4662" y="107"/>
                    </a:lnTo>
                    <a:lnTo>
                      <a:pt x="4674" y="107"/>
                    </a:lnTo>
                    <a:lnTo>
                      <a:pt x="4674" y="111"/>
                    </a:lnTo>
                    <a:lnTo>
                      <a:pt x="4671" y="121"/>
                    </a:lnTo>
                    <a:lnTo>
                      <a:pt x="4669" y="138"/>
                    </a:lnTo>
                    <a:lnTo>
                      <a:pt x="4669" y="156"/>
                    </a:lnTo>
                    <a:lnTo>
                      <a:pt x="4671" y="171"/>
                    </a:lnTo>
                    <a:lnTo>
                      <a:pt x="4682" y="287"/>
                    </a:lnTo>
                    <a:lnTo>
                      <a:pt x="4687" y="287"/>
                    </a:lnTo>
                    <a:lnTo>
                      <a:pt x="4691" y="289"/>
                    </a:lnTo>
                    <a:lnTo>
                      <a:pt x="4694" y="289"/>
                    </a:lnTo>
                    <a:lnTo>
                      <a:pt x="4698" y="291"/>
                    </a:lnTo>
                    <a:lnTo>
                      <a:pt x="4698" y="236"/>
                    </a:lnTo>
                    <a:lnTo>
                      <a:pt x="4711" y="236"/>
                    </a:lnTo>
                    <a:lnTo>
                      <a:pt x="4713" y="269"/>
                    </a:lnTo>
                    <a:lnTo>
                      <a:pt x="4722" y="300"/>
                    </a:lnTo>
                    <a:lnTo>
                      <a:pt x="4725" y="300"/>
                    </a:lnTo>
                    <a:lnTo>
                      <a:pt x="4725" y="143"/>
                    </a:lnTo>
                    <a:lnTo>
                      <a:pt x="4738" y="147"/>
                    </a:lnTo>
                    <a:lnTo>
                      <a:pt x="4742" y="189"/>
                    </a:lnTo>
                    <a:lnTo>
                      <a:pt x="4751" y="223"/>
                    </a:lnTo>
                    <a:lnTo>
                      <a:pt x="4751" y="254"/>
                    </a:lnTo>
                    <a:lnTo>
                      <a:pt x="4754" y="254"/>
                    </a:lnTo>
                    <a:lnTo>
                      <a:pt x="4758" y="300"/>
                    </a:lnTo>
                    <a:lnTo>
                      <a:pt x="4765" y="303"/>
                    </a:lnTo>
                    <a:lnTo>
                      <a:pt x="4765" y="314"/>
                    </a:lnTo>
                    <a:lnTo>
                      <a:pt x="4769" y="323"/>
                    </a:lnTo>
                    <a:lnTo>
                      <a:pt x="4774" y="329"/>
                    </a:lnTo>
                    <a:lnTo>
                      <a:pt x="4780" y="336"/>
                    </a:lnTo>
                    <a:lnTo>
                      <a:pt x="4785" y="340"/>
                    </a:lnTo>
                    <a:lnTo>
                      <a:pt x="4794" y="343"/>
                    </a:lnTo>
                    <a:lnTo>
                      <a:pt x="4794" y="347"/>
                    </a:lnTo>
                    <a:lnTo>
                      <a:pt x="4796" y="349"/>
                    </a:lnTo>
                    <a:lnTo>
                      <a:pt x="4796" y="351"/>
                    </a:lnTo>
                    <a:lnTo>
                      <a:pt x="4798" y="352"/>
                    </a:lnTo>
                    <a:lnTo>
                      <a:pt x="4800" y="354"/>
                    </a:lnTo>
                    <a:lnTo>
                      <a:pt x="4802" y="356"/>
                    </a:lnTo>
                    <a:lnTo>
                      <a:pt x="4803" y="356"/>
                    </a:lnTo>
                    <a:lnTo>
                      <a:pt x="4803" y="358"/>
                    </a:lnTo>
                    <a:lnTo>
                      <a:pt x="4803" y="358"/>
                    </a:lnTo>
                    <a:lnTo>
                      <a:pt x="4803" y="358"/>
                    </a:lnTo>
                    <a:lnTo>
                      <a:pt x="4805" y="358"/>
                    </a:lnTo>
                    <a:lnTo>
                      <a:pt x="4805" y="360"/>
                    </a:lnTo>
                    <a:lnTo>
                      <a:pt x="4805" y="351"/>
                    </a:lnTo>
                    <a:lnTo>
                      <a:pt x="4802" y="351"/>
                    </a:lnTo>
                    <a:lnTo>
                      <a:pt x="4802" y="323"/>
                    </a:lnTo>
                    <a:lnTo>
                      <a:pt x="4798" y="323"/>
                    </a:lnTo>
                    <a:lnTo>
                      <a:pt x="4791" y="287"/>
                    </a:lnTo>
                    <a:lnTo>
                      <a:pt x="4785" y="287"/>
                    </a:lnTo>
                    <a:lnTo>
                      <a:pt x="4785" y="274"/>
                    </a:lnTo>
                    <a:lnTo>
                      <a:pt x="4782" y="274"/>
                    </a:lnTo>
                    <a:lnTo>
                      <a:pt x="4780" y="272"/>
                    </a:lnTo>
                    <a:lnTo>
                      <a:pt x="4780" y="269"/>
                    </a:lnTo>
                    <a:lnTo>
                      <a:pt x="4780" y="267"/>
                    </a:lnTo>
                    <a:lnTo>
                      <a:pt x="4778" y="263"/>
                    </a:lnTo>
                    <a:lnTo>
                      <a:pt x="4778" y="260"/>
                    </a:lnTo>
                    <a:lnTo>
                      <a:pt x="4782" y="260"/>
                    </a:lnTo>
                    <a:lnTo>
                      <a:pt x="4789" y="269"/>
                    </a:lnTo>
                    <a:lnTo>
                      <a:pt x="4794" y="280"/>
                    </a:lnTo>
                    <a:lnTo>
                      <a:pt x="4798" y="291"/>
                    </a:lnTo>
                    <a:lnTo>
                      <a:pt x="4802" y="291"/>
                    </a:lnTo>
                    <a:lnTo>
                      <a:pt x="4794" y="267"/>
                    </a:lnTo>
                    <a:lnTo>
                      <a:pt x="4783" y="243"/>
                    </a:lnTo>
                    <a:lnTo>
                      <a:pt x="4774" y="220"/>
                    </a:lnTo>
                    <a:lnTo>
                      <a:pt x="4778" y="220"/>
                    </a:lnTo>
                    <a:lnTo>
                      <a:pt x="4782" y="221"/>
                    </a:lnTo>
                    <a:lnTo>
                      <a:pt x="4783" y="221"/>
                    </a:lnTo>
                    <a:lnTo>
                      <a:pt x="4783" y="223"/>
                    </a:lnTo>
                    <a:lnTo>
                      <a:pt x="4785" y="227"/>
                    </a:lnTo>
                    <a:lnTo>
                      <a:pt x="4785" y="231"/>
                    </a:lnTo>
                    <a:lnTo>
                      <a:pt x="4796" y="245"/>
                    </a:lnTo>
                    <a:lnTo>
                      <a:pt x="4803" y="263"/>
                    </a:lnTo>
                    <a:lnTo>
                      <a:pt x="4809" y="283"/>
                    </a:lnTo>
                    <a:lnTo>
                      <a:pt x="4814" y="303"/>
                    </a:lnTo>
                    <a:lnTo>
                      <a:pt x="4818" y="303"/>
                    </a:lnTo>
                    <a:lnTo>
                      <a:pt x="4818" y="323"/>
                    </a:lnTo>
                    <a:lnTo>
                      <a:pt x="4822" y="323"/>
                    </a:lnTo>
                    <a:lnTo>
                      <a:pt x="4814" y="240"/>
                    </a:lnTo>
                    <a:lnTo>
                      <a:pt x="4811" y="240"/>
                    </a:lnTo>
                    <a:lnTo>
                      <a:pt x="4811" y="223"/>
                    </a:lnTo>
                    <a:lnTo>
                      <a:pt x="4805" y="223"/>
                    </a:lnTo>
                    <a:lnTo>
                      <a:pt x="4802" y="191"/>
                    </a:lnTo>
                    <a:lnTo>
                      <a:pt x="4798" y="191"/>
                    </a:lnTo>
                    <a:lnTo>
                      <a:pt x="4798" y="183"/>
                    </a:lnTo>
                    <a:lnTo>
                      <a:pt x="4794" y="183"/>
                    </a:lnTo>
                    <a:lnTo>
                      <a:pt x="4794" y="171"/>
                    </a:lnTo>
                    <a:lnTo>
                      <a:pt x="4791" y="171"/>
                    </a:lnTo>
                    <a:lnTo>
                      <a:pt x="4785" y="154"/>
                    </a:lnTo>
                    <a:lnTo>
                      <a:pt x="4782" y="154"/>
                    </a:lnTo>
                    <a:lnTo>
                      <a:pt x="4782" y="143"/>
                    </a:lnTo>
                    <a:lnTo>
                      <a:pt x="4778" y="143"/>
                    </a:lnTo>
                    <a:lnTo>
                      <a:pt x="4771" y="120"/>
                    </a:lnTo>
                    <a:lnTo>
                      <a:pt x="4765" y="120"/>
                    </a:lnTo>
                    <a:lnTo>
                      <a:pt x="4765" y="111"/>
                    </a:lnTo>
                    <a:lnTo>
                      <a:pt x="4758" y="98"/>
                    </a:lnTo>
                    <a:lnTo>
                      <a:pt x="4751" y="85"/>
                    </a:lnTo>
                    <a:lnTo>
                      <a:pt x="4745" y="67"/>
                    </a:lnTo>
                    <a:lnTo>
                      <a:pt x="4758" y="71"/>
                    </a:lnTo>
                    <a:lnTo>
                      <a:pt x="4762" y="89"/>
                    </a:lnTo>
                    <a:lnTo>
                      <a:pt x="4771" y="101"/>
                    </a:lnTo>
                    <a:lnTo>
                      <a:pt x="4778" y="114"/>
                    </a:lnTo>
                    <a:lnTo>
                      <a:pt x="4778" y="123"/>
                    </a:lnTo>
                    <a:lnTo>
                      <a:pt x="4782" y="123"/>
                    </a:lnTo>
                    <a:lnTo>
                      <a:pt x="4782" y="131"/>
                    </a:lnTo>
                    <a:lnTo>
                      <a:pt x="4785" y="131"/>
                    </a:lnTo>
                    <a:lnTo>
                      <a:pt x="4785" y="140"/>
                    </a:lnTo>
                    <a:lnTo>
                      <a:pt x="4791" y="140"/>
                    </a:lnTo>
                    <a:lnTo>
                      <a:pt x="4791" y="147"/>
                    </a:lnTo>
                    <a:lnTo>
                      <a:pt x="4794" y="147"/>
                    </a:lnTo>
                    <a:lnTo>
                      <a:pt x="4802" y="171"/>
                    </a:lnTo>
                    <a:lnTo>
                      <a:pt x="4805" y="171"/>
                    </a:lnTo>
                    <a:lnTo>
                      <a:pt x="4805" y="183"/>
                    </a:lnTo>
                    <a:lnTo>
                      <a:pt x="4811" y="183"/>
                    </a:lnTo>
                    <a:lnTo>
                      <a:pt x="4811" y="191"/>
                    </a:lnTo>
                    <a:lnTo>
                      <a:pt x="4814" y="191"/>
                    </a:lnTo>
                    <a:lnTo>
                      <a:pt x="4822" y="227"/>
                    </a:lnTo>
                    <a:lnTo>
                      <a:pt x="4825" y="227"/>
                    </a:lnTo>
                    <a:lnTo>
                      <a:pt x="4825" y="236"/>
                    </a:lnTo>
                    <a:lnTo>
                      <a:pt x="4831" y="236"/>
                    </a:lnTo>
                    <a:lnTo>
                      <a:pt x="4831" y="254"/>
                    </a:lnTo>
                    <a:lnTo>
                      <a:pt x="4834" y="254"/>
                    </a:lnTo>
                    <a:lnTo>
                      <a:pt x="4836" y="218"/>
                    </a:lnTo>
                    <a:lnTo>
                      <a:pt x="4838" y="178"/>
                    </a:lnTo>
                    <a:lnTo>
                      <a:pt x="4834" y="140"/>
                    </a:lnTo>
                    <a:lnTo>
                      <a:pt x="4825" y="103"/>
                    </a:lnTo>
                    <a:lnTo>
                      <a:pt x="4838" y="103"/>
                    </a:lnTo>
                    <a:lnTo>
                      <a:pt x="4843" y="134"/>
                    </a:lnTo>
                    <a:lnTo>
                      <a:pt x="4851" y="163"/>
                    </a:lnTo>
                    <a:lnTo>
                      <a:pt x="4851" y="178"/>
                    </a:lnTo>
                    <a:lnTo>
                      <a:pt x="4851" y="194"/>
                    </a:lnTo>
                    <a:lnTo>
                      <a:pt x="4849" y="209"/>
                    </a:lnTo>
                    <a:lnTo>
                      <a:pt x="4854" y="220"/>
                    </a:lnTo>
                    <a:lnTo>
                      <a:pt x="4858" y="180"/>
                    </a:lnTo>
                    <a:lnTo>
                      <a:pt x="4865" y="180"/>
                    </a:lnTo>
                    <a:lnTo>
                      <a:pt x="4871" y="196"/>
                    </a:lnTo>
                    <a:lnTo>
                      <a:pt x="4874" y="196"/>
                    </a:lnTo>
                    <a:lnTo>
                      <a:pt x="4874" y="211"/>
                    </a:lnTo>
                    <a:lnTo>
                      <a:pt x="4878" y="211"/>
                    </a:lnTo>
                    <a:lnTo>
                      <a:pt x="4882" y="247"/>
                    </a:lnTo>
                    <a:lnTo>
                      <a:pt x="4885" y="247"/>
                    </a:lnTo>
                    <a:lnTo>
                      <a:pt x="4885" y="271"/>
                    </a:lnTo>
                    <a:lnTo>
                      <a:pt x="4894" y="274"/>
                    </a:lnTo>
                    <a:lnTo>
                      <a:pt x="4894" y="283"/>
                    </a:lnTo>
                    <a:lnTo>
                      <a:pt x="4898" y="283"/>
                    </a:lnTo>
                    <a:lnTo>
                      <a:pt x="4898" y="296"/>
                    </a:lnTo>
                    <a:lnTo>
                      <a:pt x="4902" y="296"/>
                    </a:lnTo>
                    <a:lnTo>
                      <a:pt x="4905" y="320"/>
                    </a:lnTo>
                    <a:lnTo>
                      <a:pt x="4911" y="320"/>
                    </a:lnTo>
                    <a:lnTo>
                      <a:pt x="4913" y="291"/>
                    </a:lnTo>
                    <a:lnTo>
                      <a:pt x="4918" y="265"/>
                    </a:lnTo>
                    <a:lnTo>
                      <a:pt x="4927" y="240"/>
                    </a:lnTo>
                    <a:lnTo>
                      <a:pt x="4934" y="214"/>
                    </a:lnTo>
                    <a:lnTo>
                      <a:pt x="4931" y="154"/>
                    </a:lnTo>
                    <a:lnTo>
                      <a:pt x="4942" y="154"/>
                    </a:lnTo>
                    <a:lnTo>
                      <a:pt x="4945" y="214"/>
                    </a:lnTo>
                    <a:lnTo>
                      <a:pt x="4954" y="214"/>
                    </a:lnTo>
                    <a:lnTo>
                      <a:pt x="4958" y="231"/>
                    </a:lnTo>
                    <a:lnTo>
                      <a:pt x="4951" y="231"/>
                    </a:lnTo>
                    <a:lnTo>
                      <a:pt x="4951" y="223"/>
                    </a:lnTo>
                    <a:lnTo>
                      <a:pt x="4945" y="223"/>
                    </a:lnTo>
                    <a:lnTo>
                      <a:pt x="4945" y="327"/>
                    </a:lnTo>
                    <a:lnTo>
                      <a:pt x="4951" y="327"/>
                    </a:lnTo>
                    <a:lnTo>
                      <a:pt x="4951" y="340"/>
                    </a:lnTo>
                    <a:lnTo>
                      <a:pt x="4954" y="340"/>
                    </a:lnTo>
                    <a:lnTo>
                      <a:pt x="4956" y="338"/>
                    </a:lnTo>
                    <a:lnTo>
                      <a:pt x="4956" y="336"/>
                    </a:lnTo>
                    <a:lnTo>
                      <a:pt x="4956" y="336"/>
                    </a:lnTo>
                    <a:lnTo>
                      <a:pt x="4956" y="336"/>
                    </a:lnTo>
                    <a:lnTo>
                      <a:pt x="4958" y="334"/>
                    </a:lnTo>
                    <a:lnTo>
                      <a:pt x="4965" y="340"/>
                    </a:lnTo>
                    <a:lnTo>
                      <a:pt x="4965" y="303"/>
                    </a:lnTo>
                    <a:lnTo>
                      <a:pt x="4962" y="303"/>
                    </a:lnTo>
                    <a:lnTo>
                      <a:pt x="4962" y="271"/>
                    </a:lnTo>
                    <a:lnTo>
                      <a:pt x="4951" y="236"/>
                    </a:lnTo>
                    <a:lnTo>
                      <a:pt x="4962" y="236"/>
                    </a:lnTo>
                    <a:lnTo>
                      <a:pt x="4965" y="254"/>
                    </a:lnTo>
                    <a:lnTo>
                      <a:pt x="4971" y="254"/>
                    </a:lnTo>
                    <a:lnTo>
                      <a:pt x="4971" y="274"/>
                    </a:lnTo>
                    <a:lnTo>
                      <a:pt x="4974" y="274"/>
                    </a:lnTo>
                    <a:lnTo>
                      <a:pt x="4974" y="283"/>
                    </a:lnTo>
                    <a:lnTo>
                      <a:pt x="4978" y="283"/>
                    </a:lnTo>
                    <a:lnTo>
                      <a:pt x="4978" y="300"/>
                    </a:lnTo>
                    <a:lnTo>
                      <a:pt x="4982" y="300"/>
                    </a:lnTo>
                    <a:lnTo>
                      <a:pt x="4982" y="314"/>
                    </a:lnTo>
                    <a:lnTo>
                      <a:pt x="4985" y="314"/>
                    </a:lnTo>
                    <a:lnTo>
                      <a:pt x="4991" y="343"/>
                    </a:lnTo>
                    <a:lnTo>
                      <a:pt x="4994" y="343"/>
                    </a:lnTo>
                    <a:lnTo>
                      <a:pt x="4998" y="334"/>
                    </a:lnTo>
                    <a:lnTo>
                      <a:pt x="5002" y="325"/>
                    </a:lnTo>
                    <a:lnTo>
                      <a:pt x="5002" y="311"/>
                    </a:lnTo>
                    <a:lnTo>
                      <a:pt x="4991" y="274"/>
                    </a:lnTo>
                    <a:lnTo>
                      <a:pt x="5002" y="280"/>
                    </a:lnTo>
                    <a:lnTo>
                      <a:pt x="5003" y="287"/>
                    </a:lnTo>
                    <a:lnTo>
                      <a:pt x="5007" y="301"/>
                    </a:lnTo>
                    <a:lnTo>
                      <a:pt x="5011" y="318"/>
                    </a:lnTo>
                    <a:lnTo>
                      <a:pt x="5014" y="332"/>
                    </a:lnTo>
                    <a:lnTo>
                      <a:pt x="5020" y="345"/>
                    </a:lnTo>
                    <a:lnTo>
                      <a:pt x="5022" y="351"/>
                    </a:lnTo>
                    <a:lnTo>
                      <a:pt x="5023" y="332"/>
                    </a:lnTo>
                    <a:lnTo>
                      <a:pt x="5025" y="316"/>
                    </a:lnTo>
                    <a:lnTo>
                      <a:pt x="5025" y="296"/>
                    </a:lnTo>
                    <a:lnTo>
                      <a:pt x="5022" y="271"/>
                    </a:lnTo>
                    <a:lnTo>
                      <a:pt x="5034" y="271"/>
                    </a:lnTo>
                    <a:lnTo>
                      <a:pt x="5036" y="294"/>
                    </a:lnTo>
                    <a:lnTo>
                      <a:pt x="5043" y="316"/>
                    </a:lnTo>
                    <a:lnTo>
                      <a:pt x="5051" y="334"/>
                    </a:lnTo>
                    <a:lnTo>
                      <a:pt x="5051" y="356"/>
                    </a:lnTo>
                    <a:lnTo>
                      <a:pt x="5054" y="356"/>
                    </a:lnTo>
                    <a:lnTo>
                      <a:pt x="5042" y="223"/>
                    </a:lnTo>
                    <a:lnTo>
                      <a:pt x="5038" y="223"/>
                    </a:lnTo>
                    <a:lnTo>
                      <a:pt x="5034" y="200"/>
                    </a:lnTo>
                    <a:lnTo>
                      <a:pt x="5031" y="194"/>
                    </a:lnTo>
                    <a:lnTo>
                      <a:pt x="5029" y="191"/>
                    </a:lnTo>
                    <a:lnTo>
                      <a:pt x="5025" y="187"/>
                    </a:lnTo>
                    <a:lnTo>
                      <a:pt x="5023" y="183"/>
                    </a:lnTo>
                    <a:lnTo>
                      <a:pt x="5020" y="178"/>
                    </a:lnTo>
                    <a:lnTo>
                      <a:pt x="5018" y="171"/>
                    </a:lnTo>
                    <a:lnTo>
                      <a:pt x="5031" y="180"/>
                    </a:lnTo>
                    <a:lnTo>
                      <a:pt x="5042" y="194"/>
                    </a:lnTo>
                    <a:lnTo>
                      <a:pt x="5051" y="212"/>
                    </a:lnTo>
                    <a:lnTo>
                      <a:pt x="5058" y="234"/>
                    </a:lnTo>
                    <a:lnTo>
                      <a:pt x="5065" y="254"/>
                    </a:lnTo>
                    <a:lnTo>
                      <a:pt x="5071" y="271"/>
                    </a:lnTo>
                    <a:lnTo>
                      <a:pt x="5071" y="296"/>
                    </a:lnTo>
                    <a:lnTo>
                      <a:pt x="5078" y="300"/>
                    </a:lnTo>
                    <a:lnTo>
                      <a:pt x="5074" y="307"/>
                    </a:lnTo>
                    <a:lnTo>
                      <a:pt x="5082" y="311"/>
                    </a:lnTo>
                    <a:lnTo>
                      <a:pt x="5082" y="327"/>
                    </a:lnTo>
                    <a:lnTo>
                      <a:pt x="5085" y="327"/>
                    </a:lnTo>
                    <a:lnTo>
                      <a:pt x="5085" y="340"/>
                    </a:lnTo>
                    <a:lnTo>
                      <a:pt x="5091" y="340"/>
                    </a:lnTo>
                    <a:lnTo>
                      <a:pt x="5093" y="352"/>
                    </a:lnTo>
                    <a:lnTo>
                      <a:pt x="5093" y="365"/>
                    </a:lnTo>
                    <a:lnTo>
                      <a:pt x="5098" y="374"/>
                    </a:lnTo>
                    <a:lnTo>
                      <a:pt x="5100" y="347"/>
                    </a:lnTo>
                    <a:lnTo>
                      <a:pt x="5102" y="321"/>
                    </a:lnTo>
                    <a:lnTo>
                      <a:pt x="5098" y="300"/>
                    </a:lnTo>
                    <a:lnTo>
                      <a:pt x="5098" y="267"/>
                    </a:lnTo>
                    <a:lnTo>
                      <a:pt x="5094" y="267"/>
                    </a:lnTo>
                    <a:lnTo>
                      <a:pt x="5091" y="240"/>
                    </a:lnTo>
                    <a:lnTo>
                      <a:pt x="5085" y="240"/>
                    </a:lnTo>
                    <a:lnTo>
                      <a:pt x="5083" y="234"/>
                    </a:lnTo>
                    <a:lnTo>
                      <a:pt x="5080" y="232"/>
                    </a:lnTo>
                    <a:lnTo>
                      <a:pt x="5078" y="229"/>
                    </a:lnTo>
                    <a:lnTo>
                      <a:pt x="5076" y="227"/>
                    </a:lnTo>
                    <a:lnTo>
                      <a:pt x="5074" y="221"/>
                    </a:lnTo>
                    <a:lnTo>
                      <a:pt x="5074" y="214"/>
                    </a:lnTo>
                    <a:lnTo>
                      <a:pt x="5082" y="220"/>
                    </a:lnTo>
                    <a:lnTo>
                      <a:pt x="5058" y="176"/>
                    </a:lnTo>
                    <a:lnTo>
                      <a:pt x="5065" y="176"/>
                    </a:lnTo>
                    <a:lnTo>
                      <a:pt x="5102" y="231"/>
                    </a:lnTo>
                    <a:lnTo>
                      <a:pt x="5102" y="240"/>
                    </a:lnTo>
                    <a:lnTo>
                      <a:pt x="5105" y="240"/>
                    </a:lnTo>
                    <a:lnTo>
                      <a:pt x="5105" y="247"/>
                    </a:lnTo>
                    <a:lnTo>
                      <a:pt x="5111" y="247"/>
                    </a:lnTo>
                    <a:lnTo>
                      <a:pt x="5114" y="271"/>
                    </a:lnTo>
                    <a:lnTo>
                      <a:pt x="5118" y="271"/>
                    </a:lnTo>
                    <a:lnTo>
                      <a:pt x="5118" y="280"/>
                    </a:lnTo>
                    <a:lnTo>
                      <a:pt x="5122" y="280"/>
                    </a:lnTo>
                    <a:lnTo>
                      <a:pt x="5122" y="296"/>
                    </a:lnTo>
                    <a:lnTo>
                      <a:pt x="5125" y="296"/>
                    </a:lnTo>
                    <a:lnTo>
                      <a:pt x="5131" y="323"/>
                    </a:lnTo>
                    <a:lnTo>
                      <a:pt x="5134" y="323"/>
                    </a:lnTo>
                    <a:lnTo>
                      <a:pt x="5136" y="289"/>
                    </a:lnTo>
                    <a:lnTo>
                      <a:pt x="5138" y="254"/>
                    </a:lnTo>
                    <a:lnTo>
                      <a:pt x="5140" y="218"/>
                    </a:lnTo>
                    <a:lnTo>
                      <a:pt x="5140" y="183"/>
                    </a:lnTo>
                    <a:lnTo>
                      <a:pt x="5134" y="151"/>
                    </a:lnTo>
                    <a:lnTo>
                      <a:pt x="5134" y="120"/>
                    </a:lnTo>
                    <a:lnTo>
                      <a:pt x="5131" y="120"/>
                    </a:lnTo>
                    <a:lnTo>
                      <a:pt x="5127" y="105"/>
                    </a:lnTo>
                    <a:lnTo>
                      <a:pt x="5127" y="92"/>
                    </a:lnTo>
                    <a:lnTo>
                      <a:pt x="5129" y="81"/>
                    </a:lnTo>
                    <a:lnTo>
                      <a:pt x="5129" y="72"/>
                    </a:lnTo>
                    <a:lnTo>
                      <a:pt x="5125" y="67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9" y="65"/>
                    </a:lnTo>
                    <a:lnTo>
                      <a:pt x="5131" y="63"/>
                    </a:lnTo>
                    <a:lnTo>
                      <a:pt x="5131" y="60"/>
                    </a:lnTo>
                    <a:lnTo>
                      <a:pt x="5133" y="60"/>
                    </a:lnTo>
                    <a:lnTo>
                      <a:pt x="5134" y="60"/>
                    </a:lnTo>
                    <a:lnTo>
                      <a:pt x="5136" y="60"/>
                    </a:lnTo>
                    <a:lnTo>
                      <a:pt x="5136" y="61"/>
                    </a:lnTo>
                    <a:lnTo>
                      <a:pt x="5136" y="61"/>
                    </a:lnTo>
                    <a:lnTo>
                      <a:pt x="5138" y="63"/>
                    </a:lnTo>
                    <a:lnTo>
                      <a:pt x="5142" y="72"/>
                    </a:lnTo>
                    <a:lnTo>
                      <a:pt x="5142" y="85"/>
                    </a:lnTo>
                    <a:lnTo>
                      <a:pt x="5140" y="98"/>
                    </a:lnTo>
                    <a:lnTo>
                      <a:pt x="5142" y="111"/>
                    </a:lnTo>
                    <a:lnTo>
                      <a:pt x="5151" y="145"/>
                    </a:lnTo>
                    <a:lnTo>
                      <a:pt x="5158" y="181"/>
                    </a:lnTo>
                    <a:lnTo>
                      <a:pt x="5165" y="214"/>
                    </a:lnTo>
                    <a:lnTo>
                      <a:pt x="5165" y="243"/>
                    </a:lnTo>
                    <a:lnTo>
                      <a:pt x="5171" y="243"/>
                    </a:lnTo>
                    <a:lnTo>
                      <a:pt x="5173" y="258"/>
                    </a:lnTo>
                    <a:lnTo>
                      <a:pt x="5173" y="276"/>
                    </a:lnTo>
                    <a:lnTo>
                      <a:pt x="5171" y="292"/>
                    </a:lnTo>
                    <a:lnTo>
                      <a:pt x="5173" y="309"/>
                    </a:lnTo>
                    <a:lnTo>
                      <a:pt x="5178" y="320"/>
                    </a:lnTo>
                    <a:lnTo>
                      <a:pt x="5185" y="220"/>
                    </a:lnTo>
                    <a:lnTo>
                      <a:pt x="5191" y="220"/>
                    </a:lnTo>
                    <a:lnTo>
                      <a:pt x="5193" y="203"/>
                    </a:lnTo>
                    <a:lnTo>
                      <a:pt x="5193" y="181"/>
                    </a:lnTo>
                    <a:lnTo>
                      <a:pt x="5191" y="158"/>
                    </a:lnTo>
                    <a:lnTo>
                      <a:pt x="5191" y="132"/>
                    </a:lnTo>
                    <a:lnTo>
                      <a:pt x="5191" y="111"/>
                    </a:lnTo>
                    <a:lnTo>
                      <a:pt x="5202" y="114"/>
                    </a:lnTo>
                    <a:lnTo>
                      <a:pt x="5194" y="327"/>
                    </a:lnTo>
                    <a:lnTo>
                      <a:pt x="5194" y="340"/>
                    </a:lnTo>
                    <a:lnTo>
                      <a:pt x="5193" y="356"/>
                    </a:lnTo>
                    <a:lnTo>
                      <a:pt x="5193" y="374"/>
                    </a:lnTo>
                    <a:lnTo>
                      <a:pt x="5193" y="392"/>
                    </a:lnTo>
                    <a:lnTo>
                      <a:pt x="5194" y="407"/>
                    </a:lnTo>
                    <a:lnTo>
                      <a:pt x="5198" y="416"/>
                    </a:lnTo>
                    <a:lnTo>
                      <a:pt x="5200" y="403"/>
                    </a:lnTo>
                    <a:lnTo>
                      <a:pt x="5202" y="385"/>
                    </a:lnTo>
                    <a:lnTo>
                      <a:pt x="5207" y="365"/>
                    </a:lnTo>
                    <a:lnTo>
                      <a:pt x="5211" y="349"/>
                    </a:lnTo>
                    <a:lnTo>
                      <a:pt x="5214" y="340"/>
                    </a:lnTo>
                    <a:lnTo>
                      <a:pt x="5216" y="338"/>
                    </a:lnTo>
                    <a:lnTo>
                      <a:pt x="5216" y="336"/>
                    </a:lnTo>
                    <a:lnTo>
                      <a:pt x="5216" y="336"/>
                    </a:lnTo>
                    <a:lnTo>
                      <a:pt x="5218" y="336"/>
                    </a:lnTo>
                    <a:lnTo>
                      <a:pt x="5220" y="336"/>
                    </a:lnTo>
                    <a:lnTo>
                      <a:pt x="5222" y="334"/>
                    </a:lnTo>
                    <a:lnTo>
                      <a:pt x="5222" y="356"/>
                    </a:lnTo>
                    <a:lnTo>
                      <a:pt x="5225" y="356"/>
                    </a:lnTo>
                    <a:lnTo>
                      <a:pt x="5231" y="291"/>
                    </a:lnTo>
                    <a:lnTo>
                      <a:pt x="5233" y="285"/>
                    </a:lnTo>
                    <a:lnTo>
                      <a:pt x="5236" y="276"/>
                    </a:lnTo>
                    <a:lnTo>
                      <a:pt x="5240" y="265"/>
                    </a:lnTo>
                    <a:lnTo>
                      <a:pt x="5238" y="254"/>
                    </a:lnTo>
                    <a:lnTo>
                      <a:pt x="5231" y="251"/>
                    </a:lnTo>
                    <a:lnTo>
                      <a:pt x="5231" y="243"/>
                    </a:lnTo>
                    <a:lnTo>
                      <a:pt x="5238" y="243"/>
                    </a:lnTo>
                    <a:lnTo>
                      <a:pt x="5251" y="103"/>
                    </a:lnTo>
                    <a:lnTo>
                      <a:pt x="5258" y="103"/>
                    </a:lnTo>
                    <a:lnTo>
                      <a:pt x="5251" y="280"/>
                    </a:lnTo>
                    <a:lnTo>
                      <a:pt x="5254" y="280"/>
                    </a:lnTo>
                    <a:lnTo>
                      <a:pt x="5254" y="291"/>
                    </a:lnTo>
                    <a:lnTo>
                      <a:pt x="5258" y="291"/>
                    </a:lnTo>
                    <a:lnTo>
                      <a:pt x="5260" y="301"/>
                    </a:lnTo>
                    <a:lnTo>
                      <a:pt x="5262" y="314"/>
                    </a:lnTo>
                    <a:lnTo>
                      <a:pt x="5262" y="327"/>
                    </a:lnTo>
                    <a:lnTo>
                      <a:pt x="5265" y="334"/>
                    </a:lnTo>
                    <a:lnTo>
                      <a:pt x="5285" y="154"/>
                    </a:lnTo>
                    <a:lnTo>
                      <a:pt x="5294" y="154"/>
                    </a:lnTo>
                    <a:lnTo>
                      <a:pt x="5298" y="176"/>
                    </a:lnTo>
                    <a:lnTo>
                      <a:pt x="5298" y="178"/>
                    </a:lnTo>
                    <a:lnTo>
                      <a:pt x="5296" y="178"/>
                    </a:lnTo>
                    <a:lnTo>
                      <a:pt x="5296" y="178"/>
                    </a:lnTo>
                    <a:lnTo>
                      <a:pt x="5294" y="176"/>
                    </a:lnTo>
                    <a:lnTo>
                      <a:pt x="5294" y="178"/>
                    </a:lnTo>
                    <a:lnTo>
                      <a:pt x="5294" y="180"/>
                    </a:lnTo>
                    <a:lnTo>
                      <a:pt x="5298" y="180"/>
                    </a:lnTo>
                    <a:lnTo>
                      <a:pt x="5298" y="231"/>
                    </a:lnTo>
                    <a:lnTo>
                      <a:pt x="5302" y="231"/>
                    </a:lnTo>
                    <a:lnTo>
                      <a:pt x="5311" y="154"/>
                    </a:lnTo>
                    <a:lnTo>
                      <a:pt x="5298" y="151"/>
                    </a:lnTo>
                    <a:lnTo>
                      <a:pt x="5298" y="143"/>
                    </a:lnTo>
                    <a:lnTo>
                      <a:pt x="5303" y="141"/>
                    </a:lnTo>
                    <a:lnTo>
                      <a:pt x="5307" y="141"/>
                    </a:lnTo>
                    <a:lnTo>
                      <a:pt x="5311" y="140"/>
                    </a:lnTo>
                    <a:lnTo>
                      <a:pt x="5314" y="138"/>
                    </a:lnTo>
                    <a:lnTo>
                      <a:pt x="5318" y="136"/>
                    </a:lnTo>
                    <a:lnTo>
                      <a:pt x="5322" y="136"/>
                    </a:lnTo>
                    <a:lnTo>
                      <a:pt x="5322" y="154"/>
                    </a:lnTo>
                    <a:lnTo>
                      <a:pt x="5333" y="163"/>
                    </a:lnTo>
                    <a:lnTo>
                      <a:pt x="5345" y="178"/>
                    </a:lnTo>
                    <a:lnTo>
                      <a:pt x="5358" y="194"/>
                    </a:lnTo>
                    <a:lnTo>
                      <a:pt x="5369" y="211"/>
                    </a:lnTo>
                    <a:lnTo>
                      <a:pt x="5374" y="223"/>
                    </a:lnTo>
                    <a:lnTo>
                      <a:pt x="5378" y="223"/>
                    </a:lnTo>
                    <a:lnTo>
                      <a:pt x="5367" y="172"/>
                    </a:lnTo>
                    <a:lnTo>
                      <a:pt x="5354" y="127"/>
                    </a:lnTo>
                    <a:lnTo>
                      <a:pt x="5351" y="94"/>
                    </a:lnTo>
                    <a:lnTo>
                      <a:pt x="5343" y="76"/>
                    </a:lnTo>
                    <a:lnTo>
                      <a:pt x="5338" y="54"/>
                    </a:lnTo>
                    <a:lnTo>
                      <a:pt x="5345" y="54"/>
                    </a:lnTo>
                    <a:lnTo>
                      <a:pt x="5371" y="136"/>
                    </a:lnTo>
                    <a:lnTo>
                      <a:pt x="5371" y="151"/>
                    </a:lnTo>
                    <a:lnTo>
                      <a:pt x="5374" y="151"/>
                    </a:lnTo>
                    <a:lnTo>
                      <a:pt x="5378" y="180"/>
                    </a:lnTo>
                    <a:lnTo>
                      <a:pt x="5382" y="180"/>
                    </a:lnTo>
                    <a:lnTo>
                      <a:pt x="5382" y="176"/>
                    </a:lnTo>
                    <a:lnTo>
                      <a:pt x="5385" y="176"/>
                    </a:lnTo>
                    <a:lnTo>
                      <a:pt x="5394" y="180"/>
                    </a:lnTo>
                    <a:lnTo>
                      <a:pt x="5393" y="196"/>
                    </a:lnTo>
                    <a:lnTo>
                      <a:pt x="5391" y="214"/>
                    </a:lnTo>
                    <a:lnTo>
                      <a:pt x="5385" y="214"/>
                    </a:lnTo>
                    <a:lnTo>
                      <a:pt x="5385" y="218"/>
                    </a:lnTo>
                    <a:lnTo>
                      <a:pt x="5387" y="218"/>
                    </a:lnTo>
                    <a:lnTo>
                      <a:pt x="5387" y="218"/>
                    </a:lnTo>
                    <a:lnTo>
                      <a:pt x="5389" y="216"/>
                    </a:lnTo>
                    <a:lnTo>
                      <a:pt x="5389" y="218"/>
                    </a:lnTo>
                    <a:lnTo>
                      <a:pt x="5391" y="220"/>
                    </a:lnTo>
                    <a:lnTo>
                      <a:pt x="5391" y="243"/>
                    </a:lnTo>
                    <a:lnTo>
                      <a:pt x="5398" y="243"/>
                    </a:lnTo>
                    <a:lnTo>
                      <a:pt x="5396" y="232"/>
                    </a:lnTo>
                    <a:lnTo>
                      <a:pt x="5398" y="220"/>
                    </a:lnTo>
                    <a:lnTo>
                      <a:pt x="5398" y="203"/>
                    </a:lnTo>
                    <a:lnTo>
                      <a:pt x="5398" y="83"/>
                    </a:lnTo>
                    <a:lnTo>
                      <a:pt x="5405" y="83"/>
                    </a:lnTo>
                    <a:lnTo>
                      <a:pt x="5405" y="136"/>
                    </a:lnTo>
                    <a:lnTo>
                      <a:pt x="5411" y="136"/>
                    </a:lnTo>
                    <a:lnTo>
                      <a:pt x="5405" y="143"/>
                    </a:lnTo>
                    <a:lnTo>
                      <a:pt x="5411" y="154"/>
                    </a:lnTo>
                    <a:lnTo>
                      <a:pt x="5409" y="156"/>
                    </a:lnTo>
                    <a:lnTo>
                      <a:pt x="5407" y="156"/>
                    </a:lnTo>
                    <a:lnTo>
                      <a:pt x="5405" y="156"/>
                    </a:lnTo>
                    <a:lnTo>
                      <a:pt x="5405" y="158"/>
                    </a:lnTo>
                    <a:lnTo>
                      <a:pt x="5405" y="160"/>
                    </a:lnTo>
                    <a:lnTo>
                      <a:pt x="5411" y="160"/>
                    </a:lnTo>
                    <a:lnTo>
                      <a:pt x="5411" y="191"/>
                    </a:lnTo>
                    <a:lnTo>
                      <a:pt x="5414" y="191"/>
                    </a:lnTo>
                    <a:lnTo>
                      <a:pt x="5414" y="163"/>
                    </a:lnTo>
                    <a:lnTo>
                      <a:pt x="5422" y="163"/>
                    </a:lnTo>
                    <a:lnTo>
                      <a:pt x="5425" y="191"/>
                    </a:lnTo>
                    <a:lnTo>
                      <a:pt x="5433" y="218"/>
                    </a:lnTo>
                    <a:lnTo>
                      <a:pt x="5438" y="245"/>
                    </a:lnTo>
                    <a:lnTo>
                      <a:pt x="5442" y="274"/>
                    </a:lnTo>
                    <a:lnTo>
                      <a:pt x="5451" y="274"/>
                    </a:lnTo>
                    <a:lnTo>
                      <a:pt x="5453" y="289"/>
                    </a:lnTo>
                    <a:lnTo>
                      <a:pt x="5456" y="305"/>
                    </a:lnTo>
                    <a:lnTo>
                      <a:pt x="5462" y="314"/>
                    </a:lnTo>
                    <a:lnTo>
                      <a:pt x="5463" y="294"/>
                    </a:lnTo>
                    <a:lnTo>
                      <a:pt x="5465" y="276"/>
                    </a:lnTo>
                    <a:lnTo>
                      <a:pt x="5471" y="260"/>
                    </a:lnTo>
                    <a:lnTo>
                      <a:pt x="5471" y="227"/>
                    </a:lnTo>
                    <a:lnTo>
                      <a:pt x="5474" y="227"/>
                    </a:lnTo>
                    <a:lnTo>
                      <a:pt x="5474" y="191"/>
                    </a:lnTo>
                    <a:lnTo>
                      <a:pt x="5478" y="191"/>
                    </a:lnTo>
                    <a:lnTo>
                      <a:pt x="5480" y="174"/>
                    </a:lnTo>
                    <a:lnTo>
                      <a:pt x="5480" y="156"/>
                    </a:lnTo>
                    <a:lnTo>
                      <a:pt x="5480" y="138"/>
                    </a:lnTo>
                    <a:lnTo>
                      <a:pt x="5482" y="123"/>
                    </a:lnTo>
                    <a:lnTo>
                      <a:pt x="5485" y="123"/>
                    </a:lnTo>
                    <a:lnTo>
                      <a:pt x="5485" y="187"/>
                    </a:lnTo>
                    <a:lnTo>
                      <a:pt x="5494" y="187"/>
                    </a:lnTo>
                    <a:lnTo>
                      <a:pt x="5493" y="192"/>
                    </a:lnTo>
                    <a:lnTo>
                      <a:pt x="5493" y="196"/>
                    </a:lnTo>
                    <a:lnTo>
                      <a:pt x="5491" y="200"/>
                    </a:lnTo>
                    <a:lnTo>
                      <a:pt x="5491" y="203"/>
                    </a:lnTo>
                    <a:lnTo>
                      <a:pt x="5502" y="200"/>
                    </a:lnTo>
                    <a:lnTo>
                      <a:pt x="5498" y="207"/>
                    </a:lnTo>
                    <a:lnTo>
                      <a:pt x="5505" y="211"/>
                    </a:lnTo>
                    <a:lnTo>
                      <a:pt x="5505" y="223"/>
                    </a:lnTo>
                    <a:lnTo>
                      <a:pt x="5511" y="223"/>
                    </a:lnTo>
                    <a:lnTo>
                      <a:pt x="5511" y="231"/>
                    </a:lnTo>
                    <a:lnTo>
                      <a:pt x="5514" y="231"/>
                    </a:lnTo>
                    <a:lnTo>
                      <a:pt x="5514" y="243"/>
                    </a:lnTo>
                    <a:lnTo>
                      <a:pt x="5518" y="243"/>
                    </a:lnTo>
                    <a:lnTo>
                      <a:pt x="5518" y="254"/>
                    </a:lnTo>
                    <a:lnTo>
                      <a:pt x="5522" y="254"/>
                    </a:lnTo>
                    <a:lnTo>
                      <a:pt x="5522" y="267"/>
                    </a:lnTo>
                    <a:lnTo>
                      <a:pt x="5525" y="267"/>
                    </a:lnTo>
                    <a:lnTo>
                      <a:pt x="5525" y="283"/>
                    </a:lnTo>
                    <a:lnTo>
                      <a:pt x="5531" y="283"/>
                    </a:lnTo>
                    <a:lnTo>
                      <a:pt x="5534" y="320"/>
                    </a:lnTo>
                    <a:lnTo>
                      <a:pt x="5538" y="320"/>
                    </a:lnTo>
                    <a:lnTo>
                      <a:pt x="5540" y="331"/>
                    </a:lnTo>
                    <a:lnTo>
                      <a:pt x="5540" y="345"/>
                    </a:lnTo>
                    <a:lnTo>
                      <a:pt x="5540" y="361"/>
                    </a:lnTo>
                    <a:lnTo>
                      <a:pt x="5542" y="374"/>
                    </a:lnTo>
                    <a:lnTo>
                      <a:pt x="5545" y="383"/>
                    </a:lnTo>
                    <a:lnTo>
                      <a:pt x="5545" y="361"/>
                    </a:lnTo>
                    <a:lnTo>
                      <a:pt x="5545" y="338"/>
                    </a:lnTo>
                    <a:lnTo>
                      <a:pt x="5545" y="318"/>
                    </a:lnTo>
                    <a:lnTo>
                      <a:pt x="5545" y="303"/>
                    </a:lnTo>
                    <a:lnTo>
                      <a:pt x="5547" y="303"/>
                    </a:lnTo>
                    <a:lnTo>
                      <a:pt x="5547" y="301"/>
                    </a:lnTo>
                    <a:lnTo>
                      <a:pt x="5549" y="300"/>
                    </a:lnTo>
                    <a:lnTo>
                      <a:pt x="5551" y="296"/>
                    </a:lnTo>
                    <a:lnTo>
                      <a:pt x="5551" y="291"/>
                    </a:lnTo>
                    <a:lnTo>
                      <a:pt x="5545" y="291"/>
                    </a:lnTo>
                    <a:lnTo>
                      <a:pt x="5545" y="271"/>
                    </a:lnTo>
                    <a:lnTo>
                      <a:pt x="5542" y="271"/>
                    </a:lnTo>
                    <a:lnTo>
                      <a:pt x="5540" y="269"/>
                    </a:lnTo>
                    <a:lnTo>
                      <a:pt x="5540" y="265"/>
                    </a:lnTo>
                    <a:lnTo>
                      <a:pt x="5540" y="263"/>
                    </a:lnTo>
                    <a:lnTo>
                      <a:pt x="5538" y="260"/>
                    </a:lnTo>
                    <a:lnTo>
                      <a:pt x="5538" y="254"/>
                    </a:lnTo>
                    <a:lnTo>
                      <a:pt x="5545" y="260"/>
                    </a:lnTo>
                    <a:lnTo>
                      <a:pt x="5545" y="247"/>
                    </a:lnTo>
                    <a:lnTo>
                      <a:pt x="5558" y="251"/>
                    </a:lnTo>
                    <a:lnTo>
                      <a:pt x="5560" y="263"/>
                    </a:lnTo>
                    <a:lnTo>
                      <a:pt x="5563" y="274"/>
                    </a:lnTo>
                    <a:lnTo>
                      <a:pt x="5565" y="283"/>
                    </a:lnTo>
                    <a:lnTo>
                      <a:pt x="5565" y="307"/>
                    </a:lnTo>
                    <a:lnTo>
                      <a:pt x="5578" y="311"/>
                    </a:lnTo>
                    <a:lnTo>
                      <a:pt x="5578" y="314"/>
                    </a:lnTo>
                    <a:lnTo>
                      <a:pt x="5574" y="321"/>
                    </a:lnTo>
                    <a:lnTo>
                      <a:pt x="5573" y="334"/>
                    </a:lnTo>
                    <a:lnTo>
                      <a:pt x="5573" y="349"/>
                    </a:lnTo>
                    <a:lnTo>
                      <a:pt x="5574" y="360"/>
                    </a:lnTo>
                    <a:lnTo>
                      <a:pt x="5578" y="360"/>
                    </a:lnTo>
                    <a:lnTo>
                      <a:pt x="5585" y="463"/>
                    </a:lnTo>
                    <a:lnTo>
                      <a:pt x="5594" y="463"/>
                    </a:lnTo>
                    <a:lnTo>
                      <a:pt x="5596" y="429"/>
                    </a:lnTo>
                    <a:lnTo>
                      <a:pt x="5598" y="391"/>
                    </a:lnTo>
                    <a:lnTo>
                      <a:pt x="5598" y="351"/>
                    </a:lnTo>
                    <a:lnTo>
                      <a:pt x="5598" y="307"/>
                    </a:lnTo>
                    <a:lnTo>
                      <a:pt x="5594" y="307"/>
                    </a:lnTo>
                    <a:lnTo>
                      <a:pt x="5594" y="283"/>
                    </a:lnTo>
                    <a:lnTo>
                      <a:pt x="5591" y="283"/>
                    </a:lnTo>
                    <a:lnTo>
                      <a:pt x="5585" y="254"/>
                    </a:lnTo>
                    <a:lnTo>
                      <a:pt x="5591" y="254"/>
                    </a:lnTo>
                    <a:lnTo>
                      <a:pt x="5591" y="260"/>
                    </a:lnTo>
                    <a:lnTo>
                      <a:pt x="5596" y="267"/>
                    </a:lnTo>
                    <a:lnTo>
                      <a:pt x="5600" y="274"/>
                    </a:lnTo>
                    <a:lnTo>
                      <a:pt x="5600" y="283"/>
                    </a:lnTo>
                    <a:lnTo>
                      <a:pt x="5602" y="296"/>
                    </a:lnTo>
                    <a:lnTo>
                      <a:pt x="5605" y="296"/>
                    </a:lnTo>
                    <a:lnTo>
                      <a:pt x="5605" y="320"/>
                    </a:lnTo>
                    <a:lnTo>
                      <a:pt x="5611" y="320"/>
                    </a:lnTo>
                    <a:lnTo>
                      <a:pt x="5611" y="334"/>
                    </a:lnTo>
                    <a:lnTo>
                      <a:pt x="5614" y="334"/>
                    </a:lnTo>
                    <a:lnTo>
                      <a:pt x="5616" y="349"/>
                    </a:lnTo>
                    <a:lnTo>
                      <a:pt x="5616" y="361"/>
                    </a:lnTo>
                    <a:lnTo>
                      <a:pt x="5616" y="372"/>
                    </a:lnTo>
                    <a:lnTo>
                      <a:pt x="5622" y="383"/>
                    </a:lnTo>
                    <a:lnTo>
                      <a:pt x="5623" y="352"/>
                    </a:lnTo>
                    <a:lnTo>
                      <a:pt x="5625" y="321"/>
                    </a:lnTo>
                    <a:lnTo>
                      <a:pt x="5627" y="291"/>
                    </a:lnTo>
                    <a:lnTo>
                      <a:pt x="5622" y="263"/>
                    </a:lnTo>
                    <a:lnTo>
                      <a:pt x="5622" y="236"/>
                    </a:lnTo>
                    <a:lnTo>
                      <a:pt x="5618" y="236"/>
                    </a:lnTo>
                    <a:lnTo>
                      <a:pt x="5614" y="211"/>
                    </a:lnTo>
                    <a:lnTo>
                      <a:pt x="5605" y="207"/>
                    </a:lnTo>
                    <a:lnTo>
                      <a:pt x="5594" y="187"/>
                    </a:lnTo>
                    <a:lnTo>
                      <a:pt x="5605" y="187"/>
                    </a:lnTo>
                    <a:lnTo>
                      <a:pt x="5605" y="183"/>
                    </a:lnTo>
                    <a:lnTo>
                      <a:pt x="5596" y="172"/>
                    </a:lnTo>
                    <a:lnTo>
                      <a:pt x="5587" y="158"/>
                    </a:lnTo>
                    <a:lnTo>
                      <a:pt x="5582" y="143"/>
                    </a:lnTo>
                    <a:lnTo>
                      <a:pt x="5594" y="143"/>
                    </a:lnTo>
                    <a:lnTo>
                      <a:pt x="5596" y="151"/>
                    </a:lnTo>
                    <a:lnTo>
                      <a:pt x="5600" y="156"/>
                    </a:lnTo>
                    <a:lnTo>
                      <a:pt x="5603" y="161"/>
                    </a:lnTo>
                    <a:lnTo>
                      <a:pt x="5607" y="165"/>
                    </a:lnTo>
                    <a:lnTo>
                      <a:pt x="5611" y="171"/>
                    </a:lnTo>
                    <a:lnTo>
                      <a:pt x="5611" y="180"/>
                    </a:lnTo>
                    <a:lnTo>
                      <a:pt x="5614" y="180"/>
                    </a:lnTo>
                    <a:lnTo>
                      <a:pt x="5614" y="187"/>
                    </a:lnTo>
                    <a:lnTo>
                      <a:pt x="5622" y="191"/>
                    </a:lnTo>
                    <a:lnTo>
                      <a:pt x="5625" y="211"/>
                    </a:lnTo>
                    <a:lnTo>
                      <a:pt x="5631" y="211"/>
                    </a:lnTo>
                    <a:lnTo>
                      <a:pt x="5634" y="227"/>
                    </a:lnTo>
                    <a:lnTo>
                      <a:pt x="5638" y="227"/>
                    </a:lnTo>
                    <a:lnTo>
                      <a:pt x="5638" y="240"/>
                    </a:lnTo>
                    <a:lnTo>
                      <a:pt x="5642" y="240"/>
                    </a:lnTo>
                    <a:lnTo>
                      <a:pt x="5642" y="260"/>
                    </a:lnTo>
                    <a:lnTo>
                      <a:pt x="5645" y="260"/>
                    </a:lnTo>
                    <a:lnTo>
                      <a:pt x="5654" y="311"/>
                    </a:lnTo>
                    <a:lnTo>
                      <a:pt x="5658" y="311"/>
                    </a:lnTo>
                    <a:lnTo>
                      <a:pt x="5660" y="267"/>
                    </a:lnTo>
                    <a:lnTo>
                      <a:pt x="5663" y="223"/>
                    </a:lnTo>
                    <a:lnTo>
                      <a:pt x="5665" y="176"/>
                    </a:lnTo>
                    <a:lnTo>
                      <a:pt x="5658" y="176"/>
                    </a:lnTo>
                    <a:lnTo>
                      <a:pt x="5654" y="156"/>
                    </a:lnTo>
                    <a:lnTo>
                      <a:pt x="5645" y="141"/>
                    </a:lnTo>
                    <a:lnTo>
                      <a:pt x="5636" y="127"/>
                    </a:lnTo>
                    <a:lnTo>
                      <a:pt x="5627" y="112"/>
                    </a:lnTo>
                    <a:lnTo>
                      <a:pt x="5622" y="94"/>
                    </a:lnTo>
                    <a:lnTo>
                      <a:pt x="5631" y="94"/>
                    </a:lnTo>
                    <a:lnTo>
                      <a:pt x="5634" y="107"/>
                    </a:lnTo>
                    <a:lnTo>
                      <a:pt x="5642" y="111"/>
                    </a:lnTo>
                    <a:lnTo>
                      <a:pt x="5654" y="134"/>
                    </a:lnTo>
                    <a:lnTo>
                      <a:pt x="5662" y="160"/>
                    </a:lnTo>
                    <a:lnTo>
                      <a:pt x="5665" y="160"/>
                    </a:lnTo>
                    <a:lnTo>
                      <a:pt x="5665" y="87"/>
                    </a:lnTo>
                    <a:lnTo>
                      <a:pt x="5671" y="87"/>
                    </a:lnTo>
                    <a:lnTo>
                      <a:pt x="5671" y="54"/>
                    </a:lnTo>
                    <a:lnTo>
                      <a:pt x="5674" y="54"/>
                    </a:lnTo>
                    <a:lnTo>
                      <a:pt x="5676" y="51"/>
                    </a:lnTo>
                    <a:lnTo>
                      <a:pt x="5676" y="47"/>
                    </a:lnTo>
                    <a:lnTo>
                      <a:pt x="5676" y="43"/>
                    </a:lnTo>
                    <a:lnTo>
                      <a:pt x="5678" y="40"/>
                    </a:lnTo>
                    <a:lnTo>
                      <a:pt x="5680" y="40"/>
                    </a:lnTo>
                    <a:lnTo>
                      <a:pt x="5680" y="41"/>
                    </a:lnTo>
                    <a:lnTo>
                      <a:pt x="5680" y="41"/>
                    </a:lnTo>
                    <a:lnTo>
                      <a:pt x="5680" y="41"/>
                    </a:lnTo>
                    <a:lnTo>
                      <a:pt x="5682" y="41"/>
                    </a:lnTo>
                    <a:lnTo>
                      <a:pt x="5682" y="43"/>
                    </a:lnTo>
                    <a:lnTo>
                      <a:pt x="5685" y="43"/>
                    </a:lnTo>
                    <a:lnTo>
                      <a:pt x="5682" y="87"/>
                    </a:lnTo>
                    <a:lnTo>
                      <a:pt x="5678" y="87"/>
                    </a:lnTo>
                    <a:lnTo>
                      <a:pt x="5682" y="107"/>
                    </a:lnTo>
                    <a:lnTo>
                      <a:pt x="5689" y="111"/>
                    </a:lnTo>
                    <a:lnTo>
                      <a:pt x="5693" y="114"/>
                    </a:lnTo>
                    <a:lnTo>
                      <a:pt x="5698" y="118"/>
                    </a:lnTo>
                    <a:lnTo>
                      <a:pt x="5703" y="121"/>
                    </a:lnTo>
                    <a:lnTo>
                      <a:pt x="5711" y="123"/>
                    </a:lnTo>
                    <a:lnTo>
                      <a:pt x="5711" y="120"/>
                    </a:lnTo>
                    <a:lnTo>
                      <a:pt x="5722" y="111"/>
                    </a:lnTo>
                    <a:lnTo>
                      <a:pt x="5722" y="94"/>
                    </a:lnTo>
                    <a:lnTo>
                      <a:pt x="5734" y="94"/>
                    </a:lnTo>
                    <a:lnTo>
                      <a:pt x="5734" y="103"/>
                    </a:lnTo>
                    <a:lnTo>
                      <a:pt x="5731" y="103"/>
                    </a:lnTo>
                    <a:lnTo>
                      <a:pt x="5731" y="107"/>
                    </a:lnTo>
                    <a:lnTo>
                      <a:pt x="5734" y="107"/>
                    </a:lnTo>
                    <a:lnTo>
                      <a:pt x="5733" y="109"/>
                    </a:lnTo>
                    <a:lnTo>
                      <a:pt x="5733" y="109"/>
                    </a:lnTo>
                    <a:lnTo>
                      <a:pt x="5733" y="109"/>
                    </a:lnTo>
                    <a:lnTo>
                      <a:pt x="5731" y="109"/>
                    </a:lnTo>
                    <a:lnTo>
                      <a:pt x="5731" y="111"/>
                    </a:lnTo>
                    <a:lnTo>
                      <a:pt x="5731" y="140"/>
                    </a:lnTo>
                    <a:lnTo>
                      <a:pt x="5725" y="140"/>
                    </a:lnTo>
                    <a:lnTo>
                      <a:pt x="5731" y="151"/>
                    </a:lnTo>
                    <a:lnTo>
                      <a:pt x="5725" y="151"/>
                    </a:lnTo>
                    <a:lnTo>
                      <a:pt x="5725" y="154"/>
                    </a:lnTo>
                    <a:lnTo>
                      <a:pt x="5731" y="154"/>
                    </a:lnTo>
                    <a:lnTo>
                      <a:pt x="5731" y="163"/>
                    </a:lnTo>
                    <a:lnTo>
                      <a:pt x="5738" y="167"/>
                    </a:lnTo>
                    <a:lnTo>
                      <a:pt x="5751" y="203"/>
                    </a:lnTo>
                    <a:lnTo>
                      <a:pt x="5754" y="203"/>
                    </a:lnTo>
                    <a:lnTo>
                      <a:pt x="5756" y="176"/>
                    </a:lnTo>
                    <a:lnTo>
                      <a:pt x="5760" y="152"/>
                    </a:lnTo>
                    <a:lnTo>
                      <a:pt x="5765" y="131"/>
                    </a:lnTo>
                    <a:lnTo>
                      <a:pt x="5771" y="107"/>
                    </a:lnTo>
                    <a:lnTo>
                      <a:pt x="5782" y="103"/>
                    </a:lnTo>
                    <a:lnTo>
                      <a:pt x="5782" y="94"/>
                    </a:lnTo>
                    <a:lnTo>
                      <a:pt x="5794" y="100"/>
                    </a:lnTo>
                    <a:lnTo>
                      <a:pt x="5791" y="123"/>
                    </a:lnTo>
                    <a:lnTo>
                      <a:pt x="5785" y="123"/>
                    </a:lnTo>
                    <a:lnTo>
                      <a:pt x="5785" y="160"/>
                    </a:lnTo>
                    <a:lnTo>
                      <a:pt x="5782" y="160"/>
                    </a:lnTo>
                    <a:lnTo>
                      <a:pt x="5778" y="207"/>
                    </a:lnTo>
                    <a:lnTo>
                      <a:pt x="5774" y="207"/>
                    </a:lnTo>
                    <a:lnTo>
                      <a:pt x="5774" y="243"/>
                    </a:lnTo>
                    <a:lnTo>
                      <a:pt x="5771" y="243"/>
                    </a:lnTo>
                    <a:lnTo>
                      <a:pt x="5774" y="300"/>
                    </a:lnTo>
                    <a:lnTo>
                      <a:pt x="5778" y="300"/>
                    </a:lnTo>
                    <a:lnTo>
                      <a:pt x="5780" y="312"/>
                    </a:lnTo>
                    <a:lnTo>
                      <a:pt x="5780" y="323"/>
                    </a:lnTo>
                    <a:lnTo>
                      <a:pt x="5780" y="334"/>
                    </a:lnTo>
                    <a:lnTo>
                      <a:pt x="5785" y="343"/>
                    </a:lnTo>
                    <a:lnTo>
                      <a:pt x="5783" y="314"/>
                    </a:lnTo>
                    <a:lnTo>
                      <a:pt x="5778" y="287"/>
                    </a:lnTo>
                    <a:lnTo>
                      <a:pt x="5774" y="260"/>
                    </a:lnTo>
                    <a:lnTo>
                      <a:pt x="5776" y="260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8" y="263"/>
                    </a:lnTo>
                    <a:lnTo>
                      <a:pt x="5791" y="260"/>
                    </a:lnTo>
                    <a:lnTo>
                      <a:pt x="5791" y="263"/>
                    </a:lnTo>
                    <a:lnTo>
                      <a:pt x="5796" y="276"/>
                    </a:lnTo>
                    <a:lnTo>
                      <a:pt x="5802" y="292"/>
                    </a:lnTo>
                    <a:lnTo>
                      <a:pt x="5807" y="311"/>
                    </a:lnTo>
                    <a:lnTo>
                      <a:pt x="5811" y="327"/>
                    </a:lnTo>
                    <a:lnTo>
                      <a:pt x="5811" y="351"/>
                    </a:lnTo>
                    <a:lnTo>
                      <a:pt x="5814" y="351"/>
                    </a:lnTo>
                    <a:lnTo>
                      <a:pt x="5814" y="309"/>
                    </a:lnTo>
                    <a:lnTo>
                      <a:pt x="5818" y="267"/>
                    </a:lnTo>
                    <a:lnTo>
                      <a:pt x="5825" y="225"/>
                    </a:lnTo>
                    <a:lnTo>
                      <a:pt x="5834" y="191"/>
                    </a:lnTo>
                    <a:lnTo>
                      <a:pt x="5842" y="140"/>
                    </a:lnTo>
                    <a:lnTo>
                      <a:pt x="5845" y="140"/>
                    </a:lnTo>
                    <a:lnTo>
                      <a:pt x="5847" y="138"/>
                    </a:lnTo>
                    <a:lnTo>
                      <a:pt x="5849" y="136"/>
                    </a:lnTo>
                    <a:lnTo>
                      <a:pt x="5849" y="136"/>
                    </a:lnTo>
                    <a:lnTo>
                      <a:pt x="5849" y="136"/>
                    </a:lnTo>
                    <a:lnTo>
                      <a:pt x="5851" y="136"/>
                    </a:lnTo>
                    <a:lnTo>
                      <a:pt x="5854" y="136"/>
                    </a:lnTo>
                    <a:lnTo>
                      <a:pt x="5853" y="161"/>
                    </a:lnTo>
                    <a:lnTo>
                      <a:pt x="5853" y="192"/>
                    </a:lnTo>
                    <a:lnTo>
                      <a:pt x="5851" y="223"/>
                    </a:lnTo>
                    <a:lnTo>
                      <a:pt x="5849" y="245"/>
                    </a:lnTo>
                    <a:lnTo>
                      <a:pt x="5849" y="272"/>
                    </a:lnTo>
                    <a:lnTo>
                      <a:pt x="5853" y="303"/>
                    </a:lnTo>
                    <a:lnTo>
                      <a:pt x="5858" y="334"/>
                    </a:lnTo>
                    <a:lnTo>
                      <a:pt x="5863" y="363"/>
                    </a:lnTo>
                    <a:lnTo>
                      <a:pt x="5871" y="387"/>
                    </a:lnTo>
                    <a:lnTo>
                      <a:pt x="5873" y="401"/>
                    </a:lnTo>
                    <a:lnTo>
                      <a:pt x="5873" y="420"/>
                    </a:lnTo>
                    <a:lnTo>
                      <a:pt x="5873" y="436"/>
                    </a:lnTo>
                    <a:lnTo>
                      <a:pt x="5873" y="452"/>
                    </a:lnTo>
                    <a:lnTo>
                      <a:pt x="5878" y="463"/>
                    </a:lnTo>
                    <a:lnTo>
                      <a:pt x="5885" y="347"/>
                    </a:lnTo>
                    <a:lnTo>
                      <a:pt x="5882" y="347"/>
                    </a:lnTo>
                    <a:lnTo>
                      <a:pt x="5882" y="300"/>
                    </a:lnTo>
                    <a:lnTo>
                      <a:pt x="5874" y="280"/>
                    </a:lnTo>
                    <a:lnTo>
                      <a:pt x="5871" y="260"/>
                    </a:lnTo>
                    <a:lnTo>
                      <a:pt x="5882" y="263"/>
                    </a:lnTo>
                    <a:lnTo>
                      <a:pt x="5883" y="274"/>
                    </a:lnTo>
                    <a:lnTo>
                      <a:pt x="5889" y="289"/>
                    </a:lnTo>
                    <a:lnTo>
                      <a:pt x="5893" y="305"/>
                    </a:lnTo>
                    <a:lnTo>
                      <a:pt x="5898" y="320"/>
                    </a:lnTo>
                    <a:lnTo>
                      <a:pt x="5902" y="327"/>
                    </a:lnTo>
                    <a:lnTo>
                      <a:pt x="5902" y="320"/>
                    </a:lnTo>
                    <a:lnTo>
                      <a:pt x="5905" y="311"/>
                    </a:lnTo>
                    <a:lnTo>
                      <a:pt x="5907" y="296"/>
                    </a:lnTo>
                    <a:lnTo>
                      <a:pt x="5907" y="276"/>
                    </a:lnTo>
                    <a:lnTo>
                      <a:pt x="5907" y="260"/>
                    </a:lnTo>
                    <a:lnTo>
                      <a:pt x="5905" y="247"/>
                    </a:lnTo>
                    <a:lnTo>
                      <a:pt x="5902" y="247"/>
                    </a:lnTo>
                    <a:lnTo>
                      <a:pt x="5902" y="183"/>
                    </a:lnTo>
                    <a:lnTo>
                      <a:pt x="5898" y="183"/>
                    </a:lnTo>
                    <a:lnTo>
                      <a:pt x="5898" y="160"/>
                    </a:lnTo>
                    <a:lnTo>
                      <a:pt x="5894" y="160"/>
                    </a:lnTo>
                    <a:lnTo>
                      <a:pt x="5894" y="136"/>
                    </a:lnTo>
                    <a:lnTo>
                      <a:pt x="5891" y="136"/>
                    </a:lnTo>
                    <a:lnTo>
                      <a:pt x="5891" y="114"/>
                    </a:lnTo>
                    <a:lnTo>
                      <a:pt x="5885" y="114"/>
                    </a:lnTo>
                    <a:lnTo>
                      <a:pt x="5885" y="87"/>
                    </a:lnTo>
                    <a:lnTo>
                      <a:pt x="5882" y="87"/>
                    </a:lnTo>
                    <a:lnTo>
                      <a:pt x="5878" y="63"/>
                    </a:lnTo>
                    <a:lnTo>
                      <a:pt x="5891" y="67"/>
                    </a:lnTo>
                    <a:lnTo>
                      <a:pt x="5918" y="214"/>
                    </a:lnTo>
                    <a:lnTo>
                      <a:pt x="5920" y="227"/>
                    </a:lnTo>
                    <a:lnTo>
                      <a:pt x="5918" y="238"/>
                    </a:lnTo>
                    <a:lnTo>
                      <a:pt x="5918" y="247"/>
                    </a:lnTo>
                    <a:lnTo>
                      <a:pt x="5922" y="254"/>
                    </a:lnTo>
                    <a:lnTo>
                      <a:pt x="5934" y="163"/>
                    </a:lnTo>
                    <a:lnTo>
                      <a:pt x="5943" y="131"/>
                    </a:lnTo>
                    <a:lnTo>
                      <a:pt x="5951" y="94"/>
                    </a:lnTo>
                    <a:lnTo>
                      <a:pt x="5962" y="100"/>
                    </a:lnTo>
                    <a:lnTo>
                      <a:pt x="5960" y="109"/>
                    </a:lnTo>
                    <a:lnTo>
                      <a:pt x="5954" y="123"/>
                    </a:lnTo>
                    <a:lnTo>
                      <a:pt x="5951" y="141"/>
                    </a:lnTo>
                    <a:lnTo>
                      <a:pt x="5947" y="160"/>
                    </a:lnTo>
                    <a:lnTo>
                      <a:pt x="5945" y="178"/>
                    </a:lnTo>
                    <a:lnTo>
                      <a:pt x="5943" y="191"/>
                    </a:lnTo>
                    <a:lnTo>
                      <a:pt x="5945" y="200"/>
                    </a:lnTo>
                    <a:lnTo>
                      <a:pt x="5947" y="191"/>
                    </a:lnTo>
                    <a:lnTo>
                      <a:pt x="5947" y="185"/>
                    </a:lnTo>
                    <a:lnTo>
                      <a:pt x="5949" y="180"/>
                    </a:lnTo>
                    <a:lnTo>
                      <a:pt x="5953" y="176"/>
                    </a:lnTo>
                    <a:lnTo>
                      <a:pt x="5956" y="172"/>
                    </a:lnTo>
                    <a:lnTo>
                      <a:pt x="5962" y="171"/>
                    </a:lnTo>
                    <a:lnTo>
                      <a:pt x="5962" y="211"/>
                    </a:lnTo>
                    <a:lnTo>
                      <a:pt x="5965" y="211"/>
                    </a:lnTo>
                    <a:lnTo>
                      <a:pt x="5965" y="203"/>
                    </a:lnTo>
                    <a:lnTo>
                      <a:pt x="5978" y="192"/>
                    </a:lnTo>
                    <a:lnTo>
                      <a:pt x="5987" y="178"/>
                    </a:lnTo>
                    <a:lnTo>
                      <a:pt x="5998" y="167"/>
                    </a:lnTo>
                    <a:lnTo>
                      <a:pt x="5998" y="183"/>
                    </a:lnTo>
                    <a:lnTo>
                      <a:pt x="5987" y="194"/>
                    </a:lnTo>
                    <a:lnTo>
                      <a:pt x="5980" y="209"/>
                    </a:lnTo>
                    <a:lnTo>
                      <a:pt x="5971" y="223"/>
                    </a:lnTo>
                    <a:lnTo>
                      <a:pt x="5962" y="236"/>
                    </a:lnTo>
                    <a:lnTo>
                      <a:pt x="5982" y="307"/>
                    </a:lnTo>
                    <a:lnTo>
                      <a:pt x="5985" y="307"/>
                    </a:lnTo>
                    <a:lnTo>
                      <a:pt x="5987" y="292"/>
                    </a:lnTo>
                    <a:lnTo>
                      <a:pt x="5991" y="283"/>
                    </a:lnTo>
                    <a:lnTo>
                      <a:pt x="5994" y="274"/>
                    </a:lnTo>
                    <a:lnTo>
                      <a:pt x="5994" y="254"/>
                    </a:lnTo>
                    <a:lnTo>
                      <a:pt x="5998" y="254"/>
                    </a:lnTo>
                    <a:lnTo>
                      <a:pt x="5998" y="654"/>
                    </a:lnTo>
                    <a:lnTo>
                      <a:pt x="0" y="654"/>
                    </a:lnTo>
                    <a:lnTo>
                      <a:pt x="0" y="247"/>
                    </a:lnTo>
                    <a:lnTo>
                      <a:pt x="2" y="247"/>
                    </a:lnTo>
                    <a:lnTo>
                      <a:pt x="2" y="254"/>
                    </a:lnTo>
                    <a:lnTo>
                      <a:pt x="5" y="254"/>
                    </a:lnTo>
                    <a:lnTo>
                      <a:pt x="5" y="271"/>
                    </a:lnTo>
                    <a:lnTo>
                      <a:pt x="11" y="271"/>
                    </a:lnTo>
                    <a:lnTo>
                      <a:pt x="14" y="307"/>
                    </a:lnTo>
                    <a:lnTo>
                      <a:pt x="25" y="307"/>
                    </a:lnTo>
                    <a:lnTo>
                      <a:pt x="25" y="323"/>
                    </a:lnTo>
                    <a:lnTo>
                      <a:pt x="31" y="323"/>
                    </a:lnTo>
                    <a:lnTo>
                      <a:pt x="31" y="403"/>
                    </a:lnTo>
                    <a:lnTo>
                      <a:pt x="34" y="403"/>
                    </a:lnTo>
                    <a:lnTo>
                      <a:pt x="34" y="434"/>
                    </a:lnTo>
                    <a:lnTo>
                      <a:pt x="38" y="434"/>
                    </a:lnTo>
                    <a:lnTo>
                      <a:pt x="42" y="300"/>
                    </a:lnTo>
                    <a:lnTo>
                      <a:pt x="38" y="283"/>
                    </a:lnTo>
                    <a:lnTo>
                      <a:pt x="33" y="269"/>
                    </a:lnTo>
                    <a:lnTo>
                      <a:pt x="31" y="251"/>
                    </a:lnTo>
                    <a:lnTo>
                      <a:pt x="34" y="251"/>
                    </a:lnTo>
                    <a:lnTo>
                      <a:pt x="34" y="254"/>
                    </a:lnTo>
                    <a:lnTo>
                      <a:pt x="38" y="254"/>
                    </a:lnTo>
                    <a:lnTo>
                      <a:pt x="42" y="267"/>
                    </a:lnTo>
                    <a:lnTo>
                      <a:pt x="45" y="278"/>
                    </a:lnTo>
                    <a:lnTo>
                      <a:pt x="51" y="287"/>
                    </a:lnTo>
                    <a:lnTo>
                      <a:pt x="54" y="207"/>
                    </a:lnTo>
                    <a:lnTo>
                      <a:pt x="45" y="203"/>
                    </a:lnTo>
                    <a:lnTo>
                      <a:pt x="42" y="187"/>
                    </a:lnTo>
                    <a:lnTo>
                      <a:pt x="51" y="187"/>
                    </a:lnTo>
                    <a:lnTo>
                      <a:pt x="45" y="174"/>
                    </a:lnTo>
                    <a:lnTo>
                      <a:pt x="42" y="161"/>
                    </a:lnTo>
                    <a:lnTo>
                      <a:pt x="38" y="147"/>
                    </a:lnTo>
                    <a:lnTo>
                      <a:pt x="43" y="149"/>
                    </a:lnTo>
                    <a:lnTo>
                      <a:pt x="47" y="151"/>
                    </a:lnTo>
                    <a:lnTo>
                      <a:pt x="47" y="151"/>
                    </a:lnTo>
                    <a:lnTo>
                      <a:pt x="49" y="152"/>
                    </a:lnTo>
                    <a:lnTo>
                      <a:pt x="47" y="154"/>
                    </a:lnTo>
                    <a:lnTo>
                      <a:pt x="47" y="156"/>
                    </a:lnTo>
                    <a:lnTo>
                      <a:pt x="47" y="158"/>
                    </a:lnTo>
                    <a:lnTo>
                      <a:pt x="49" y="160"/>
                    </a:lnTo>
                    <a:lnTo>
                      <a:pt x="51" y="163"/>
                    </a:lnTo>
                    <a:lnTo>
                      <a:pt x="54" y="163"/>
                    </a:lnTo>
                    <a:lnTo>
                      <a:pt x="51" y="123"/>
                    </a:lnTo>
                    <a:lnTo>
                      <a:pt x="62" y="123"/>
                    </a:lnTo>
                    <a:lnTo>
                      <a:pt x="65" y="147"/>
                    </a:lnTo>
                    <a:lnTo>
                      <a:pt x="71" y="167"/>
                    </a:lnTo>
                    <a:lnTo>
                      <a:pt x="71" y="203"/>
                    </a:lnTo>
                    <a:lnTo>
                      <a:pt x="74" y="203"/>
                    </a:lnTo>
                    <a:lnTo>
                      <a:pt x="74" y="231"/>
                    </a:lnTo>
                    <a:lnTo>
                      <a:pt x="78" y="231"/>
                    </a:lnTo>
                    <a:lnTo>
                      <a:pt x="78" y="240"/>
                    </a:lnTo>
                    <a:lnTo>
                      <a:pt x="82" y="240"/>
                    </a:lnTo>
                    <a:lnTo>
                      <a:pt x="85" y="263"/>
                    </a:lnTo>
                    <a:lnTo>
                      <a:pt x="91" y="263"/>
                    </a:lnTo>
                    <a:lnTo>
                      <a:pt x="91" y="231"/>
                    </a:lnTo>
                    <a:lnTo>
                      <a:pt x="93" y="201"/>
                    </a:lnTo>
                    <a:lnTo>
                      <a:pt x="98" y="176"/>
                    </a:lnTo>
                    <a:lnTo>
                      <a:pt x="102" y="176"/>
                    </a:lnTo>
                    <a:lnTo>
                      <a:pt x="102" y="180"/>
                    </a:lnTo>
                    <a:lnTo>
                      <a:pt x="103" y="189"/>
                    </a:lnTo>
                    <a:lnTo>
                      <a:pt x="103" y="203"/>
                    </a:lnTo>
                    <a:lnTo>
                      <a:pt x="100" y="220"/>
                    </a:lnTo>
                    <a:lnTo>
                      <a:pt x="96" y="236"/>
                    </a:lnTo>
                    <a:lnTo>
                      <a:pt x="98" y="251"/>
                    </a:lnTo>
                    <a:lnTo>
                      <a:pt x="102" y="251"/>
                    </a:lnTo>
                    <a:lnTo>
                      <a:pt x="102" y="283"/>
                    </a:lnTo>
                    <a:lnTo>
                      <a:pt x="105" y="283"/>
                    </a:lnTo>
                    <a:lnTo>
                      <a:pt x="105" y="323"/>
                    </a:lnTo>
                    <a:lnTo>
                      <a:pt x="111" y="323"/>
                    </a:lnTo>
                    <a:lnTo>
                      <a:pt x="111" y="343"/>
                    </a:lnTo>
                    <a:lnTo>
                      <a:pt x="114" y="343"/>
                    </a:lnTo>
                    <a:lnTo>
                      <a:pt x="114" y="356"/>
                    </a:lnTo>
                    <a:lnTo>
                      <a:pt x="118" y="356"/>
                    </a:lnTo>
                    <a:lnTo>
                      <a:pt x="120" y="367"/>
                    </a:lnTo>
                    <a:lnTo>
                      <a:pt x="120" y="380"/>
                    </a:lnTo>
                    <a:lnTo>
                      <a:pt x="122" y="391"/>
                    </a:lnTo>
                    <a:lnTo>
                      <a:pt x="125" y="400"/>
                    </a:lnTo>
                    <a:lnTo>
                      <a:pt x="122" y="303"/>
                    </a:lnTo>
                    <a:lnTo>
                      <a:pt x="116" y="287"/>
                    </a:lnTo>
                    <a:lnTo>
                      <a:pt x="111" y="272"/>
                    </a:lnTo>
                    <a:lnTo>
                      <a:pt x="105" y="254"/>
                    </a:lnTo>
                    <a:lnTo>
                      <a:pt x="118" y="260"/>
                    </a:lnTo>
                    <a:lnTo>
                      <a:pt x="138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2" y="332"/>
                    </a:lnTo>
                    <a:lnTo>
                      <a:pt x="142" y="331"/>
                    </a:lnTo>
                    <a:lnTo>
                      <a:pt x="145" y="331"/>
                    </a:lnTo>
                    <a:lnTo>
                      <a:pt x="142" y="314"/>
                    </a:lnTo>
                    <a:lnTo>
                      <a:pt x="143" y="294"/>
                    </a:lnTo>
                    <a:lnTo>
                      <a:pt x="143" y="269"/>
                    </a:lnTo>
                    <a:lnTo>
                      <a:pt x="143" y="245"/>
                    </a:lnTo>
                    <a:lnTo>
                      <a:pt x="145" y="223"/>
                    </a:lnTo>
                    <a:lnTo>
                      <a:pt x="151" y="223"/>
                    </a:lnTo>
                    <a:lnTo>
                      <a:pt x="145" y="214"/>
                    </a:lnTo>
                    <a:lnTo>
                      <a:pt x="151" y="214"/>
                    </a:lnTo>
                    <a:lnTo>
                      <a:pt x="151" y="180"/>
                    </a:lnTo>
                    <a:lnTo>
                      <a:pt x="154" y="180"/>
                    </a:lnTo>
                    <a:lnTo>
                      <a:pt x="154" y="154"/>
                    </a:lnTo>
                    <a:lnTo>
                      <a:pt x="162" y="132"/>
                    </a:lnTo>
                    <a:lnTo>
                      <a:pt x="165" y="107"/>
                    </a:lnTo>
                    <a:lnTo>
                      <a:pt x="174" y="107"/>
                    </a:lnTo>
                    <a:lnTo>
                      <a:pt x="165" y="167"/>
                    </a:lnTo>
                    <a:lnTo>
                      <a:pt x="162" y="167"/>
                    </a:lnTo>
                    <a:lnTo>
                      <a:pt x="162" y="203"/>
                    </a:lnTo>
                    <a:lnTo>
                      <a:pt x="158" y="203"/>
                    </a:lnTo>
                    <a:lnTo>
                      <a:pt x="162" y="211"/>
                    </a:lnTo>
                    <a:lnTo>
                      <a:pt x="162" y="214"/>
                    </a:lnTo>
                    <a:lnTo>
                      <a:pt x="160" y="218"/>
                    </a:lnTo>
                    <a:lnTo>
                      <a:pt x="158" y="218"/>
                    </a:lnTo>
                    <a:lnTo>
                      <a:pt x="158" y="220"/>
                    </a:lnTo>
                    <a:lnTo>
                      <a:pt x="162" y="260"/>
                    </a:lnTo>
                    <a:lnTo>
                      <a:pt x="162" y="323"/>
                    </a:lnTo>
                    <a:lnTo>
                      <a:pt x="165" y="323"/>
                    </a:lnTo>
                    <a:lnTo>
                      <a:pt x="167" y="336"/>
                    </a:lnTo>
                    <a:lnTo>
                      <a:pt x="167" y="349"/>
                    </a:lnTo>
                    <a:lnTo>
                      <a:pt x="171" y="360"/>
                    </a:lnTo>
                    <a:lnTo>
                      <a:pt x="174" y="327"/>
                    </a:lnTo>
                    <a:lnTo>
                      <a:pt x="178" y="327"/>
                    </a:lnTo>
                    <a:lnTo>
                      <a:pt x="178" y="320"/>
                    </a:lnTo>
                    <a:lnTo>
                      <a:pt x="182" y="320"/>
                    </a:lnTo>
                    <a:lnTo>
                      <a:pt x="185" y="300"/>
                    </a:lnTo>
                    <a:lnTo>
                      <a:pt x="202" y="287"/>
                    </a:lnTo>
                    <a:lnTo>
                      <a:pt x="203" y="256"/>
                    </a:lnTo>
                    <a:lnTo>
                      <a:pt x="205" y="221"/>
                    </a:lnTo>
                    <a:lnTo>
                      <a:pt x="211" y="185"/>
                    </a:lnTo>
                    <a:lnTo>
                      <a:pt x="218" y="154"/>
                    </a:lnTo>
                    <a:lnTo>
                      <a:pt x="220" y="143"/>
                    </a:lnTo>
                    <a:lnTo>
                      <a:pt x="220" y="132"/>
                    </a:lnTo>
                    <a:lnTo>
                      <a:pt x="223" y="123"/>
                    </a:lnTo>
                    <a:lnTo>
                      <a:pt x="231" y="114"/>
                    </a:lnTo>
                    <a:lnTo>
                      <a:pt x="231" y="114"/>
                    </a:lnTo>
                    <a:lnTo>
                      <a:pt x="231" y="112"/>
                    </a:lnTo>
                    <a:lnTo>
                      <a:pt x="231" y="112"/>
                    </a:lnTo>
                    <a:lnTo>
                      <a:pt x="233" y="112"/>
                    </a:lnTo>
                    <a:lnTo>
                      <a:pt x="233" y="112"/>
                    </a:lnTo>
                    <a:lnTo>
                      <a:pt x="234" y="111"/>
                    </a:lnTo>
                    <a:lnTo>
                      <a:pt x="234" y="131"/>
                    </a:lnTo>
                    <a:lnTo>
                      <a:pt x="231" y="131"/>
                    </a:lnTo>
                    <a:lnTo>
                      <a:pt x="222" y="191"/>
                    </a:lnTo>
                    <a:lnTo>
                      <a:pt x="218" y="211"/>
                    </a:lnTo>
                    <a:lnTo>
                      <a:pt x="216" y="238"/>
                    </a:lnTo>
                    <a:lnTo>
                      <a:pt x="216" y="271"/>
                    </a:lnTo>
                    <a:lnTo>
                      <a:pt x="216" y="305"/>
                    </a:lnTo>
                    <a:lnTo>
                      <a:pt x="216" y="338"/>
                    </a:lnTo>
                    <a:lnTo>
                      <a:pt x="218" y="365"/>
                    </a:lnTo>
                    <a:lnTo>
                      <a:pt x="222" y="383"/>
                    </a:lnTo>
                    <a:lnTo>
                      <a:pt x="223" y="394"/>
                    </a:lnTo>
                    <a:lnTo>
                      <a:pt x="222" y="407"/>
                    </a:lnTo>
                    <a:lnTo>
                      <a:pt x="222" y="418"/>
                    </a:lnTo>
                    <a:lnTo>
                      <a:pt x="225" y="427"/>
                    </a:lnTo>
                    <a:lnTo>
                      <a:pt x="225" y="283"/>
                    </a:lnTo>
                    <a:lnTo>
                      <a:pt x="222" y="283"/>
                    </a:lnTo>
                    <a:lnTo>
                      <a:pt x="222" y="251"/>
                    </a:lnTo>
                    <a:lnTo>
                      <a:pt x="234" y="254"/>
                    </a:lnTo>
                    <a:lnTo>
                      <a:pt x="238" y="283"/>
                    </a:lnTo>
                    <a:lnTo>
                      <a:pt x="242" y="283"/>
                    </a:lnTo>
                    <a:lnTo>
                      <a:pt x="251" y="207"/>
                    </a:lnTo>
                    <a:lnTo>
                      <a:pt x="254" y="207"/>
                    </a:lnTo>
                    <a:lnTo>
                      <a:pt x="254" y="196"/>
                    </a:lnTo>
                    <a:lnTo>
                      <a:pt x="258" y="196"/>
                    </a:lnTo>
                    <a:lnTo>
                      <a:pt x="258" y="180"/>
                    </a:lnTo>
                    <a:lnTo>
                      <a:pt x="262" y="180"/>
                    </a:lnTo>
                    <a:lnTo>
                      <a:pt x="262" y="169"/>
                    </a:lnTo>
                    <a:lnTo>
                      <a:pt x="258" y="156"/>
                    </a:lnTo>
                    <a:lnTo>
                      <a:pt x="253" y="143"/>
                    </a:lnTo>
                    <a:lnTo>
                      <a:pt x="251" y="131"/>
                    </a:lnTo>
                    <a:lnTo>
                      <a:pt x="254" y="132"/>
                    </a:lnTo>
                    <a:lnTo>
                      <a:pt x="258" y="132"/>
                    </a:lnTo>
                    <a:lnTo>
                      <a:pt x="260" y="134"/>
                    </a:lnTo>
                    <a:lnTo>
                      <a:pt x="260" y="136"/>
                    </a:lnTo>
                    <a:lnTo>
                      <a:pt x="262" y="138"/>
                    </a:lnTo>
                    <a:lnTo>
                      <a:pt x="262" y="143"/>
                    </a:lnTo>
                    <a:lnTo>
                      <a:pt x="269" y="154"/>
                    </a:lnTo>
                    <a:lnTo>
                      <a:pt x="273" y="171"/>
                    </a:lnTo>
                    <a:lnTo>
                      <a:pt x="274" y="185"/>
                    </a:lnTo>
                    <a:lnTo>
                      <a:pt x="276" y="200"/>
                    </a:lnTo>
                    <a:lnTo>
                      <a:pt x="282" y="211"/>
                    </a:lnTo>
                    <a:lnTo>
                      <a:pt x="282" y="203"/>
                    </a:lnTo>
                    <a:lnTo>
                      <a:pt x="285" y="192"/>
                    </a:lnTo>
                    <a:lnTo>
                      <a:pt x="285" y="180"/>
                    </a:lnTo>
                    <a:lnTo>
                      <a:pt x="282" y="167"/>
                    </a:lnTo>
                    <a:lnTo>
                      <a:pt x="294" y="167"/>
                    </a:lnTo>
                    <a:lnTo>
                      <a:pt x="294" y="151"/>
                    </a:lnTo>
                    <a:lnTo>
                      <a:pt x="305" y="151"/>
                    </a:lnTo>
                    <a:lnTo>
                      <a:pt x="302" y="200"/>
                    </a:lnTo>
                    <a:lnTo>
                      <a:pt x="311" y="203"/>
                    </a:lnTo>
                    <a:lnTo>
                      <a:pt x="311" y="220"/>
                    </a:lnTo>
                    <a:lnTo>
                      <a:pt x="314" y="220"/>
                    </a:lnTo>
                    <a:lnTo>
                      <a:pt x="318" y="236"/>
                    </a:lnTo>
                    <a:lnTo>
                      <a:pt x="322" y="236"/>
                    </a:lnTo>
                    <a:lnTo>
                      <a:pt x="331" y="271"/>
                    </a:lnTo>
                    <a:lnTo>
                      <a:pt x="338" y="271"/>
                    </a:lnTo>
                    <a:lnTo>
                      <a:pt x="342" y="307"/>
                    </a:lnTo>
                    <a:lnTo>
                      <a:pt x="345" y="307"/>
                    </a:lnTo>
                    <a:lnTo>
                      <a:pt x="345" y="303"/>
                    </a:lnTo>
                    <a:lnTo>
                      <a:pt x="354" y="289"/>
                    </a:lnTo>
                    <a:lnTo>
                      <a:pt x="356" y="269"/>
                    </a:lnTo>
                    <a:lnTo>
                      <a:pt x="356" y="245"/>
                    </a:lnTo>
                    <a:lnTo>
                      <a:pt x="354" y="221"/>
                    </a:lnTo>
                    <a:lnTo>
                      <a:pt x="353" y="198"/>
                    </a:lnTo>
                    <a:lnTo>
                      <a:pt x="351" y="180"/>
                    </a:lnTo>
                    <a:lnTo>
                      <a:pt x="354" y="180"/>
                    </a:lnTo>
                    <a:lnTo>
                      <a:pt x="354" y="183"/>
                    </a:lnTo>
                    <a:lnTo>
                      <a:pt x="356" y="185"/>
                    </a:lnTo>
                    <a:lnTo>
                      <a:pt x="356" y="185"/>
                    </a:lnTo>
                    <a:lnTo>
                      <a:pt x="356" y="183"/>
                    </a:lnTo>
                    <a:lnTo>
                      <a:pt x="358" y="181"/>
                    </a:lnTo>
                    <a:lnTo>
                      <a:pt x="358" y="178"/>
                    </a:lnTo>
                    <a:lnTo>
                      <a:pt x="358" y="176"/>
                    </a:lnTo>
                    <a:lnTo>
                      <a:pt x="358" y="176"/>
                    </a:lnTo>
                    <a:lnTo>
                      <a:pt x="354" y="176"/>
                    </a:lnTo>
                    <a:lnTo>
                      <a:pt x="345" y="123"/>
                    </a:lnTo>
                    <a:lnTo>
                      <a:pt x="342" y="123"/>
                    </a:lnTo>
                    <a:lnTo>
                      <a:pt x="342" y="100"/>
                    </a:lnTo>
                    <a:lnTo>
                      <a:pt x="338" y="100"/>
                    </a:lnTo>
                    <a:lnTo>
                      <a:pt x="334" y="80"/>
                    </a:lnTo>
                    <a:lnTo>
                      <a:pt x="345" y="80"/>
                    </a:lnTo>
                    <a:lnTo>
                      <a:pt x="351" y="112"/>
                    </a:lnTo>
                    <a:lnTo>
                      <a:pt x="360" y="145"/>
                    </a:lnTo>
                    <a:lnTo>
                      <a:pt x="371" y="176"/>
                    </a:lnTo>
                    <a:lnTo>
                      <a:pt x="378" y="240"/>
                    </a:lnTo>
                    <a:lnTo>
                      <a:pt x="382" y="240"/>
                    </a:lnTo>
                    <a:lnTo>
                      <a:pt x="382" y="236"/>
                    </a:lnTo>
                    <a:lnTo>
                      <a:pt x="389" y="227"/>
                    </a:lnTo>
                    <a:lnTo>
                      <a:pt x="391" y="218"/>
                    </a:lnTo>
                    <a:lnTo>
                      <a:pt x="391" y="207"/>
                    </a:lnTo>
                    <a:lnTo>
                      <a:pt x="394" y="196"/>
                    </a:lnTo>
                    <a:lnTo>
                      <a:pt x="405" y="156"/>
                    </a:lnTo>
                    <a:lnTo>
                      <a:pt x="414" y="114"/>
                    </a:lnTo>
                    <a:lnTo>
                      <a:pt x="422" y="114"/>
                    </a:lnTo>
                    <a:lnTo>
                      <a:pt x="420" y="143"/>
                    </a:lnTo>
                    <a:lnTo>
                      <a:pt x="413" y="169"/>
                    </a:lnTo>
                    <a:lnTo>
                      <a:pt x="407" y="194"/>
                    </a:lnTo>
                    <a:lnTo>
                      <a:pt x="402" y="220"/>
                    </a:lnTo>
                    <a:lnTo>
                      <a:pt x="405" y="220"/>
                    </a:lnTo>
                    <a:lnTo>
                      <a:pt x="405" y="211"/>
                    </a:lnTo>
                    <a:lnTo>
                      <a:pt x="413" y="198"/>
                    </a:lnTo>
                    <a:lnTo>
                      <a:pt x="420" y="178"/>
                    </a:lnTo>
                    <a:lnTo>
                      <a:pt x="423" y="154"/>
                    </a:lnTo>
                    <a:lnTo>
                      <a:pt x="429" y="132"/>
                    </a:lnTo>
                    <a:lnTo>
                      <a:pt x="434" y="114"/>
                    </a:lnTo>
                    <a:lnTo>
                      <a:pt x="438" y="114"/>
                    </a:lnTo>
                    <a:lnTo>
                      <a:pt x="438" y="140"/>
                    </a:lnTo>
                    <a:lnTo>
                      <a:pt x="434" y="140"/>
                    </a:lnTo>
                    <a:lnTo>
                      <a:pt x="434" y="160"/>
                    </a:lnTo>
                    <a:lnTo>
                      <a:pt x="431" y="160"/>
                    </a:lnTo>
                    <a:lnTo>
                      <a:pt x="423" y="189"/>
                    </a:lnTo>
                    <a:lnTo>
                      <a:pt x="423" y="220"/>
                    </a:lnTo>
                    <a:lnTo>
                      <a:pt x="425" y="252"/>
                    </a:lnTo>
                    <a:lnTo>
                      <a:pt x="425" y="287"/>
                    </a:lnTo>
                    <a:lnTo>
                      <a:pt x="434" y="287"/>
                    </a:lnTo>
                    <a:lnTo>
                      <a:pt x="434" y="311"/>
                    </a:lnTo>
                    <a:lnTo>
                      <a:pt x="438" y="311"/>
                    </a:lnTo>
                    <a:lnTo>
                      <a:pt x="438" y="307"/>
                    </a:lnTo>
                    <a:lnTo>
                      <a:pt x="442" y="307"/>
                    </a:lnTo>
                    <a:lnTo>
                      <a:pt x="451" y="260"/>
                    </a:lnTo>
                    <a:lnTo>
                      <a:pt x="454" y="260"/>
                    </a:lnTo>
                    <a:lnTo>
                      <a:pt x="454" y="243"/>
                    </a:lnTo>
                    <a:lnTo>
                      <a:pt x="458" y="243"/>
                    </a:lnTo>
                    <a:lnTo>
                      <a:pt x="458" y="223"/>
                    </a:lnTo>
                    <a:lnTo>
                      <a:pt x="462" y="223"/>
                    </a:lnTo>
                    <a:lnTo>
                      <a:pt x="462" y="211"/>
                    </a:lnTo>
                    <a:lnTo>
                      <a:pt x="465" y="211"/>
                    </a:lnTo>
                    <a:lnTo>
                      <a:pt x="465" y="196"/>
                    </a:lnTo>
                    <a:lnTo>
                      <a:pt x="471" y="196"/>
                    </a:lnTo>
                    <a:lnTo>
                      <a:pt x="471" y="176"/>
                    </a:lnTo>
                    <a:lnTo>
                      <a:pt x="476" y="156"/>
                    </a:lnTo>
                    <a:lnTo>
                      <a:pt x="480" y="138"/>
                    </a:lnTo>
                    <a:lnTo>
                      <a:pt x="482" y="114"/>
                    </a:lnTo>
                    <a:lnTo>
                      <a:pt x="494" y="114"/>
                    </a:lnTo>
                    <a:lnTo>
                      <a:pt x="494" y="120"/>
                    </a:lnTo>
                    <a:lnTo>
                      <a:pt x="491" y="120"/>
                    </a:lnTo>
                    <a:lnTo>
                      <a:pt x="491" y="143"/>
                    </a:lnTo>
                    <a:lnTo>
                      <a:pt x="485" y="143"/>
                    </a:lnTo>
                    <a:lnTo>
                      <a:pt x="474" y="211"/>
                    </a:lnTo>
                    <a:lnTo>
                      <a:pt x="478" y="211"/>
                    </a:lnTo>
                    <a:lnTo>
                      <a:pt x="494" y="154"/>
                    </a:lnTo>
                    <a:lnTo>
                      <a:pt x="502" y="154"/>
                    </a:lnTo>
                    <a:lnTo>
                      <a:pt x="498" y="176"/>
                    </a:lnTo>
                    <a:lnTo>
                      <a:pt x="491" y="194"/>
                    </a:lnTo>
                    <a:lnTo>
                      <a:pt x="485" y="214"/>
                    </a:lnTo>
                    <a:lnTo>
                      <a:pt x="494" y="214"/>
                    </a:lnTo>
                    <a:lnTo>
                      <a:pt x="494" y="231"/>
                    </a:lnTo>
                    <a:lnTo>
                      <a:pt x="498" y="231"/>
                    </a:lnTo>
                    <a:lnTo>
                      <a:pt x="500" y="216"/>
                    </a:lnTo>
                    <a:lnTo>
                      <a:pt x="505" y="203"/>
                    </a:lnTo>
                    <a:lnTo>
                      <a:pt x="511" y="191"/>
                    </a:lnTo>
                    <a:lnTo>
                      <a:pt x="511" y="171"/>
                    </a:lnTo>
                    <a:lnTo>
                      <a:pt x="514" y="171"/>
                    </a:lnTo>
                    <a:lnTo>
                      <a:pt x="516" y="169"/>
                    </a:lnTo>
                    <a:lnTo>
                      <a:pt x="516" y="169"/>
                    </a:lnTo>
                    <a:lnTo>
                      <a:pt x="516" y="169"/>
                    </a:lnTo>
                    <a:lnTo>
                      <a:pt x="518" y="169"/>
                    </a:lnTo>
                    <a:lnTo>
                      <a:pt x="520" y="169"/>
                    </a:lnTo>
                    <a:lnTo>
                      <a:pt x="522" y="167"/>
                    </a:lnTo>
                    <a:lnTo>
                      <a:pt x="522" y="180"/>
                    </a:lnTo>
                    <a:lnTo>
                      <a:pt x="518" y="196"/>
                    </a:lnTo>
                    <a:lnTo>
                      <a:pt x="518" y="211"/>
                    </a:lnTo>
                    <a:lnTo>
                      <a:pt x="518" y="225"/>
                    </a:lnTo>
                    <a:lnTo>
                      <a:pt x="522" y="236"/>
                    </a:lnTo>
                    <a:lnTo>
                      <a:pt x="523" y="212"/>
                    </a:lnTo>
                    <a:lnTo>
                      <a:pt x="529" y="192"/>
                    </a:lnTo>
                    <a:lnTo>
                      <a:pt x="534" y="172"/>
                    </a:lnTo>
                    <a:lnTo>
                      <a:pt x="538" y="151"/>
                    </a:lnTo>
                    <a:lnTo>
                      <a:pt x="551" y="151"/>
                    </a:lnTo>
                    <a:lnTo>
                      <a:pt x="545" y="189"/>
                    </a:lnTo>
                    <a:lnTo>
                      <a:pt x="542" y="229"/>
                    </a:lnTo>
                    <a:lnTo>
                      <a:pt x="538" y="271"/>
                    </a:lnTo>
                    <a:lnTo>
                      <a:pt x="540" y="311"/>
                    </a:lnTo>
                    <a:lnTo>
                      <a:pt x="545" y="347"/>
                    </a:lnTo>
                    <a:lnTo>
                      <a:pt x="547" y="360"/>
                    </a:lnTo>
                    <a:lnTo>
                      <a:pt x="549" y="374"/>
                    </a:lnTo>
                    <a:lnTo>
                      <a:pt x="549" y="389"/>
                    </a:lnTo>
                    <a:lnTo>
                      <a:pt x="549" y="401"/>
                    </a:lnTo>
                    <a:lnTo>
                      <a:pt x="554" y="411"/>
                    </a:lnTo>
                    <a:lnTo>
                      <a:pt x="554" y="311"/>
                    </a:lnTo>
                    <a:lnTo>
                      <a:pt x="558" y="311"/>
                    </a:lnTo>
                    <a:lnTo>
                      <a:pt x="560" y="294"/>
                    </a:lnTo>
                    <a:lnTo>
                      <a:pt x="560" y="276"/>
                    </a:lnTo>
                    <a:lnTo>
                      <a:pt x="558" y="263"/>
                    </a:lnTo>
                    <a:lnTo>
                      <a:pt x="565" y="263"/>
                    </a:lnTo>
                    <a:lnTo>
                      <a:pt x="565" y="247"/>
                    </a:lnTo>
                    <a:lnTo>
                      <a:pt x="578" y="247"/>
                    </a:lnTo>
                    <a:lnTo>
                      <a:pt x="574" y="271"/>
                    </a:lnTo>
                    <a:lnTo>
                      <a:pt x="571" y="271"/>
                    </a:lnTo>
                    <a:lnTo>
                      <a:pt x="571" y="281"/>
                    </a:lnTo>
                    <a:lnTo>
                      <a:pt x="573" y="296"/>
                    </a:lnTo>
                    <a:lnTo>
                      <a:pt x="576" y="314"/>
                    </a:lnTo>
                    <a:lnTo>
                      <a:pt x="580" y="331"/>
                    </a:lnTo>
                    <a:lnTo>
                      <a:pt x="583" y="345"/>
                    </a:lnTo>
                    <a:lnTo>
                      <a:pt x="585" y="351"/>
                    </a:lnTo>
                    <a:lnTo>
                      <a:pt x="589" y="311"/>
                    </a:lnTo>
                    <a:lnTo>
                      <a:pt x="593" y="271"/>
                    </a:lnTo>
                    <a:lnTo>
                      <a:pt x="594" y="227"/>
                    </a:lnTo>
                    <a:lnTo>
                      <a:pt x="594" y="191"/>
                    </a:lnTo>
                    <a:lnTo>
                      <a:pt x="591" y="191"/>
                    </a:lnTo>
                    <a:lnTo>
                      <a:pt x="591" y="163"/>
                    </a:lnTo>
                    <a:lnTo>
                      <a:pt x="585" y="163"/>
                    </a:lnTo>
                    <a:lnTo>
                      <a:pt x="585" y="136"/>
                    </a:lnTo>
                    <a:lnTo>
                      <a:pt x="578" y="103"/>
                    </a:lnTo>
                    <a:lnTo>
                      <a:pt x="571" y="71"/>
                    </a:lnTo>
                    <a:lnTo>
                      <a:pt x="582" y="76"/>
                    </a:lnTo>
                    <a:lnTo>
                      <a:pt x="605" y="207"/>
                    </a:lnTo>
                    <a:lnTo>
                      <a:pt x="607" y="221"/>
                    </a:lnTo>
                    <a:lnTo>
                      <a:pt x="605" y="238"/>
                    </a:lnTo>
                    <a:lnTo>
                      <a:pt x="605" y="252"/>
                    </a:lnTo>
                    <a:lnTo>
                      <a:pt x="611" y="263"/>
                    </a:lnTo>
                    <a:lnTo>
                      <a:pt x="638" y="103"/>
                    </a:lnTo>
                    <a:lnTo>
                      <a:pt x="645" y="103"/>
                    </a:lnTo>
                    <a:lnTo>
                      <a:pt x="631" y="211"/>
                    </a:lnTo>
                    <a:lnTo>
                      <a:pt x="634" y="211"/>
                    </a:lnTo>
                    <a:lnTo>
                      <a:pt x="638" y="183"/>
                    </a:lnTo>
                    <a:lnTo>
                      <a:pt x="651" y="183"/>
                    </a:lnTo>
                    <a:lnTo>
                      <a:pt x="651" y="214"/>
                    </a:lnTo>
                    <a:lnTo>
                      <a:pt x="653" y="245"/>
                    </a:lnTo>
                    <a:lnTo>
                      <a:pt x="658" y="271"/>
                    </a:lnTo>
                    <a:lnTo>
                      <a:pt x="654" y="283"/>
                    </a:lnTo>
                    <a:lnTo>
                      <a:pt x="662" y="283"/>
                    </a:lnTo>
                    <a:lnTo>
                      <a:pt x="665" y="311"/>
                    </a:lnTo>
                    <a:lnTo>
                      <a:pt x="671" y="311"/>
                    </a:lnTo>
                    <a:lnTo>
                      <a:pt x="671" y="307"/>
                    </a:lnTo>
                    <a:lnTo>
                      <a:pt x="705" y="200"/>
                    </a:lnTo>
                    <a:lnTo>
                      <a:pt x="705" y="183"/>
                    </a:lnTo>
                    <a:lnTo>
                      <a:pt x="711" y="183"/>
                    </a:lnTo>
                    <a:lnTo>
                      <a:pt x="714" y="154"/>
                    </a:lnTo>
                    <a:lnTo>
                      <a:pt x="718" y="154"/>
                    </a:lnTo>
                    <a:lnTo>
                      <a:pt x="720" y="154"/>
                    </a:lnTo>
                    <a:lnTo>
                      <a:pt x="720" y="152"/>
                    </a:lnTo>
                    <a:lnTo>
                      <a:pt x="720" y="152"/>
                    </a:lnTo>
                    <a:lnTo>
                      <a:pt x="722" y="152"/>
                    </a:lnTo>
                    <a:lnTo>
                      <a:pt x="723" y="152"/>
                    </a:lnTo>
                    <a:lnTo>
                      <a:pt x="725" y="151"/>
                    </a:lnTo>
                    <a:lnTo>
                      <a:pt x="714" y="207"/>
                    </a:lnTo>
                    <a:lnTo>
                      <a:pt x="722" y="207"/>
                    </a:lnTo>
                    <a:lnTo>
                      <a:pt x="723" y="223"/>
                    </a:lnTo>
                    <a:lnTo>
                      <a:pt x="729" y="236"/>
                    </a:lnTo>
                    <a:lnTo>
                      <a:pt x="734" y="247"/>
                    </a:lnTo>
                    <a:lnTo>
                      <a:pt x="734" y="267"/>
                    </a:lnTo>
                    <a:lnTo>
                      <a:pt x="738" y="267"/>
                    </a:lnTo>
                    <a:lnTo>
                      <a:pt x="738" y="280"/>
                    </a:lnTo>
                    <a:lnTo>
                      <a:pt x="742" y="280"/>
                    </a:lnTo>
                    <a:lnTo>
                      <a:pt x="745" y="323"/>
                    </a:lnTo>
                    <a:lnTo>
                      <a:pt x="751" y="323"/>
                    </a:lnTo>
                    <a:lnTo>
                      <a:pt x="753" y="338"/>
                    </a:lnTo>
                    <a:lnTo>
                      <a:pt x="753" y="352"/>
                    </a:lnTo>
                    <a:lnTo>
                      <a:pt x="753" y="365"/>
                    </a:lnTo>
                    <a:lnTo>
                      <a:pt x="758" y="374"/>
                    </a:lnTo>
                    <a:lnTo>
                      <a:pt x="758" y="367"/>
                    </a:lnTo>
                    <a:lnTo>
                      <a:pt x="765" y="358"/>
                    </a:lnTo>
                    <a:lnTo>
                      <a:pt x="767" y="343"/>
                    </a:lnTo>
                    <a:lnTo>
                      <a:pt x="765" y="327"/>
                    </a:lnTo>
                    <a:lnTo>
                      <a:pt x="762" y="327"/>
                    </a:lnTo>
                    <a:lnTo>
                      <a:pt x="762" y="300"/>
                    </a:lnTo>
                    <a:lnTo>
                      <a:pt x="758" y="300"/>
                    </a:lnTo>
                    <a:lnTo>
                      <a:pt x="758" y="280"/>
                    </a:lnTo>
                    <a:lnTo>
                      <a:pt x="754" y="280"/>
                    </a:lnTo>
                    <a:lnTo>
                      <a:pt x="754" y="271"/>
                    </a:lnTo>
                    <a:lnTo>
                      <a:pt x="751" y="271"/>
                    </a:lnTo>
                    <a:lnTo>
                      <a:pt x="749" y="269"/>
                    </a:lnTo>
                    <a:lnTo>
                      <a:pt x="749" y="269"/>
                    </a:lnTo>
                    <a:lnTo>
                      <a:pt x="751" y="269"/>
                    </a:lnTo>
                    <a:lnTo>
                      <a:pt x="751" y="269"/>
                    </a:lnTo>
                    <a:lnTo>
                      <a:pt x="753" y="269"/>
                    </a:lnTo>
                    <a:lnTo>
                      <a:pt x="754" y="267"/>
                    </a:lnTo>
                    <a:lnTo>
                      <a:pt x="756" y="265"/>
                    </a:lnTo>
                    <a:lnTo>
                      <a:pt x="756" y="265"/>
                    </a:lnTo>
                    <a:lnTo>
                      <a:pt x="756" y="265"/>
                    </a:lnTo>
                    <a:lnTo>
                      <a:pt x="758" y="265"/>
                    </a:lnTo>
                    <a:lnTo>
                      <a:pt x="760" y="263"/>
                    </a:lnTo>
                    <a:lnTo>
                      <a:pt x="762" y="263"/>
                    </a:lnTo>
                    <a:lnTo>
                      <a:pt x="762" y="274"/>
                    </a:lnTo>
                    <a:lnTo>
                      <a:pt x="765" y="274"/>
                    </a:lnTo>
                    <a:lnTo>
                      <a:pt x="765" y="260"/>
                    </a:lnTo>
                    <a:lnTo>
                      <a:pt x="778" y="260"/>
                    </a:lnTo>
                    <a:lnTo>
                      <a:pt x="780" y="280"/>
                    </a:lnTo>
                    <a:lnTo>
                      <a:pt x="785" y="298"/>
                    </a:lnTo>
                    <a:lnTo>
                      <a:pt x="791" y="314"/>
                    </a:lnTo>
                    <a:lnTo>
                      <a:pt x="791" y="347"/>
                    </a:lnTo>
                    <a:lnTo>
                      <a:pt x="796" y="385"/>
                    </a:lnTo>
                    <a:lnTo>
                      <a:pt x="798" y="431"/>
                    </a:lnTo>
                    <a:lnTo>
                      <a:pt x="798" y="441"/>
                    </a:lnTo>
                    <a:lnTo>
                      <a:pt x="800" y="449"/>
                    </a:lnTo>
                    <a:lnTo>
                      <a:pt x="800" y="454"/>
                    </a:lnTo>
                    <a:lnTo>
                      <a:pt x="798" y="463"/>
                    </a:lnTo>
                    <a:lnTo>
                      <a:pt x="811" y="463"/>
                    </a:lnTo>
                    <a:lnTo>
                      <a:pt x="814" y="314"/>
                    </a:lnTo>
                    <a:lnTo>
                      <a:pt x="809" y="300"/>
                    </a:lnTo>
                    <a:lnTo>
                      <a:pt x="803" y="283"/>
                    </a:lnTo>
                    <a:lnTo>
                      <a:pt x="802" y="263"/>
                    </a:lnTo>
                    <a:lnTo>
                      <a:pt x="805" y="263"/>
                    </a:lnTo>
                    <a:lnTo>
                      <a:pt x="807" y="267"/>
                    </a:lnTo>
                    <a:lnTo>
                      <a:pt x="807" y="267"/>
                    </a:lnTo>
                    <a:lnTo>
                      <a:pt x="807" y="269"/>
                    </a:lnTo>
                    <a:lnTo>
                      <a:pt x="807" y="269"/>
                    </a:lnTo>
                    <a:lnTo>
                      <a:pt x="809" y="269"/>
                    </a:lnTo>
                    <a:lnTo>
                      <a:pt x="811" y="271"/>
                    </a:lnTo>
                    <a:lnTo>
                      <a:pt x="811" y="260"/>
                    </a:lnTo>
                    <a:lnTo>
                      <a:pt x="805" y="247"/>
                    </a:lnTo>
                    <a:lnTo>
                      <a:pt x="803" y="232"/>
                    </a:lnTo>
                    <a:lnTo>
                      <a:pt x="802" y="220"/>
                    </a:lnTo>
                    <a:lnTo>
                      <a:pt x="782" y="163"/>
                    </a:lnTo>
                    <a:lnTo>
                      <a:pt x="785" y="163"/>
                    </a:lnTo>
                    <a:lnTo>
                      <a:pt x="785" y="160"/>
                    </a:lnTo>
                    <a:lnTo>
                      <a:pt x="791" y="160"/>
                    </a:lnTo>
                    <a:lnTo>
                      <a:pt x="791" y="163"/>
                    </a:lnTo>
                    <a:lnTo>
                      <a:pt x="796" y="174"/>
                    </a:lnTo>
                    <a:lnTo>
                      <a:pt x="800" y="185"/>
                    </a:lnTo>
                    <a:lnTo>
                      <a:pt x="802" y="200"/>
                    </a:lnTo>
                    <a:lnTo>
                      <a:pt x="805" y="200"/>
                    </a:lnTo>
                    <a:lnTo>
                      <a:pt x="805" y="220"/>
                    </a:lnTo>
                    <a:lnTo>
                      <a:pt x="811" y="220"/>
                    </a:lnTo>
                    <a:lnTo>
                      <a:pt x="811" y="231"/>
                    </a:lnTo>
                    <a:lnTo>
                      <a:pt x="814" y="231"/>
                    </a:lnTo>
                    <a:lnTo>
                      <a:pt x="814" y="254"/>
                    </a:lnTo>
                    <a:lnTo>
                      <a:pt x="818" y="254"/>
                    </a:lnTo>
                    <a:lnTo>
                      <a:pt x="818" y="271"/>
                    </a:lnTo>
                    <a:lnTo>
                      <a:pt x="823" y="291"/>
                    </a:lnTo>
                    <a:lnTo>
                      <a:pt x="831" y="311"/>
                    </a:lnTo>
                    <a:lnTo>
                      <a:pt x="834" y="311"/>
                    </a:lnTo>
                    <a:lnTo>
                      <a:pt x="834" y="267"/>
                    </a:lnTo>
                    <a:lnTo>
                      <a:pt x="831" y="267"/>
                    </a:lnTo>
                    <a:lnTo>
                      <a:pt x="831" y="243"/>
                    </a:lnTo>
                    <a:lnTo>
                      <a:pt x="825" y="243"/>
                    </a:lnTo>
                    <a:lnTo>
                      <a:pt x="822" y="220"/>
                    </a:lnTo>
                    <a:lnTo>
                      <a:pt x="814" y="214"/>
                    </a:lnTo>
                    <a:lnTo>
                      <a:pt x="811" y="200"/>
                    </a:lnTo>
                    <a:lnTo>
                      <a:pt x="818" y="203"/>
                    </a:lnTo>
                    <a:lnTo>
                      <a:pt x="805" y="163"/>
                    </a:lnTo>
                    <a:lnTo>
                      <a:pt x="814" y="163"/>
                    </a:lnTo>
                    <a:lnTo>
                      <a:pt x="865" y="314"/>
                    </a:lnTo>
                    <a:lnTo>
                      <a:pt x="865" y="311"/>
                    </a:lnTo>
                    <a:lnTo>
                      <a:pt x="869" y="309"/>
                    </a:lnTo>
                    <a:lnTo>
                      <a:pt x="869" y="307"/>
                    </a:lnTo>
                    <a:lnTo>
                      <a:pt x="869" y="305"/>
                    </a:lnTo>
                    <a:lnTo>
                      <a:pt x="869" y="305"/>
                    </a:lnTo>
                    <a:lnTo>
                      <a:pt x="869" y="303"/>
                    </a:lnTo>
                    <a:lnTo>
                      <a:pt x="869" y="301"/>
                    </a:lnTo>
                    <a:lnTo>
                      <a:pt x="871" y="300"/>
                    </a:lnTo>
                    <a:lnTo>
                      <a:pt x="874" y="300"/>
                    </a:lnTo>
                    <a:lnTo>
                      <a:pt x="874" y="303"/>
                    </a:lnTo>
                    <a:lnTo>
                      <a:pt x="876" y="301"/>
                    </a:lnTo>
                    <a:lnTo>
                      <a:pt x="876" y="301"/>
                    </a:lnTo>
                    <a:lnTo>
                      <a:pt x="876" y="300"/>
                    </a:lnTo>
                    <a:lnTo>
                      <a:pt x="876" y="300"/>
                    </a:lnTo>
                    <a:lnTo>
                      <a:pt x="878" y="298"/>
                    </a:lnTo>
                    <a:lnTo>
                      <a:pt x="878" y="296"/>
                    </a:lnTo>
                    <a:lnTo>
                      <a:pt x="871" y="296"/>
                    </a:lnTo>
                    <a:lnTo>
                      <a:pt x="865" y="263"/>
                    </a:lnTo>
                    <a:lnTo>
                      <a:pt x="874" y="263"/>
                    </a:lnTo>
                    <a:lnTo>
                      <a:pt x="874" y="254"/>
                    </a:lnTo>
                    <a:lnTo>
                      <a:pt x="882" y="254"/>
                    </a:lnTo>
                    <a:lnTo>
                      <a:pt x="882" y="271"/>
                    </a:lnTo>
                    <a:lnTo>
                      <a:pt x="880" y="281"/>
                    </a:lnTo>
                    <a:lnTo>
                      <a:pt x="882" y="291"/>
                    </a:lnTo>
                    <a:lnTo>
                      <a:pt x="885" y="291"/>
                    </a:lnTo>
                    <a:lnTo>
                      <a:pt x="891" y="236"/>
                    </a:lnTo>
                    <a:lnTo>
                      <a:pt x="898" y="231"/>
                    </a:lnTo>
                    <a:lnTo>
                      <a:pt x="898" y="220"/>
                    </a:lnTo>
                    <a:lnTo>
                      <a:pt x="902" y="220"/>
                    </a:lnTo>
                    <a:lnTo>
                      <a:pt x="902" y="214"/>
                    </a:lnTo>
                    <a:lnTo>
                      <a:pt x="898" y="214"/>
                    </a:lnTo>
                    <a:lnTo>
                      <a:pt x="898" y="163"/>
                    </a:lnTo>
                    <a:lnTo>
                      <a:pt x="894" y="163"/>
                    </a:lnTo>
                    <a:lnTo>
                      <a:pt x="894" y="160"/>
                    </a:lnTo>
                    <a:lnTo>
                      <a:pt x="898" y="160"/>
                    </a:lnTo>
                    <a:lnTo>
                      <a:pt x="898" y="154"/>
                    </a:lnTo>
                    <a:lnTo>
                      <a:pt x="894" y="154"/>
                    </a:lnTo>
                    <a:lnTo>
                      <a:pt x="894" y="152"/>
                    </a:lnTo>
                    <a:lnTo>
                      <a:pt x="896" y="149"/>
                    </a:lnTo>
                    <a:lnTo>
                      <a:pt x="898" y="147"/>
                    </a:lnTo>
                    <a:lnTo>
                      <a:pt x="898" y="147"/>
                    </a:lnTo>
                    <a:lnTo>
                      <a:pt x="894" y="140"/>
                    </a:lnTo>
                    <a:lnTo>
                      <a:pt x="894" y="136"/>
                    </a:lnTo>
                    <a:lnTo>
                      <a:pt x="898" y="136"/>
                    </a:lnTo>
                    <a:lnTo>
                      <a:pt x="898" y="131"/>
                    </a:lnTo>
                    <a:lnTo>
                      <a:pt x="894" y="131"/>
                    </a:lnTo>
                    <a:lnTo>
                      <a:pt x="898" y="107"/>
                    </a:lnTo>
                    <a:lnTo>
                      <a:pt x="905" y="107"/>
                    </a:lnTo>
                    <a:lnTo>
                      <a:pt x="905" y="167"/>
                    </a:lnTo>
                    <a:lnTo>
                      <a:pt x="914" y="167"/>
                    </a:lnTo>
                    <a:lnTo>
                      <a:pt x="922" y="311"/>
                    </a:lnTo>
                    <a:lnTo>
                      <a:pt x="925" y="311"/>
                    </a:lnTo>
                    <a:lnTo>
                      <a:pt x="927" y="325"/>
                    </a:lnTo>
                    <a:lnTo>
                      <a:pt x="927" y="341"/>
                    </a:lnTo>
                    <a:lnTo>
                      <a:pt x="929" y="356"/>
                    </a:lnTo>
                    <a:lnTo>
                      <a:pt x="934" y="367"/>
                    </a:lnTo>
                    <a:lnTo>
                      <a:pt x="931" y="323"/>
                    </a:lnTo>
                    <a:lnTo>
                      <a:pt x="934" y="323"/>
                    </a:lnTo>
                    <a:lnTo>
                      <a:pt x="938" y="329"/>
                    </a:lnTo>
                    <a:lnTo>
                      <a:pt x="942" y="332"/>
                    </a:lnTo>
                    <a:lnTo>
                      <a:pt x="945" y="334"/>
                    </a:lnTo>
                    <a:lnTo>
                      <a:pt x="945" y="296"/>
                    </a:lnTo>
                    <a:lnTo>
                      <a:pt x="938" y="296"/>
                    </a:lnTo>
                    <a:lnTo>
                      <a:pt x="938" y="287"/>
                    </a:lnTo>
                    <a:lnTo>
                      <a:pt x="945" y="287"/>
                    </a:lnTo>
                    <a:lnTo>
                      <a:pt x="942" y="107"/>
                    </a:lnTo>
                    <a:lnTo>
                      <a:pt x="954" y="107"/>
                    </a:lnTo>
                    <a:lnTo>
                      <a:pt x="954" y="111"/>
                    </a:lnTo>
                    <a:lnTo>
                      <a:pt x="951" y="121"/>
                    </a:lnTo>
                    <a:lnTo>
                      <a:pt x="949" y="138"/>
                    </a:lnTo>
                    <a:lnTo>
                      <a:pt x="949" y="156"/>
                    </a:lnTo>
                    <a:lnTo>
                      <a:pt x="951" y="171"/>
                    </a:lnTo>
                    <a:lnTo>
                      <a:pt x="962" y="287"/>
                    </a:lnTo>
                    <a:lnTo>
                      <a:pt x="967" y="287"/>
                    </a:lnTo>
                    <a:lnTo>
                      <a:pt x="971" y="289"/>
                    </a:lnTo>
                    <a:lnTo>
                      <a:pt x="974" y="289"/>
                    </a:lnTo>
                    <a:lnTo>
                      <a:pt x="978" y="291"/>
                    </a:lnTo>
                    <a:lnTo>
                      <a:pt x="978" y="236"/>
                    </a:lnTo>
                    <a:lnTo>
                      <a:pt x="991" y="236"/>
                    </a:lnTo>
                    <a:lnTo>
                      <a:pt x="993" y="269"/>
                    </a:lnTo>
                    <a:lnTo>
                      <a:pt x="1002" y="300"/>
                    </a:lnTo>
                    <a:lnTo>
                      <a:pt x="1005" y="300"/>
                    </a:lnTo>
                    <a:lnTo>
                      <a:pt x="1005" y="143"/>
                    </a:lnTo>
                    <a:lnTo>
                      <a:pt x="1018" y="147"/>
                    </a:lnTo>
                    <a:lnTo>
                      <a:pt x="1022" y="189"/>
                    </a:lnTo>
                    <a:lnTo>
                      <a:pt x="1031" y="223"/>
                    </a:lnTo>
                    <a:lnTo>
                      <a:pt x="1031" y="254"/>
                    </a:lnTo>
                    <a:lnTo>
                      <a:pt x="1034" y="254"/>
                    </a:lnTo>
                    <a:lnTo>
                      <a:pt x="1038" y="300"/>
                    </a:lnTo>
                    <a:lnTo>
                      <a:pt x="1045" y="303"/>
                    </a:lnTo>
                    <a:lnTo>
                      <a:pt x="1045" y="314"/>
                    </a:lnTo>
                    <a:lnTo>
                      <a:pt x="1049" y="323"/>
                    </a:lnTo>
                    <a:lnTo>
                      <a:pt x="1054" y="329"/>
                    </a:lnTo>
                    <a:lnTo>
                      <a:pt x="1060" y="336"/>
                    </a:lnTo>
                    <a:lnTo>
                      <a:pt x="1065" y="340"/>
                    </a:lnTo>
                    <a:lnTo>
                      <a:pt x="1074" y="343"/>
                    </a:lnTo>
                    <a:lnTo>
                      <a:pt x="1074" y="347"/>
                    </a:lnTo>
                    <a:lnTo>
                      <a:pt x="1076" y="349"/>
                    </a:lnTo>
                    <a:lnTo>
                      <a:pt x="1076" y="351"/>
                    </a:lnTo>
                    <a:lnTo>
                      <a:pt x="1078" y="352"/>
                    </a:lnTo>
                    <a:lnTo>
                      <a:pt x="1080" y="354"/>
                    </a:lnTo>
                    <a:lnTo>
                      <a:pt x="1082" y="356"/>
                    </a:lnTo>
                    <a:lnTo>
                      <a:pt x="1082" y="360"/>
                    </a:lnTo>
                    <a:lnTo>
                      <a:pt x="1085" y="360"/>
                    </a:lnTo>
                    <a:lnTo>
                      <a:pt x="1085" y="351"/>
                    </a:lnTo>
                    <a:lnTo>
                      <a:pt x="1082" y="351"/>
                    </a:lnTo>
                    <a:lnTo>
                      <a:pt x="1082" y="323"/>
                    </a:lnTo>
                    <a:lnTo>
                      <a:pt x="1078" y="323"/>
                    </a:lnTo>
                    <a:lnTo>
                      <a:pt x="1071" y="287"/>
                    </a:lnTo>
                    <a:lnTo>
                      <a:pt x="1065" y="287"/>
                    </a:lnTo>
                    <a:lnTo>
                      <a:pt x="1065" y="274"/>
                    </a:lnTo>
                    <a:lnTo>
                      <a:pt x="1062" y="274"/>
                    </a:lnTo>
                    <a:lnTo>
                      <a:pt x="1060" y="272"/>
                    </a:lnTo>
                    <a:lnTo>
                      <a:pt x="1060" y="269"/>
                    </a:lnTo>
                    <a:lnTo>
                      <a:pt x="1058" y="265"/>
                    </a:lnTo>
                    <a:lnTo>
                      <a:pt x="1058" y="260"/>
                    </a:lnTo>
                    <a:lnTo>
                      <a:pt x="1062" y="260"/>
                    </a:lnTo>
                    <a:lnTo>
                      <a:pt x="1069" y="269"/>
                    </a:lnTo>
                    <a:lnTo>
                      <a:pt x="1074" y="280"/>
                    </a:lnTo>
                    <a:lnTo>
                      <a:pt x="1078" y="291"/>
                    </a:lnTo>
                    <a:lnTo>
                      <a:pt x="1082" y="291"/>
                    </a:lnTo>
                    <a:lnTo>
                      <a:pt x="1074" y="267"/>
                    </a:lnTo>
                    <a:lnTo>
                      <a:pt x="1063" y="243"/>
                    </a:lnTo>
                    <a:lnTo>
                      <a:pt x="1054" y="220"/>
                    </a:lnTo>
                    <a:lnTo>
                      <a:pt x="1058" y="220"/>
                    </a:lnTo>
                    <a:lnTo>
                      <a:pt x="1062" y="221"/>
                    </a:lnTo>
                    <a:lnTo>
                      <a:pt x="1063" y="221"/>
                    </a:lnTo>
                    <a:lnTo>
                      <a:pt x="1063" y="223"/>
                    </a:lnTo>
                    <a:lnTo>
                      <a:pt x="1065" y="227"/>
                    </a:lnTo>
                    <a:lnTo>
                      <a:pt x="1065" y="231"/>
                    </a:lnTo>
                    <a:lnTo>
                      <a:pt x="1076" y="245"/>
                    </a:lnTo>
                    <a:lnTo>
                      <a:pt x="1083" y="263"/>
                    </a:lnTo>
                    <a:lnTo>
                      <a:pt x="1089" y="283"/>
                    </a:lnTo>
                    <a:lnTo>
                      <a:pt x="1094" y="303"/>
                    </a:lnTo>
                    <a:lnTo>
                      <a:pt x="1098" y="303"/>
                    </a:lnTo>
                    <a:lnTo>
                      <a:pt x="1098" y="323"/>
                    </a:lnTo>
                    <a:lnTo>
                      <a:pt x="1102" y="323"/>
                    </a:lnTo>
                    <a:lnTo>
                      <a:pt x="1094" y="240"/>
                    </a:lnTo>
                    <a:lnTo>
                      <a:pt x="1091" y="240"/>
                    </a:lnTo>
                    <a:lnTo>
                      <a:pt x="1091" y="223"/>
                    </a:lnTo>
                    <a:lnTo>
                      <a:pt x="1085" y="223"/>
                    </a:lnTo>
                    <a:lnTo>
                      <a:pt x="1082" y="191"/>
                    </a:lnTo>
                    <a:lnTo>
                      <a:pt x="1078" y="191"/>
                    </a:lnTo>
                    <a:lnTo>
                      <a:pt x="1078" y="183"/>
                    </a:lnTo>
                    <a:lnTo>
                      <a:pt x="1074" y="183"/>
                    </a:lnTo>
                    <a:lnTo>
                      <a:pt x="1074" y="171"/>
                    </a:lnTo>
                    <a:lnTo>
                      <a:pt x="1071" y="171"/>
                    </a:lnTo>
                    <a:lnTo>
                      <a:pt x="1065" y="154"/>
                    </a:lnTo>
                    <a:lnTo>
                      <a:pt x="1062" y="154"/>
                    </a:lnTo>
                    <a:lnTo>
                      <a:pt x="1062" y="143"/>
                    </a:lnTo>
                    <a:lnTo>
                      <a:pt x="1058" y="143"/>
                    </a:lnTo>
                    <a:lnTo>
                      <a:pt x="1051" y="120"/>
                    </a:lnTo>
                    <a:lnTo>
                      <a:pt x="1045" y="120"/>
                    </a:lnTo>
                    <a:lnTo>
                      <a:pt x="1045" y="111"/>
                    </a:lnTo>
                    <a:lnTo>
                      <a:pt x="1038" y="98"/>
                    </a:lnTo>
                    <a:lnTo>
                      <a:pt x="1031" y="85"/>
                    </a:lnTo>
                    <a:lnTo>
                      <a:pt x="1025" y="67"/>
                    </a:lnTo>
                    <a:lnTo>
                      <a:pt x="1038" y="71"/>
                    </a:lnTo>
                    <a:lnTo>
                      <a:pt x="1042" y="89"/>
                    </a:lnTo>
                    <a:lnTo>
                      <a:pt x="1051" y="101"/>
                    </a:lnTo>
                    <a:lnTo>
                      <a:pt x="1058" y="114"/>
                    </a:lnTo>
                    <a:lnTo>
                      <a:pt x="1058" y="123"/>
                    </a:lnTo>
                    <a:lnTo>
                      <a:pt x="1062" y="123"/>
                    </a:lnTo>
                    <a:lnTo>
                      <a:pt x="1062" y="131"/>
                    </a:lnTo>
                    <a:lnTo>
                      <a:pt x="1065" y="131"/>
                    </a:lnTo>
                    <a:lnTo>
                      <a:pt x="1065" y="140"/>
                    </a:lnTo>
                    <a:lnTo>
                      <a:pt x="1071" y="140"/>
                    </a:lnTo>
                    <a:lnTo>
                      <a:pt x="1071" y="147"/>
                    </a:lnTo>
                    <a:lnTo>
                      <a:pt x="1074" y="147"/>
                    </a:lnTo>
                    <a:lnTo>
                      <a:pt x="1082" y="171"/>
                    </a:lnTo>
                    <a:lnTo>
                      <a:pt x="1085" y="171"/>
                    </a:lnTo>
                    <a:lnTo>
                      <a:pt x="1085" y="183"/>
                    </a:lnTo>
                    <a:lnTo>
                      <a:pt x="1091" y="183"/>
                    </a:lnTo>
                    <a:lnTo>
                      <a:pt x="1091" y="191"/>
                    </a:lnTo>
                    <a:lnTo>
                      <a:pt x="1094" y="191"/>
                    </a:lnTo>
                    <a:lnTo>
                      <a:pt x="1102" y="227"/>
                    </a:lnTo>
                    <a:lnTo>
                      <a:pt x="1105" y="227"/>
                    </a:lnTo>
                    <a:lnTo>
                      <a:pt x="1105" y="236"/>
                    </a:lnTo>
                    <a:lnTo>
                      <a:pt x="1111" y="236"/>
                    </a:lnTo>
                    <a:lnTo>
                      <a:pt x="1111" y="254"/>
                    </a:lnTo>
                    <a:lnTo>
                      <a:pt x="1114" y="254"/>
                    </a:lnTo>
                    <a:lnTo>
                      <a:pt x="1116" y="218"/>
                    </a:lnTo>
                    <a:lnTo>
                      <a:pt x="1118" y="178"/>
                    </a:lnTo>
                    <a:lnTo>
                      <a:pt x="1114" y="140"/>
                    </a:lnTo>
                    <a:lnTo>
                      <a:pt x="1105" y="103"/>
                    </a:lnTo>
                    <a:lnTo>
                      <a:pt x="1118" y="103"/>
                    </a:lnTo>
                    <a:lnTo>
                      <a:pt x="1123" y="134"/>
                    </a:lnTo>
                    <a:lnTo>
                      <a:pt x="1131" y="163"/>
                    </a:lnTo>
                    <a:lnTo>
                      <a:pt x="1131" y="178"/>
                    </a:lnTo>
                    <a:lnTo>
                      <a:pt x="1131" y="194"/>
                    </a:lnTo>
                    <a:lnTo>
                      <a:pt x="1129" y="209"/>
                    </a:lnTo>
                    <a:lnTo>
                      <a:pt x="1134" y="220"/>
                    </a:lnTo>
                    <a:lnTo>
                      <a:pt x="1138" y="180"/>
                    </a:lnTo>
                    <a:lnTo>
                      <a:pt x="1145" y="180"/>
                    </a:lnTo>
                    <a:lnTo>
                      <a:pt x="1151" y="196"/>
                    </a:lnTo>
                    <a:lnTo>
                      <a:pt x="1154" y="196"/>
                    </a:lnTo>
                    <a:lnTo>
                      <a:pt x="1154" y="211"/>
                    </a:lnTo>
                    <a:lnTo>
                      <a:pt x="1158" y="211"/>
                    </a:lnTo>
                    <a:lnTo>
                      <a:pt x="1162" y="247"/>
                    </a:lnTo>
                    <a:lnTo>
                      <a:pt x="1165" y="247"/>
                    </a:lnTo>
                    <a:lnTo>
                      <a:pt x="1165" y="271"/>
                    </a:lnTo>
                    <a:lnTo>
                      <a:pt x="1174" y="274"/>
                    </a:lnTo>
                    <a:lnTo>
                      <a:pt x="1174" y="283"/>
                    </a:lnTo>
                    <a:lnTo>
                      <a:pt x="1178" y="283"/>
                    </a:lnTo>
                    <a:lnTo>
                      <a:pt x="1178" y="296"/>
                    </a:lnTo>
                    <a:lnTo>
                      <a:pt x="1182" y="296"/>
                    </a:lnTo>
                    <a:lnTo>
                      <a:pt x="1185" y="320"/>
                    </a:lnTo>
                    <a:lnTo>
                      <a:pt x="1191" y="320"/>
                    </a:lnTo>
                    <a:lnTo>
                      <a:pt x="1193" y="291"/>
                    </a:lnTo>
                    <a:lnTo>
                      <a:pt x="1198" y="265"/>
                    </a:lnTo>
                    <a:lnTo>
                      <a:pt x="1207" y="240"/>
                    </a:lnTo>
                    <a:lnTo>
                      <a:pt x="1214" y="214"/>
                    </a:lnTo>
                    <a:lnTo>
                      <a:pt x="1211" y="154"/>
                    </a:lnTo>
                    <a:lnTo>
                      <a:pt x="1222" y="154"/>
                    </a:lnTo>
                    <a:lnTo>
                      <a:pt x="1225" y="214"/>
                    </a:lnTo>
                    <a:lnTo>
                      <a:pt x="1234" y="214"/>
                    </a:lnTo>
                    <a:lnTo>
                      <a:pt x="1238" y="231"/>
                    </a:lnTo>
                    <a:lnTo>
                      <a:pt x="1231" y="231"/>
                    </a:lnTo>
                    <a:lnTo>
                      <a:pt x="1231" y="223"/>
                    </a:lnTo>
                    <a:lnTo>
                      <a:pt x="1225" y="223"/>
                    </a:lnTo>
                    <a:lnTo>
                      <a:pt x="1225" y="327"/>
                    </a:lnTo>
                    <a:lnTo>
                      <a:pt x="1231" y="327"/>
                    </a:lnTo>
                    <a:lnTo>
                      <a:pt x="1231" y="340"/>
                    </a:lnTo>
                    <a:lnTo>
                      <a:pt x="1234" y="340"/>
                    </a:lnTo>
                    <a:lnTo>
                      <a:pt x="1234" y="334"/>
                    </a:lnTo>
                    <a:lnTo>
                      <a:pt x="1238" y="334"/>
                    </a:lnTo>
                    <a:lnTo>
                      <a:pt x="1245" y="340"/>
                    </a:lnTo>
                    <a:lnTo>
                      <a:pt x="1245" y="303"/>
                    </a:lnTo>
                    <a:lnTo>
                      <a:pt x="1242" y="303"/>
                    </a:lnTo>
                    <a:lnTo>
                      <a:pt x="1242" y="271"/>
                    </a:lnTo>
                    <a:lnTo>
                      <a:pt x="1231" y="236"/>
                    </a:lnTo>
                    <a:lnTo>
                      <a:pt x="1242" y="236"/>
                    </a:lnTo>
                    <a:lnTo>
                      <a:pt x="1245" y="254"/>
                    </a:lnTo>
                    <a:lnTo>
                      <a:pt x="1251" y="254"/>
                    </a:lnTo>
                    <a:lnTo>
                      <a:pt x="1251" y="274"/>
                    </a:lnTo>
                    <a:lnTo>
                      <a:pt x="1254" y="274"/>
                    </a:lnTo>
                    <a:lnTo>
                      <a:pt x="1254" y="283"/>
                    </a:lnTo>
                    <a:lnTo>
                      <a:pt x="1258" y="283"/>
                    </a:lnTo>
                    <a:lnTo>
                      <a:pt x="1258" y="300"/>
                    </a:lnTo>
                    <a:lnTo>
                      <a:pt x="1262" y="300"/>
                    </a:lnTo>
                    <a:lnTo>
                      <a:pt x="1262" y="314"/>
                    </a:lnTo>
                    <a:lnTo>
                      <a:pt x="1265" y="314"/>
                    </a:lnTo>
                    <a:lnTo>
                      <a:pt x="1271" y="343"/>
                    </a:lnTo>
                    <a:lnTo>
                      <a:pt x="1274" y="343"/>
                    </a:lnTo>
                    <a:lnTo>
                      <a:pt x="1278" y="334"/>
                    </a:lnTo>
                    <a:lnTo>
                      <a:pt x="1282" y="325"/>
                    </a:lnTo>
                    <a:lnTo>
                      <a:pt x="1282" y="311"/>
                    </a:lnTo>
                    <a:lnTo>
                      <a:pt x="1271" y="274"/>
                    </a:lnTo>
                    <a:lnTo>
                      <a:pt x="1282" y="280"/>
                    </a:lnTo>
                    <a:lnTo>
                      <a:pt x="1283" y="287"/>
                    </a:lnTo>
                    <a:lnTo>
                      <a:pt x="1287" y="301"/>
                    </a:lnTo>
                    <a:lnTo>
                      <a:pt x="1291" y="318"/>
                    </a:lnTo>
                    <a:lnTo>
                      <a:pt x="1294" y="332"/>
                    </a:lnTo>
                    <a:lnTo>
                      <a:pt x="1300" y="345"/>
                    </a:lnTo>
                    <a:lnTo>
                      <a:pt x="1302" y="351"/>
                    </a:lnTo>
                    <a:lnTo>
                      <a:pt x="1303" y="332"/>
                    </a:lnTo>
                    <a:lnTo>
                      <a:pt x="1305" y="316"/>
                    </a:lnTo>
                    <a:lnTo>
                      <a:pt x="1305" y="296"/>
                    </a:lnTo>
                    <a:lnTo>
                      <a:pt x="1302" y="271"/>
                    </a:lnTo>
                    <a:lnTo>
                      <a:pt x="1314" y="271"/>
                    </a:lnTo>
                    <a:lnTo>
                      <a:pt x="1316" y="294"/>
                    </a:lnTo>
                    <a:lnTo>
                      <a:pt x="1323" y="316"/>
                    </a:lnTo>
                    <a:lnTo>
                      <a:pt x="1331" y="334"/>
                    </a:lnTo>
                    <a:lnTo>
                      <a:pt x="1331" y="356"/>
                    </a:lnTo>
                    <a:lnTo>
                      <a:pt x="1334" y="356"/>
                    </a:lnTo>
                    <a:lnTo>
                      <a:pt x="1322" y="223"/>
                    </a:lnTo>
                    <a:lnTo>
                      <a:pt x="1318" y="223"/>
                    </a:lnTo>
                    <a:lnTo>
                      <a:pt x="1314" y="200"/>
                    </a:lnTo>
                    <a:lnTo>
                      <a:pt x="1311" y="194"/>
                    </a:lnTo>
                    <a:lnTo>
                      <a:pt x="1309" y="191"/>
                    </a:lnTo>
                    <a:lnTo>
                      <a:pt x="1305" y="187"/>
                    </a:lnTo>
                    <a:lnTo>
                      <a:pt x="1303" y="183"/>
                    </a:lnTo>
                    <a:lnTo>
                      <a:pt x="1300" y="178"/>
                    </a:lnTo>
                    <a:lnTo>
                      <a:pt x="1298" y="171"/>
                    </a:lnTo>
                    <a:lnTo>
                      <a:pt x="1311" y="180"/>
                    </a:lnTo>
                    <a:lnTo>
                      <a:pt x="1322" y="194"/>
                    </a:lnTo>
                    <a:lnTo>
                      <a:pt x="1331" y="212"/>
                    </a:lnTo>
                    <a:lnTo>
                      <a:pt x="1338" y="234"/>
                    </a:lnTo>
                    <a:lnTo>
                      <a:pt x="1345" y="254"/>
                    </a:lnTo>
                    <a:lnTo>
                      <a:pt x="1351" y="271"/>
                    </a:lnTo>
                    <a:lnTo>
                      <a:pt x="1351" y="296"/>
                    </a:lnTo>
                    <a:lnTo>
                      <a:pt x="1358" y="300"/>
                    </a:lnTo>
                    <a:lnTo>
                      <a:pt x="1354" y="307"/>
                    </a:lnTo>
                    <a:lnTo>
                      <a:pt x="1362" y="311"/>
                    </a:lnTo>
                    <a:lnTo>
                      <a:pt x="1362" y="327"/>
                    </a:lnTo>
                    <a:lnTo>
                      <a:pt x="1365" y="327"/>
                    </a:lnTo>
                    <a:lnTo>
                      <a:pt x="1365" y="340"/>
                    </a:lnTo>
                    <a:lnTo>
                      <a:pt x="1371" y="340"/>
                    </a:lnTo>
                    <a:lnTo>
                      <a:pt x="1373" y="352"/>
                    </a:lnTo>
                    <a:lnTo>
                      <a:pt x="1373" y="365"/>
                    </a:lnTo>
                    <a:lnTo>
                      <a:pt x="1378" y="374"/>
                    </a:lnTo>
                    <a:lnTo>
                      <a:pt x="1380" y="347"/>
                    </a:lnTo>
                    <a:lnTo>
                      <a:pt x="1382" y="321"/>
                    </a:lnTo>
                    <a:lnTo>
                      <a:pt x="1378" y="300"/>
                    </a:lnTo>
                    <a:lnTo>
                      <a:pt x="1378" y="267"/>
                    </a:lnTo>
                    <a:lnTo>
                      <a:pt x="1374" y="267"/>
                    </a:lnTo>
                    <a:lnTo>
                      <a:pt x="1371" y="240"/>
                    </a:lnTo>
                    <a:lnTo>
                      <a:pt x="1365" y="240"/>
                    </a:lnTo>
                    <a:lnTo>
                      <a:pt x="1363" y="234"/>
                    </a:lnTo>
                    <a:lnTo>
                      <a:pt x="1360" y="232"/>
                    </a:lnTo>
                    <a:lnTo>
                      <a:pt x="1358" y="229"/>
                    </a:lnTo>
                    <a:lnTo>
                      <a:pt x="1356" y="227"/>
                    </a:lnTo>
                    <a:lnTo>
                      <a:pt x="1354" y="221"/>
                    </a:lnTo>
                    <a:lnTo>
                      <a:pt x="1354" y="214"/>
                    </a:lnTo>
                    <a:lnTo>
                      <a:pt x="1362" y="220"/>
                    </a:lnTo>
                    <a:lnTo>
                      <a:pt x="1338" y="176"/>
                    </a:lnTo>
                    <a:lnTo>
                      <a:pt x="1345" y="176"/>
                    </a:lnTo>
                    <a:lnTo>
                      <a:pt x="1382" y="231"/>
                    </a:lnTo>
                    <a:lnTo>
                      <a:pt x="1382" y="240"/>
                    </a:lnTo>
                    <a:lnTo>
                      <a:pt x="1385" y="240"/>
                    </a:lnTo>
                    <a:lnTo>
                      <a:pt x="1385" y="247"/>
                    </a:lnTo>
                    <a:lnTo>
                      <a:pt x="1391" y="247"/>
                    </a:lnTo>
                    <a:lnTo>
                      <a:pt x="1394" y="271"/>
                    </a:lnTo>
                    <a:lnTo>
                      <a:pt x="1398" y="271"/>
                    </a:lnTo>
                    <a:lnTo>
                      <a:pt x="1398" y="280"/>
                    </a:lnTo>
                    <a:lnTo>
                      <a:pt x="1402" y="280"/>
                    </a:lnTo>
                    <a:lnTo>
                      <a:pt x="1402" y="296"/>
                    </a:lnTo>
                    <a:lnTo>
                      <a:pt x="1405" y="296"/>
                    </a:lnTo>
                    <a:lnTo>
                      <a:pt x="1411" y="323"/>
                    </a:lnTo>
                    <a:lnTo>
                      <a:pt x="1414" y="323"/>
                    </a:lnTo>
                    <a:lnTo>
                      <a:pt x="1416" y="289"/>
                    </a:lnTo>
                    <a:lnTo>
                      <a:pt x="1418" y="254"/>
                    </a:lnTo>
                    <a:lnTo>
                      <a:pt x="1420" y="218"/>
                    </a:lnTo>
                    <a:lnTo>
                      <a:pt x="1420" y="183"/>
                    </a:lnTo>
                    <a:lnTo>
                      <a:pt x="1414" y="151"/>
                    </a:lnTo>
                    <a:lnTo>
                      <a:pt x="1414" y="120"/>
                    </a:lnTo>
                    <a:lnTo>
                      <a:pt x="1411" y="120"/>
                    </a:lnTo>
                    <a:lnTo>
                      <a:pt x="1407" y="105"/>
                    </a:lnTo>
                    <a:lnTo>
                      <a:pt x="1407" y="92"/>
                    </a:lnTo>
                    <a:lnTo>
                      <a:pt x="1409" y="81"/>
                    </a:lnTo>
                    <a:lnTo>
                      <a:pt x="1409" y="72"/>
                    </a:lnTo>
                    <a:lnTo>
                      <a:pt x="1405" y="67"/>
                    </a:lnTo>
                    <a:lnTo>
                      <a:pt x="1405" y="63"/>
                    </a:lnTo>
                    <a:lnTo>
                      <a:pt x="1411" y="63"/>
                    </a:lnTo>
                    <a:lnTo>
                      <a:pt x="1411" y="60"/>
                    </a:lnTo>
                    <a:lnTo>
                      <a:pt x="1413" y="60"/>
                    </a:lnTo>
                    <a:lnTo>
                      <a:pt x="1414" y="60"/>
                    </a:lnTo>
                    <a:lnTo>
                      <a:pt x="1416" y="60"/>
                    </a:lnTo>
                    <a:lnTo>
                      <a:pt x="1416" y="61"/>
                    </a:lnTo>
                    <a:lnTo>
                      <a:pt x="1416" y="61"/>
                    </a:lnTo>
                    <a:lnTo>
                      <a:pt x="1418" y="63"/>
                    </a:lnTo>
                    <a:lnTo>
                      <a:pt x="1422" y="72"/>
                    </a:lnTo>
                    <a:lnTo>
                      <a:pt x="1422" y="85"/>
                    </a:lnTo>
                    <a:lnTo>
                      <a:pt x="1420" y="98"/>
                    </a:lnTo>
                    <a:lnTo>
                      <a:pt x="1422" y="111"/>
                    </a:lnTo>
                    <a:lnTo>
                      <a:pt x="1431" y="145"/>
                    </a:lnTo>
                    <a:lnTo>
                      <a:pt x="1438" y="181"/>
                    </a:lnTo>
                    <a:lnTo>
                      <a:pt x="1445" y="214"/>
                    </a:lnTo>
                    <a:lnTo>
                      <a:pt x="1445" y="243"/>
                    </a:lnTo>
                    <a:lnTo>
                      <a:pt x="1451" y="243"/>
                    </a:lnTo>
                    <a:lnTo>
                      <a:pt x="1453" y="258"/>
                    </a:lnTo>
                    <a:lnTo>
                      <a:pt x="1453" y="276"/>
                    </a:lnTo>
                    <a:lnTo>
                      <a:pt x="1451" y="292"/>
                    </a:lnTo>
                    <a:lnTo>
                      <a:pt x="1453" y="309"/>
                    </a:lnTo>
                    <a:lnTo>
                      <a:pt x="1458" y="320"/>
                    </a:lnTo>
                    <a:lnTo>
                      <a:pt x="1465" y="220"/>
                    </a:lnTo>
                    <a:lnTo>
                      <a:pt x="1471" y="220"/>
                    </a:lnTo>
                    <a:lnTo>
                      <a:pt x="1473" y="203"/>
                    </a:lnTo>
                    <a:lnTo>
                      <a:pt x="1473" y="181"/>
                    </a:lnTo>
                    <a:lnTo>
                      <a:pt x="1471" y="158"/>
                    </a:lnTo>
                    <a:lnTo>
                      <a:pt x="1471" y="132"/>
                    </a:lnTo>
                    <a:lnTo>
                      <a:pt x="1471" y="111"/>
                    </a:lnTo>
                    <a:lnTo>
                      <a:pt x="1482" y="114"/>
                    </a:lnTo>
                    <a:lnTo>
                      <a:pt x="1474" y="327"/>
                    </a:lnTo>
                    <a:lnTo>
                      <a:pt x="1474" y="340"/>
                    </a:lnTo>
                    <a:lnTo>
                      <a:pt x="1473" y="356"/>
                    </a:lnTo>
                    <a:lnTo>
                      <a:pt x="1473" y="374"/>
                    </a:lnTo>
                    <a:lnTo>
                      <a:pt x="1473" y="392"/>
                    </a:lnTo>
                    <a:lnTo>
                      <a:pt x="1474" y="407"/>
                    </a:lnTo>
                    <a:lnTo>
                      <a:pt x="1478" y="416"/>
                    </a:lnTo>
                    <a:lnTo>
                      <a:pt x="1480" y="403"/>
                    </a:lnTo>
                    <a:lnTo>
                      <a:pt x="1482" y="385"/>
                    </a:lnTo>
                    <a:lnTo>
                      <a:pt x="1487" y="365"/>
                    </a:lnTo>
                    <a:lnTo>
                      <a:pt x="1491" y="349"/>
                    </a:lnTo>
                    <a:lnTo>
                      <a:pt x="1494" y="340"/>
                    </a:lnTo>
                    <a:lnTo>
                      <a:pt x="1496" y="338"/>
                    </a:lnTo>
                    <a:lnTo>
                      <a:pt x="1496" y="336"/>
                    </a:lnTo>
                    <a:lnTo>
                      <a:pt x="1496" y="336"/>
                    </a:lnTo>
                    <a:lnTo>
                      <a:pt x="1498" y="336"/>
                    </a:lnTo>
                    <a:lnTo>
                      <a:pt x="1500" y="336"/>
                    </a:lnTo>
                    <a:lnTo>
                      <a:pt x="1502" y="334"/>
                    </a:lnTo>
                    <a:lnTo>
                      <a:pt x="1502" y="356"/>
                    </a:lnTo>
                    <a:lnTo>
                      <a:pt x="1505" y="356"/>
                    </a:lnTo>
                    <a:lnTo>
                      <a:pt x="1511" y="291"/>
                    </a:lnTo>
                    <a:lnTo>
                      <a:pt x="1513" y="285"/>
                    </a:lnTo>
                    <a:lnTo>
                      <a:pt x="1516" y="276"/>
                    </a:lnTo>
                    <a:lnTo>
                      <a:pt x="1520" y="265"/>
                    </a:lnTo>
                    <a:lnTo>
                      <a:pt x="1518" y="254"/>
                    </a:lnTo>
                    <a:lnTo>
                      <a:pt x="1511" y="251"/>
                    </a:lnTo>
                    <a:lnTo>
                      <a:pt x="1511" y="243"/>
                    </a:lnTo>
                    <a:lnTo>
                      <a:pt x="1518" y="243"/>
                    </a:lnTo>
                    <a:lnTo>
                      <a:pt x="1531" y="103"/>
                    </a:lnTo>
                    <a:lnTo>
                      <a:pt x="1538" y="103"/>
                    </a:lnTo>
                    <a:lnTo>
                      <a:pt x="1531" y="280"/>
                    </a:lnTo>
                    <a:lnTo>
                      <a:pt x="1534" y="280"/>
                    </a:lnTo>
                    <a:lnTo>
                      <a:pt x="1534" y="291"/>
                    </a:lnTo>
                    <a:lnTo>
                      <a:pt x="1538" y="291"/>
                    </a:lnTo>
                    <a:lnTo>
                      <a:pt x="1540" y="301"/>
                    </a:lnTo>
                    <a:lnTo>
                      <a:pt x="1542" y="314"/>
                    </a:lnTo>
                    <a:lnTo>
                      <a:pt x="1542" y="327"/>
                    </a:lnTo>
                    <a:lnTo>
                      <a:pt x="1545" y="334"/>
                    </a:lnTo>
                    <a:lnTo>
                      <a:pt x="1565" y="154"/>
                    </a:lnTo>
                    <a:lnTo>
                      <a:pt x="1574" y="154"/>
                    </a:lnTo>
                    <a:lnTo>
                      <a:pt x="1578" y="176"/>
                    </a:lnTo>
                    <a:lnTo>
                      <a:pt x="1578" y="178"/>
                    </a:lnTo>
                    <a:lnTo>
                      <a:pt x="1576" y="178"/>
                    </a:lnTo>
                    <a:lnTo>
                      <a:pt x="1576" y="178"/>
                    </a:lnTo>
                    <a:lnTo>
                      <a:pt x="1574" y="176"/>
                    </a:lnTo>
                    <a:lnTo>
                      <a:pt x="1574" y="178"/>
                    </a:lnTo>
                    <a:lnTo>
                      <a:pt x="1574" y="180"/>
                    </a:lnTo>
                    <a:lnTo>
                      <a:pt x="1578" y="180"/>
                    </a:lnTo>
                    <a:lnTo>
                      <a:pt x="1578" y="231"/>
                    </a:lnTo>
                    <a:lnTo>
                      <a:pt x="1582" y="231"/>
                    </a:lnTo>
                    <a:lnTo>
                      <a:pt x="1591" y="154"/>
                    </a:lnTo>
                    <a:lnTo>
                      <a:pt x="1578" y="151"/>
                    </a:lnTo>
                    <a:lnTo>
                      <a:pt x="1578" y="143"/>
                    </a:lnTo>
                    <a:lnTo>
                      <a:pt x="1583" y="141"/>
                    </a:lnTo>
                    <a:lnTo>
                      <a:pt x="1587" y="141"/>
                    </a:lnTo>
                    <a:lnTo>
                      <a:pt x="1591" y="140"/>
                    </a:lnTo>
                    <a:lnTo>
                      <a:pt x="1594" y="138"/>
                    </a:lnTo>
                    <a:lnTo>
                      <a:pt x="1596" y="136"/>
                    </a:lnTo>
                    <a:lnTo>
                      <a:pt x="1602" y="136"/>
                    </a:lnTo>
                    <a:lnTo>
                      <a:pt x="1602" y="154"/>
                    </a:lnTo>
                    <a:lnTo>
                      <a:pt x="1613" y="163"/>
                    </a:lnTo>
                    <a:lnTo>
                      <a:pt x="1625" y="178"/>
                    </a:lnTo>
                    <a:lnTo>
                      <a:pt x="1638" y="194"/>
                    </a:lnTo>
                    <a:lnTo>
                      <a:pt x="1649" y="211"/>
                    </a:lnTo>
                    <a:lnTo>
                      <a:pt x="1654" y="223"/>
                    </a:lnTo>
                    <a:lnTo>
                      <a:pt x="1658" y="223"/>
                    </a:lnTo>
                    <a:lnTo>
                      <a:pt x="1647" y="172"/>
                    </a:lnTo>
                    <a:lnTo>
                      <a:pt x="1634" y="127"/>
                    </a:lnTo>
                    <a:lnTo>
                      <a:pt x="1631" y="94"/>
                    </a:lnTo>
                    <a:lnTo>
                      <a:pt x="1623" y="76"/>
                    </a:lnTo>
                    <a:lnTo>
                      <a:pt x="1618" y="54"/>
                    </a:lnTo>
                    <a:lnTo>
                      <a:pt x="1625" y="54"/>
                    </a:lnTo>
                    <a:lnTo>
                      <a:pt x="1651" y="136"/>
                    </a:lnTo>
                    <a:lnTo>
                      <a:pt x="1651" y="151"/>
                    </a:lnTo>
                    <a:lnTo>
                      <a:pt x="1654" y="151"/>
                    </a:lnTo>
                    <a:lnTo>
                      <a:pt x="1658" y="180"/>
                    </a:lnTo>
                    <a:lnTo>
                      <a:pt x="1662" y="180"/>
                    </a:lnTo>
                    <a:lnTo>
                      <a:pt x="1662" y="176"/>
                    </a:lnTo>
                    <a:lnTo>
                      <a:pt x="1665" y="176"/>
                    </a:lnTo>
                    <a:lnTo>
                      <a:pt x="1674" y="180"/>
                    </a:lnTo>
                    <a:lnTo>
                      <a:pt x="1673" y="196"/>
                    </a:lnTo>
                    <a:lnTo>
                      <a:pt x="1671" y="214"/>
                    </a:lnTo>
                    <a:lnTo>
                      <a:pt x="1665" y="214"/>
                    </a:lnTo>
                    <a:lnTo>
                      <a:pt x="1665" y="220"/>
                    </a:lnTo>
                    <a:lnTo>
                      <a:pt x="1671" y="220"/>
                    </a:lnTo>
                    <a:lnTo>
                      <a:pt x="1671" y="243"/>
                    </a:lnTo>
                    <a:lnTo>
                      <a:pt x="1678" y="243"/>
                    </a:lnTo>
                    <a:lnTo>
                      <a:pt x="1676" y="232"/>
                    </a:lnTo>
                    <a:lnTo>
                      <a:pt x="1678" y="220"/>
                    </a:lnTo>
                    <a:lnTo>
                      <a:pt x="1678" y="203"/>
                    </a:lnTo>
                    <a:lnTo>
                      <a:pt x="1678" y="83"/>
                    </a:lnTo>
                    <a:lnTo>
                      <a:pt x="1685" y="83"/>
                    </a:lnTo>
                    <a:lnTo>
                      <a:pt x="1685" y="136"/>
                    </a:lnTo>
                    <a:lnTo>
                      <a:pt x="1691" y="136"/>
                    </a:lnTo>
                    <a:lnTo>
                      <a:pt x="1685" y="143"/>
                    </a:lnTo>
                    <a:lnTo>
                      <a:pt x="1691" y="154"/>
                    </a:lnTo>
                    <a:lnTo>
                      <a:pt x="1689" y="156"/>
                    </a:lnTo>
                    <a:lnTo>
                      <a:pt x="1687" y="156"/>
                    </a:lnTo>
                    <a:lnTo>
                      <a:pt x="1685" y="156"/>
                    </a:lnTo>
                    <a:lnTo>
                      <a:pt x="1685" y="158"/>
                    </a:lnTo>
                    <a:lnTo>
                      <a:pt x="1685" y="160"/>
                    </a:lnTo>
                    <a:lnTo>
                      <a:pt x="1691" y="160"/>
                    </a:lnTo>
                    <a:lnTo>
                      <a:pt x="1691" y="191"/>
                    </a:lnTo>
                    <a:lnTo>
                      <a:pt x="1694" y="191"/>
                    </a:lnTo>
                    <a:lnTo>
                      <a:pt x="1694" y="163"/>
                    </a:lnTo>
                    <a:lnTo>
                      <a:pt x="1702" y="163"/>
                    </a:lnTo>
                    <a:lnTo>
                      <a:pt x="1705" y="191"/>
                    </a:lnTo>
                    <a:lnTo>
                      <a:pt x="1713" y="218"/>
                    </a:lnTo>
                    <a:lnTo>
                      <a:pt x="1718" y="245"/>
                    </a:lnTo>
                    <a:lnTo>
                      <a:pt x="1722" y="274"/>
                    </a:lnTo>
                    <a:lnTo>
                      <a:pt x="1731" y="274"/>
                    </a:lnTo>
                    <a:lnTo>
                      <a:pt x="1733" y="289"/>
                    </a:lnTo>
                    <a:lnTo>
                      <a:pt x="1736" y="305"/>
                    </a:lnTo>
                    <a:lnTo>
                      <a:pt x="1742" y="314"/>
                    </a:lnTo>
                    <a:lnTo>
                      <a:pt x="1743" y="294"/>
                    </a:lnTo>
                    <a:lnTo>
                      <a:pt x="1745" y="276"/>
                    </a:lnTo>
                    <a:lnTo>
                      <a:pt x="1751" y="260"/>
                    </a:lnTo>
                    <a:lnTo>
                      <a:pt x="1751" y="227"/>
                    </a:lnTo>
                    <a:lnTo>
                      <a:pt x="1754" y="227"/>
                    </a:lnTo>
                    <a:lnTo>
                      <a:pt x="1754" y="191"/>
                    </a:lnTo>
                    <a:lnTo>
                      <a:pt x="1758" y="191"/>
                    </a:lnTo>
                    <a:lnTo>
                      <a:pt x="1760" y="174"/>
                    </a:lnTo>
                    <a:lnTo>
                      <a:pt x="1760" y="156"/>
                    </a:lnTo>
                    <a:lnTo>
                      <a:pt x="1760" y="138"/>
                    </a:lnTo>
                    <a:lnTo>
                      <a:pt x="1762" y="123"/>
                    </a:lnTo>
                    <a:lnTo>
                      <a:pt x="1765" y="123"/>
                    </a:lnTo>
                    <a:lnTo>
                      <a:pt x="1765" y="187"/>
                    </a:lnTo>
                    <a:lnTo>
                      <a:pt x="1774" y="187"/>
                    </a:lnTo>
                    <a:lnTo>
                      <a:pt x="1773" y="192"/>
                    </a:lnTo>
                    <a:lnTo>
                      <a:pt x="1773" y="196"/>
                    </a:lnTo>
                    <a:lnTo>
                      <a:pt x="1771" y="200"/>
                    </a:lnTo>
                    <a:lnTo>
                      <a:pt x="1771" y="203"/>
                    </a:lnTo>
                    <a:lnTo>
                      <a:pt x="1782" y="200"/>
                    </a:lnTo>
                    <a:lnTo>
                      <a:pt x="1778" y="207"/>
                    </a:lnTo>
                    <a:lnTo>
                      <a:pt x="1785" y="211"/>
                    </a:lnTo>
                    <a:lnTo>
                      <a:pt x="1785" y="223"/>
                    </a:lnTo>
                    <a:lnTo>
                      <a:pt x="1791" y="223"/>
                    </a:lnTo>
                    <a:lnTo>
                      <a:pt x="1791" y="231"/>
                    </a:lnTo>
                    <a:lnTo>
                      <a:pt x="1794" y="231"/>
                    </a:lnTo>
                    <a:lnTo>
                      <a:pt x="1794" y="243"/>
                    </a:lnTo>
                    <a:lnTo>
                      <a:pt x="1798" y="243"/>
                    </a:lnTo>
                    <a:lnTo>
                      <a:pt x="1798" y="254"/>
                    </a:lnTo>
                    <a:lnTo>
                      <a:pt x="1802" y="254"/>
                    </a:lnTo>
                    <a:lnTo>
                      <a:pt x="1802" y="267"/>
                    </a:lnTo>
                    <a:lnTo>
                      <a:pt x="1805" y="267"/>
                    </a:lnTo>
                    <a:lnTo>
                      <a:pt x="1805" y="283"/>
                    </a:lnTo>
                    <a:lnTo>
                      <a:pt x="1811" y="283"/>
                    </a:lnTo>
                    <a:lnTo>
                      <a:pt x="1814" y="320"/>
                    </a:lnTo>
                    <a:lnTo>
                      <a:pt x="1818" y="320"/>
                    </a:lnTo>
                    <a:lnTo>
                      <a:pt x="1820" y="331"/>
                    </a:lnTo>
                    <a:lnTo>
                      <a:pt x="1820" y="345"/>
                    </a:lnTo>
                    <a:lnTo>
                      <a:pt x="1820" y="361"/>
                    </a:lnTo>
                    <a:lnTo>
                      <a:pt x="1822" y="374"/>
                    </a:lnTo>
                    <a:lnTo>
                      <a:pt x="1825" y="383"/>
                    </a:lnTo>
                    <a:lnTo>
                      <a:pt x="1825" y="361"/>
                    </a:lnTo>
                    <a:lnTo>
                      <a:pt x="1825" y="338"/>
                    </a:lnTo>
                    <a:lnTo>
                      <a:pt x="1825" y="318"/>
                    </a:lnTo>
                    <a:lnTo>
                      <a:pt x="1825" y="303"/>
                    </a:lnTo>
                    <a:lnTo>
                      <a:pt x="1827" y="303"/>
                    </a:lnTo>
                    <a:lnTo>
                      <a:pt x="1827" y="301"/>
                    </a:lnTo>
                    <a:lnTo>
                      <a:pt x="1829" y="300"/>
                    </a:lnTo>
                    <a:lnTo>
                      <a:pt x="1831" y="296"/>
                    </a:lnTo>
                    <a:lnTo>
                      <a:pt x="1831" y="291"/>
                    </a:lnTo>
                    <a:lnTo>
                      <a:pt x="1825" y="291"/>
                    </a:lnTo>
                    <a:lnTo>
                      <a:pt x="1825" y="271"/>
                    </a:lnTo>
                    <a:lnTo>
                      <a:pt x="1822" y="271"/>
                    </a:lnTo>
                    <a:lnTo>
                      <a:pt x="1820" y="269"/>
                    </a:lnTo>
                    <a:lnTo>
                      <a:pt x="1820" y="265"/>
                    </a:lnTo>
                    <a:lnTo>
                      <a:pt x="1820" y="263"/>
                    </a:lnTo>
                    <a:lnTo>
                      <a:pt x="1818" y="260"/>
                    </a:lnTo>
                    <a:lnTo>
                      <a:pt x="1818" y="254"/>
                    </a:lnTo>
                    <a:lnTo>
                      <a:pt x="1825" y="260"/>
                    </a:lnTo>
                    <a:lnTo>
                      <a:pt x="1825" y="247"/>
                    </a:lnTo>
                    <a:lnTo>
                      <a:pt x="1838" y="251"/>
                    </a:lnTo>
                    <a:lnTo>
                      <a:pt x="1840" y="263"/>
                    </a:lnTo>
                    <a:lnTo>
                      <a:pt x="1843" y="274"/>
                    </a:lnTo>
                    <a:lnTo>
                      <a:pt x="1845" y="283"/>
                    </a:lnTo>
                    <a:lnTo>
                      <a:pt x="1845" y="307"/>
                    </a:lnTo>
                    <a:lnTo>
                      <a:pt x="1858" y="311"/>
                    </a:lnTo>
                    <a:lnTo>
                      <a:pt x="1858" y="314"/>
                    </a:lnTo>
                    <a:lnTo>
                      <a:pt x="1854" y="321"/>
                    </a:lnTo>
                    <a:lnTo>
                      <a:pt x="1853" y="334"/>
                    </a:lnTo>
                    <a:lnTo>
                      <a:pt x="1853" y="349"/>
                    </a:lnTo>
                    <a:lnTo>
                      <a:pt x="1854" y="360"/>
                    </a:lnTo>
                    <a:lnTo>
                      <a:pt x="1858" y="360"/>
                    </a:lnTo>
                    <a:lnTo>
                      <a:pt x="1865" y="463"/>
                    </a:lnTo>
                    <a:lnTo>
                      <a:pt x="1874" y="463"/>
                    </a:lnTo>
                    <a:lnTo>
                      <a:pt x="1876" y="429"/>
                    </a:lnTo>
                    <a:lnTo>
                      <a:pt x="1878" y="391"/>
                    </a:lnTo>
                    <a:lnTo>
                      <a:pt x="1878" y="351"/>
                    </a:lnTo>
                    <a:lnTo>
                      <a:pt x="1878" y="307"/>
                    </a:lnTo>
                    <a:lnTo>
                      <a:pt x="1874" y="307"/>
                    </a:lnTo>
                    <a:lnTo>
                      <a:pt x="1874" y="283"/>
                    </a:lnTo>
                    <a:lnTo>
                      <a:pt x="1871" y="283"/>
                    </a:lnTo>
                    <a:lnTo>
                      <a:pt x="1865" y="254"/>
                    </a:lnTo>
                    <a:lnTo>
                      <a:pt x="1871" y="254"/>
                    </a:lnTo>
                    <a:lnTo>
                      <a:pt x="1871" y="260"/>
                    </a:lnTo>
                    <a:lnTo>
                      <a:pt x="1876" y="267"/>
                    </a:lnTo>
                    <a:lnTo>
                      <a:pt x="1880" y="274"/>
                    </a:lnTo>
                    <a:lnTo>
                      <a:pt x="1880" y="283"/>
                    </a:lnTo>
                    <a:lnTo>
                      <a:pt x="1882" y="296"/>
                    </a:lnTo>
                    <a:lnTo>
                      <a:pt x="1885" y="296"/>
                    </a:lnTo>
                    <a:lnTo>
                      <a:pt x="1885" y="320"/>
                    </a:lnTo>
                    <a:lnTo>
                      <a:pt x="1891" y="320"/>
                    </a:lnTo>
                    <a:lnTo>
                      <a:pt x="1891" y="334"/>
                    </a:lnTo>
                    <a:lnTo>
                      <a:pt x="1894" y="334"/>
                    </a:lnTo>
                    <a:lnTo>
                      <a:pt x="1896" y="349"/>
                    </a:lnTo>
                    <a:lnTo>
                      <a:pt x="1896" y="361"/>
                    </a:lnTo>
                    <a:lnTo>
                      <a:pt x="1896" y="372"/>
                    </a:lnTo>
                    <a:lnTo>
                      <a:pt x="1902" y="383"/>
                    </a:lnTo>
                    <a:lnTo>
                      <a:pt x="1903" y="352"/>
                    </a:lnTo>
                    <a:lnTo>
                      <a:pt x="1905" y="321"/>
                    </a:lnTo>
                    <a:lnTo>
                      <a:pt x="1907" y="291"/>
                    </a:lnTo>
                    <a:lnTo>
                      <a:pt x="1902" y="263"/>
                    </a:lnTo>
                    <a:lnTo>
                      <a:pt x="1902" y="236"/>
                    </a:lnTo>
                    <a:lnTo>
                      <a:pt x="1898" y="236"/>
                    </a:lnTo>
                    <a:lnTo>
                      <a:pt x="1894" y="211"/>
                    </a:lnTo>
                    <a:lnTo>
                      <a:pt x="1885" y="207"/>
                    </a:lnTo>
                    <a:lnTo>
                      <a:pt x="1874" y="187"/>
                    </a:lnTo>
                    <a:lnTo>
                      <a:pt x="1885" y="187"/>
                    </a:lnTo>
                    <a:lnTo>
                      <a:pt x="1885" y="183"/>
                    </a:lnTo>
                    <a:lnTo>
                      <a:pt x="1876" y="172"/>
                    </a:lnTo>
                    <a:lnTo>
                      <a:pt x="1867" y="158"/>
                    </a:lnTo>
                    <a:lnTo>
                      <a:pt x="1862" y="143"/>
                    </a:lnTo>
                    <a:lnTo>
                      <a:pt x="1874" y="143"/>
                    </a:lnTo>
                    <a:lnTo>
                      <a:pt x="1876" y="151"/>
                    </a:lnTo>
                    <a:lnTo>
                      <a:pt x="1880" y="156"/>
                    </a:lnTo>
                    <a:lnTo>
                      <a:pt x="1883" y="161"/>
                    </a:lnTo>
                    <a:lnTo>
                      <a:pt x="1887" y="165"/>
                    </a:lnTo>
                    <a:lnTo>
                      <a:pt x="1891" y="171"/>
                    </a:lnTo>
                    <a:lnTo>
                      <a:pt x="1891" y="180"/>
                    </a:lnTo>
                    <a:lnTo>
                      <a:pt x="1894" y="180"/>
                    </a:lnTo>
                    <a:lnTo>
                      <a:pt x="1894" y="187"/>
                    </a:lnTo>
                    <a:lnTo>
                      <a:pt x="1902" y="191"/>
                    </a:lnTo>
                    <a:lnTo>
                      <a:pt x="1905" y="211"/>
                    </a:lnTo>
                    <a:lnTo>
                      <a:pt x="1911" y="211"/>
                    </a:lnTo>
                    <a:lnTo>
                      <a:pt x="1914" y="227"/>
                    </a:lnTo>
                    <a:lnTo>
                      <a:pt x="1918" y="227"/>
                    </a:lnTo>
                    <a:lnTo>
                      <a:pt x="1918" y="240"/>
                    </a:lnTo>
                    <a:lnTo>
                      <a:pt x="1922" y="240"/>
                    </a:lnTo>
                    <a:lnTo>
                      <a:pt x="1922" y="260"/>
                    </a:lnTo>
                    <a:lnTo>
                      <a:pt x="1925" y="260"/>
                    </a:lnTo>
                    <a:lnTo>
                      <a:pt x="1934" y="311"/>
                    </a:lnTo>
                    <a:lnTo>
                      <a:pt x="1938" y="311"/>
                    </a:lnTo>
                    <a:lnTo>
                      <a:pt x="1940" y="267"/>
                    </a:lnTo>
                    <a:lnTo>
                      <a:pt x="1943" y="223"/>
                    </a:lnTo>
                    <a:lnTo>
                      <a:pt x="1945" y="176"/>
                    </a:lnTo>
                    <a:lnTo>
                      <a:pt x="1938" y="176"/>
                    </a:lnTo>
                    <a:lnTo>
                      <a:pt x="1934" y="156"/>
                    </a:lnTo>
                    <a:lnTo>
                      <a:pt x="1925" y="141"/>
                    </a:lnTo>
                    <a:lnTo>
                      <a:pt x="1916" y="127"/>
                    </a:lnTo>
                    <a:lnTo>
                      <a:pt x="1907" y="112"/>
                    </a:lnTo>
                    <a:lnTo>
                      <a:pt x="1902" y="94"/>
                    </a:lnTo>
                    <a:lnTo>
                      <a:pt x="1911" y="94"/>
                    </a:lnTo>
                    <a:lnTo>
                      <a:pt x="1914" y="107"/>
                    </a:lnTo>
                    <a:lnTo>
                      <a:pt x="1922" y="111"/>
                    </a:lnTo>
                    <a:lnTo>
                      <a:pt x="1934" y="134"/>
                    </a:lnTo>
                    <a:lnTo>
                      <a:pt x="1942" y="160"/>
                    </a:lnTo>
                    <a:lnTo>
                      <a:pt x="1945" y="160"/>
                    </a:lnTo>
                    <a:lnTo>
                      <a:pt x="1945" y="87"/>
                    </a:lnTo>
                    <a:lnTo>
                      <a:pt x="1951" y="87"/>
                    </a:lnTo>
                    <a:lnTo>
                      <a:pt x="1951" y="54"/>
                    </a:lnTo>
                    <a:lnTo>
                      <a:pt x="1954" y="54"/>
                    </a:lnTo>
                    <a:lnTo>
                      <a:pt x="1956" y="51"/>
                    </a:lnTo>
                    <a:lnTo>
                      <a:pt x="1956" y="47"/>
                    </a:lnTo>
                    <a:lnTo>
                      <a:pt x="1956" y="43"/>
                    </a:lnTo>
                    <a:lnTo>
                      <a:pt x="1958" y="40"/>
                    </a:lnTo>
                    <a:lnTo>
                      <a:pt x="1962" y="40"/>
                    </a:lnTo>
                    <a:lnTo>
                      <a:pt x="1962" y="43"/>
                    </a:lnTo>
                    <a:lnTo>
                      <a:pt x="1965" y="43"/>
                    </a:lnTo>
                    <a:lnTo>
                      <a:pt x="1962" y="87"/>
                    </a:lnTo>
                    <a:lnTo>
                      <a:pt x="1958" y="87"/>
                    </a:lnTo>
                    <a:lnTo>
                      <a:pt x="1962" y="107"/>
                    </a:lnTo>
                    <a:lnTo>
                      <a:pt x="1969" y="111"/>
                    </a:lnTo>
                    <a:lnTo>
                      <a:pt x="1973" y="114"/>
                    </a:lnTo>
                    <a:lnTo>
                      <a:pt x="1978" y="118"/>
                    </a:lnTo>
                    <a:lnTo>
                      <a:pt x="1983" y="121"/>
                    </a:lnTo>
                    <a:lnTo>
                      <a:pt x="1991" y="123"/>
                    </a:lnTo>
                    <a:lnTo>
                      <a:pt x="1991" y="120"/>
                    </a:lnTo>
                    <a:lnTo>
                      <a:pt x="2002" y="111"/>
                    </a:lnTo>
                    <a:lnTo>
                      <a:pt x="2002" y="94"/>
                    </a:lnTo>
                    <a:lnTo>
                      <a:pt x="2014" y="94"/>
                    </a:lnTo>
                    <a:lnTo>
                      <a:pt x="2014" y="103"/>
                    </a:lnTo>
                    <a:lnTo>
                      <a:pt x="2011" y="103"/>
                    </a:lnTo>
                    <a:lnTo>
                      <a:pt x="2011" y="107"/>
                    </a:lnTo>
                    <a:lnTo>
                      <a:pt x="2014" y="107"/>
                    </a:lnTo>
                    <a:lnTo>
                      <a:pt x="2013" y="109"/>
                    </a:lnTo>
                    <a:lnTo>
                      <a:pt x="2013" y="109"/>
                    </a:lnTo>
                    <a:lnTo>
                      <a:pt x="2013" y="109"/>
                    </a:lnTo>
                    <a:lnTo>
                      <a:pt x="2011" y="109"/>
                    </a:lnTo>
                    <a:lnTo>
                      <a:pt x="2011" y="111"/>
                    </a:lnTo>
                    <a:lnTo>
                      <a:pt x="2011" y="140"/>
                    </a:lnTo>
                    <a:lnTo>
                      <a:pt x="2005" y="140"/>
                    </a:lnTo>
                    <a:lnTo>
                      <a:pt x="2011" y="151"/>
                    </a:lnTo>
                    <a:lnTo>
                      <a:pt x="2005" y="151"/>
                    </a:lnTo>
                    <a:lnTo>
                      <a:pt x="2005" y="154"/>
                    </a:lnTo>
                    <a:lnTo>
                      <a:pt x="2011" y="154"/>
                    </a:lnTo>
                    <a:lnTo>
                      <a:pt x="2011" y="163"/>
                    </a:lnTo>
                    <a:lnTo>
                      <a:pt x="2018" y="167"/>
                    </a:lnTo>
                    <a:lnTo>
                      <a:pt x="2031" y="203"/>
                    </a:lnTo>
                    <a:lnTo>
                      <a:pt x="2034" y="203"/>
                    </a:lnTo>
                    <a:lnTo>
                      <a:pt x="2036" y="176"/>
                    </a:lnTo>
                    <a:lnTo>
                      <a:pt x="2040" y="152"/>
                    </a:lnTo>
                    <a:lnTo>
                      <a:pt x="2045" y="131"/>
                    </a:lnTo>
                    <a:lnTo>
                      <a:pt x="2051" y="107"/>
                    </a:lnTo>
                    <a:lnTo>
                      <a:pt x="2062" y="103"/>
                    </a:lnTo>
                    <a:lnTo>
                      <a:pt x="2062" y="94"/>
                    </a:lnTo>
                    <a:lnTo>
                      <a:pt x="2074" y="100"/>
                    </a:lnTo>
                    <a:lnTo>
                      <a:pt x="2071" y="123"/>
                    </a:lnTo>
                    <a:lnTo>
                      <a:pt x="2065" y="123"/>
                    </a:lnTo>
                    <a:lnTo>
                      <a:pt x="2065" y="160"/>
                    </a:lnTo>
                    <a:lnTo>
                      <a:pt x="2062" y="160"/>
                    </a:lnTo>
                    <a:lnTo>
                      <a:pt x="2058" y="207"/>
                    </a:lnTo>
                    <a:lnTo>
                      <a:pt x="2054" y="207"/>
                    </a:lnTo>
                    <a:lnTo>
                      <a:pt x="2054" y="243"/>
                    </a:lnTo>
                    <a:lnTo>
                      <a:pt x="2051" y="243"/>
                    </a:lnTo>
                    <a:lnTo>
                      <a:pt x="2054" y="300"/>
                    </a:lnTo>
                    <a:lnTo>
                      <a:pt x="2058" y="300"/>
                    </a:lnTo>
                    <a:lnTo>
                      <a:pt x="2060" y="312"/>
                    </a:lnTo>
                    <a:lnTo>
                      <a:pt x="2060" y="323"/>
                    </a:lnTo>
                    <a:lnTo>
                      <a:pt x="2060" y="334"/>
                    </a:lnTo>
                    <a:lnTo>
                      <a:pt x="2065" y="343"/>
                    </a:lnTo>
                    <a:lnTo>
                      <a:pt x="2063" y="314"/>
                    </a:lnTo>
                    <a:lnTo>
                      <a:pt x="2058" y="287"/>
                    </a:lnTo>
                    <a:lnTo>
                      <a:pt x="2054" y="260"/>
                    </a:lnTo>
                    <a:lnTo>
                      <a:pt x="2056" y="260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8" y="263"/>
                    </a:lnTo>
                    <a:lnTo>
                      <a:pt x="2071" y="260"/>
                    </a:lnTo>
                    <a:lnTo>
                      <a:pt x="2071" y="263"/>
                    </a:lnTo>
                    <a:lnTo>
                      <a:pt x="2076" y="276"/>
                    </a:lnTo>
                    <a:lnTo>
                      <a:pt x="2082" y="292"/>
                    </a:lnTo>
                    <a:lnTo>
                      <a:pt x="2087" y="311"/>
                    </a:lnTo>
                    <a:lnTo>
                      <a:pt x="2091" y="327"/>
                    </a:lnTo>
                    <a:lnTo>
                      <a:pt x="2091" y="351"/>
                    </a:lnTo>
                    <a:lnTo>
                      <a:pt x="2094" y="351"/>
                    </a:lnTo>
                    <a:lnTo>
                      <a:pt x="2094" y="309"/>
                    </a:lnTo>
                    <a:lnTo>
                      <a:pt x="2098" y="267"/>
                    </a:lnTo>
                    <a:lnTo>
                      <a:pt x="2105" y="225"/>
                    </a:lnTo>
                    <a:lnTo>
                      <a:pt x="2114" y="191"/>
                    </a:lnTo>
                    <a:lnTo>
                      <a:pt x="2122" y="140"/>
                    </a:lnTo>
                    <a:lnTo>
                      <a:pt x="2125" y="140"/>
                    </a:lnTo>
                    <a:lnTo>
                      <a:pt x="2127" y="138"/>
                    </a:lnTo>
                    <a:lnTo>
                      <a:pt x="2129" y="136"/>
                    </a:lnTo>
                    <a:lnTo>
                      <a:pt x="2129" y="136"/>
                    </a:lnTo>
                    <a:lnTo>
                      <a:pt x="2129" y="136"/>
                    </a:lnTo>
                    <a:lnTo>
                      <a:pt x="2131" y="136"/>
                    </a:lnTo>
                    <a:lnTo>
                      <a:pt x="2134" y="136"/>
                    </a:lnTo>
                    <a:lnTo>
                      <a:pt x="2133" y="161"/>
                    </a:lnTo>
                    <a:lnTo>
                      <a:pt x="2133" y="192"/>
                    </a:lnTo>
                    <a:lnTo>
                      <a:pt x="2131" y="223"/>
                    </a:lnTo>
                    <a:lnTo>
                      <a:pt x="2129" y="245"/>
                    </a:lnTo>
                    <a:lnTo>
                      <a:pt x="2129" y="272"/>
                    </a:lnTo>
                    <a:lnTo>
                      <a:pt x="2133" y="303"/>
                    </a:lnTo>
                    <a:lnTo>
                      <a:pt x="2138" y="334"/>
                    </a:lnTo>
                    <a:lnTo>
                      <a:pt x="2143" y="363"/>
                    </a:lnTo>
                    <a:lnTo>
                      <a:pt x="2151" y="387"/>
                    </a:lnTo>
                    <a:lnTo>
                      <a:pt x="2153" y="401"/>
                    </a:lnTo>
                    <a:lnTo>
                      <a:pt x="2153" y="420"/>
                    </a:lnTo>
                    <a:lnTo>
                      <a:pt x="2153" y="436"/>
                    </a:lnTo>
                    <a:lnTo>
                      <a:pt x="2153" y="452"/>
                    </a:lnTo>
                    <a:lnTo>
                      <a:pt x="2158" y="463"/>
                    </a:lnTo>
                    <a:lnTo>
                      <a:pt x="2165" y="347"/>
                    </a:lnTo>
                    <a:lnTo>
                      <a:pt x="2162" y="347"/>
                    </a:lnTo>
                    <a:lnTo>
                      <a:pt x="2162" y="300"/>
                    </a:lnTo>
                    <a:lnTo>
                      <a:pt x="2154" y="280"/>
                    </a:lnTo>
                    <a:lnTo>
                      <a:pt x="2151" y="260"/>
                    </a:lnTo>
                    <a:lnTo>
                      <a:pt x="2162" y="263"/>
                    </a:lnTo>
                    <a:lnTo>
                      <a:pt x="2163" y="274"/>
                    </a:lnTo>
                    <a:lnTo>
                      <a:pt x="2169" y="289"/>
                    </a:lnTo>
                    <a:lnTo>
                      <a:pt x="2173" y="305"/>
                    </a:lnTo>
                    <a:lnTo>
                      <a:pt x="2178" y="320"/>
                    </a:lnTo>
                    <a:lnTo>
                      <a:pt x="2182" y="327"/>
                    </a:lnTo>
                    <a:lnTo>
                      <a:pt x="2182" y="320"/>
                    </a:lnTo>
                    <a:lnTo>
                      <a:pt x="2185" y="311"/>
                    </a:lnTo>
                    <a:lnTo>
                      <a:pt x="2187" y="296"/>
                    </a:lnTo>
                    <a:lnTo>
                      <a:pt x="2187" y="276"/>
                    </a:lnTo>
                    <a:lnTo>
                      <a:pt x="2187" y="260"/>
                    </a:lnTo>
                    <a:lnTo>
                      <a:pt x="2185" y="247"/>
                    </a:lnTo>
                    <a:lnTo>
                      <a:pt x="2182" y="247"/>
                    </a:lnTo>
                    <a:lnTo>
                      <a:pt x="2182" y="183"/>
                    </a:lnTo>
                    <a:lnTo>
                      <a:pt x="2178" y="183"/>
                    </a:lnTo>
                    <a:lnTo>
                      <a:pt x="2178" y="160"/>
                    </a:lnTo>
                    <a:lnTo>
                      <a:pt x="2174" y="160"/>
                    </a:lnTo>
                    <a:lnTo>
                      <a:pt x="2174" y="136"/>
                    </a:lnTo>
                    <a:lnTo>
                      <a:pt x="2171" y="136"/>
                    </a:lnTo>
                    <a:lnTo>
                      <a:pt x="2171" y="114"/>
                    </a:lnTo>
                    <a:lnTo>
                      <a:pt x="2165" y="114"/>
                    </a:lnTo>
                    <a:lnTo>
                      <a:pt x="2165" y="87"/>
                    </a:lnTo>
                    <a:lnTo>
                      <a:pt x="2162" y="87"/>
                    </a:lnTo>
                    <a:lnTo>
                      <a:pt x="2158" y="63"/>
                    </a:lnTo>
                    <a:lnTo>
                      <a:pt x="2171" y="67"/>
                    </a:lnTo>
                    <a:lnTo>
                      <a:pt x="2198" y="214"/>
                    </a:lnTo>
                    <a:lnTo>
                      <a:pt x="2200" y="227"/>
                    </a:lnTo>
                    <a:lnTo>
                      <a:pt x="2198" y="238"/>
                    </a:lnTo>
                    <a:lnTo>
                      <a:pt x="2198" y="247"/>
                    </a:lnTo>
                    <a:lnTo>
                      <a:pt x="2202" y="254"/>
                    </a:lnTo>
                    <a:lnTo>
                      <a:pt x="2214" y="163"/>
                    </a:lnTo>
                    <a:lnTo>
                      <a:pt x="2223" y="131"/>
                    </a:lnTo>
                    <a:lnTo>
                      <a:pt x="2231" y="94"/>
                    </a:lnTo>
                    <a:lnTo>
                      <a:pt x="2242" y="100"/>
                    </a:lnTo>
                    <a:lnTo>
                      <a:pt x="2240" y="109"/>
                    </a:lnTo>
                    <a:lnTo>
                      <a:pt x="2234" y="123"/>
                    </a:lnTo>
                    <a:lnTo>
                      <a:pt x="2231" y="141"/>
                    </a:lnTo>
                    <a:lnTo>
                      <a:pt x="2227" y="160"/>
                    </a:lnTo>
                    <a:lnTo>
                      <a:pt x="2225" y="178"/>
                    </a:lnTo>
                    <a:lnTo>
                      <a:pt x="2223" y="191"/>
                    </a:lnTo>
                    <a:lnTo>
                      <a:pt x="2225" y="200"/>
                    </a:lnTo>
                    <a:lnTo>
                      <a:pt x="2227" y="191"/>
                    </a:lnTo>
                    <a:lnTo>
                      <a:pt x="2227" y="185"/>
                    </a:lnTo>
                    <a:lnTo>
                      <a:pt x="2229" y="180"/>
                    </a:lnTo>
                    <a:lnTo>
                      <a:pt x="2233" y="176"/>
                    </a:lnTo>
                    <a:lnTo>
                      <a:pt x="2236" y="172"/>
                    </a:lnTo>
                    <a:lnTo>
                      <a:pt x="2242" y="171"/>
                    </a:lnTo>
                    <a:lnTo>
                      <a:pt x="2242" y="211"/>
                    </a:lnTo>
                    <a:lnTo>
                      <a:pt x="2245" y="211"/>
                    </a:lnTo>
                    <a:lnTo>
                      <a:pt x="2245" y="203"/>
                    </a:lnTo>
                    <a:lnTo>
                      <a:pt x="2258" y="192"/>
                    </a:lnTo>
                    <a:lnTo>
                      <a:pt x="2267" y="180"/>
                    </a:lnTo>
                    <a:lnTo>
                      <a:pt x="2276" y="167"/>
                    </a:lnTo>
                    <a:lnTo>
                      <a:pt x="2287" y="154"/>
                    </a:lnTo>
                    <a:lnTo>
                      <a:pt x="2302" y="147"/>
                    </a:lnTo>
                    <a:lnTo>
                      <a:pt x="2300" y="154"/>
                    </a:lnTo>
                    <a:lnTo>
                      <a:pt x="2298" y="158"/>
                    </a:lnTo>
                    <a:lnTo>
                      <a:pt x="2294" y="163"/>
                    </a:lnTo>
                    <a:lnTo>
                      <a:pt x="2291" y="167"/>
                    </a:lnTo>
                    <a:lnTo>
                      <a:pt x="2285" y="167"/>
                    </a:lnTo>
                    <a:lnTo>
                      <a:pt x="2285" y="176"/>
                    </a:lnTo>
                    <a:lnTo>
                      <a:pt x="2278" y="180"/>
                    </a:lnTo>
                    <a:lnTo>
                      <a:pt x="2278" y="183"/>
                    </a:lnTo>
                    <a:lnTo>
                      <a:pt x="2271" y="187"/>
                    </a:lnTo>
                    <a:lnTo>
                      <a:pt x="2271" y="196"/>
                    </a:lnTo>
                    <a:lnTo>
                      <a:pt x="2262" y="200"/>
                    </a:lnTo>
                    <a:lnTo>
                      <a:pt x="2256" y="212"/>
                    </a:lnTo>
                    <a:lnTo>
                      <a:pt x="2251" y="225"/>
                    </a:lnTo>
                    <a:lnTo>
                      <a:pt x="2242" y="236"/>
                    </a:lnTo>
                    <a:lnTo>
                      <a:pt x="2262" y="307"/>
                    </a:lnTo>
                    <a:lnTo>
                      <a:pt x="2265" y="307"/>
                    </a:lnTo>
                    <a:lnTo>
                      <a:pt x="2267" y="296"/>
                    </a:lnTo>
                    <a:lnTo>
                      <a:pt x="2269" y="289"/>
                    </a:lnTo>
                    <a:lnTo>
                      <a:pt x="2271" y="283"/>
                    </a:lnTo>
                    <a:lnTo>
                      <a:pt x="2274" y="274"/>
                    </a:lnTo>
                    <a:lnTo>
                      <a:pt x="2282" y="227"/>
                    </a:lnTo>
                    <a:lnTo>
                      <a:pt x="2314" y="136"/>
                    </a:lnTo>
                    <a:lnTo>
                      <a:pt x="2322" y="136"/>
                    </a:lnTo>
                    <a:lnTo>
                      <a:pt x="2311" y="191"/>
                    </a:lnTo>
                    <a:lnTo>
                      <a:pt x="2309" y="192"/>
                    </a:lnTo>
                    <a:lnTo>
                      <a:pt x="2309" y="194"/>
                    </a:lnTo>
                    <a:lnTo>
                      <a:pt x="2307" y="192"/>
                    </a:lnTo>
                    <a:lnTo>
                      <a:pt x="2307" y="192"/>
                    </a:lnTo>
                    <a:lnTo>
                      <a:pt x="2305" y="196"/>
                    </a:lnTo>
                    <a:lnTo>
                      <a:pt x="2314" y="200"/>
                    </a:lnTo>
                    <a:lnTo>
                      <a:pt x="2325" y="254"/>
                    </a:lnTo>
                    <a:lnTo>
                      <a:pt x="2327" y="254"/>
                    </a:lnTo>
                    <a:lnTo>
                      <a:pt x="2329" y="252"/>
                    </a:lnTo>
                    <a:lnTo>
                      <a:pt x="2329" y="252"/>
                    </a:lnTo>
                    <a:lnTo>
                      <a:pt x="2329" y="252"/>
                    </a:lnTo>
                    <a:lnTo>
                      <a:pt x="2329" y="251"/>
                    </a:lnTo>
                    <a:lnTo>
                      <a:pt x="2331" y="247"/>
                    </a:lnTo>
                    <a:lnTo>
                      <a:pt x="2331" y="238"/>
                    </a:lnTo>
                    <a:lnTo>
                      <a:pt x="2329" y="223"/>
                    </a:lnTo>
                    <a:lnTo>
                      <a:pt x="2325" y="207"/>
                    </a:lnTo>
                    <a:lnTo>
                      <a:pt x="2320" y="192"/>
                    </a:lnTo>
                    <a:lnTo>
                      <a:pt x="2318" y="180"/>
                    </a:lnTo>
                    <a:lnTo>
                      <a:pt x="2331" y="183"/>
                    </a:lnTo>
                    <a:lnTo>
                      <a:pt x="2333" y="198"/>
                    </a:lnTo>
                    <a:lnTo>
                      <a:pt x="2336" y="212"/>
                    </a:lnTo>
                    <a:lnTo>
                      <a:pt x="2342" y="223"/>
                    </a:lnTo>
                    <a:lnTo>
                      <a:pt x="2342" y="220"/>
                    </a:lnTo>
                    <a:lnTo>
                      <a:pt x="2351" y="209"/>
                    </a:lnTo>
                    <a:lnTo>
                      <a:pt x="2356" y="196"/>
                    </a:lnTo>
                    <a:lnTo>
                      <a:pt x="2362" y="183"/>
                    </a:lnTo>
                    <a:lnTo>
                      <a:pt x="2374" y="176"/>
                    </a:lnTo>
                    <a:lnTo>
                      <a:pt x="2374" y="167"/>
                    </a:lnTo>
                    <a:lnTo>
                      <a:pt x="2378" y="163"/>
                    </a:lnTo>
                    <a:lnTo>
                      <a:pt x="2380" y="161"/>
                    </a:lnTo>
                    <a:lnTo>
                      <a:pt x="2383" y="160"/>
                    </a:lnTo>
                    <a:lnTo>
                      <a:pt x="2387" y="156"/>
                    </a:lnTo>
                    <a:lnTo>
                      <a:pt x="2389" y="154"/>
                    </a:lnTo>
                    <a:lnTo>
                      <a:pt x="2393" y="149"/>
                    </a:lnTo>
                    <a:lnTo>
                      <a:pt x="2394" y="143"/>
                    </a:lnTo>
                    <a:lnTo>
                      <a:pt x="2402" y="143"/>
                    </a:lnTo>
                    <a:lnTo>
                      <a:pt x="2402" y="140"/>
                    </a:lnTo>
                    <a:lnTo>
                      <a:pt x="2400" y="138"/>
                    </a:lnTo>
                    <a:lnTo>
                      <a:pt x="2398" y="136"/>
                    </a:lnTo>
                    <a:lnTo>
                      <a:pt x="2396" y="134"/>
                    </a:lnTo>
                    <a:lnTo>
                      <a:pt x="2396" y="134"/>
                    </a:lnTo>
                    <a:lnTo>
                      <a:pt x="2394" y="131"/>
                    </a:lnTo>
                    <a:lnTo>
                      <a:pt x="2394" y="127"/>
                    </a:lnTo>
                    <a:lnTo>
                      <a:pt x="2405" y="127"/>
                    </a:lnTo>
                    <a:lnTo>
                      <a:pt x="2405" y="136"/>
                    </a:lnTo>
                    <a:lnTo>
                      <a:pt x="2414" y="136"/>
                    </a:lnTo>
                    <a:lnTo>
                      <a:pt x="2411" y="147"/>
                    </a:lnTo>
                    <a:lnTo>
                      <a:pt x="2414" y="147"/>
                    </a:lnTo>
                    <a:lnTo>
                      <a:pt x="2414" y="160"/>
                    </a:lnTo>
                    <a:lnTo>
                      <a:pt x="2418" y="160"/>
                    </a:lnTo>
                    <a:lnTo>
                      <a:pt x="2418" y="176"/>
                    </a:lnTo>
                    <a:lnTo>
                      <a:pt x="2422" y="176"/>
                    </a:lnTo>
                    <a:lnTo>
                      <a:pt x="2422" y="191"/>
                    </a:lnTo>
                    <a:lnTo>
                      <a:pt x="2425" y="191"/>
                    </a:lnTo>
                    <a:lnTo>
                      <a:pt x="2425" y="207"/>
                    </a:lnTo>
                    <a:lnTo>
                      <a:pt x="2431" y="207"/>
                    </a:lnTo>
                    <a:lnTo>
                      <a:pt x="2434" y="236"/>
                    </a:lnTo>
                    <a:lnTo>
                      <a:pt x="2438" y="236"/>
                    </a:lnTo>
                    <a:lnTo>
                      <a:pt x="2438" y="251"/>
                    </a:lnTo>
                    <a:lnTo>
                      <a:pt x="2442" y="251"/>
                    </a:lnTo>
                    <a:lnTo>
                      <a:pt x="2443" y="263"/>
                    </a:lnTo>
                    <a:lnTo>
                      <a:pt x="2443" y="276"/>
                    </a:lnTo>
                    <a:lnTo>
                      <a:pt x="2445" y="287"/>
                    </a:lnTo>
                    <a:lnTo>
                      <a:pt x="2451" y="296"/>
                    </a:lnTo>
                    <a:lnTo>
                      <a:pt x="2451" y="280"/>
                    </a:lnTo>
                    <a:lnTo>
                      <a:pt x="2462" y="280"/>
                    </a:lnTo>
                    <a:lnTo>
                      <a:pt x="2462" y="274"/>
                    </a:lnTo>
                    <a:lnTo>
                      <a:pt x="2460" y="274"/>
                    </a:lnTo>
                    <a:lnTo>
                      <a:pt x="2458" y="274"/>
                    </a:lnTo>
                    <a:lnTo>
                      <a:pt x="2456" y="274"/>
                    </a:lnTo>
                    <a:lnTo>
                      <a:pt x="2456" y="274"/>
                    </a:lnTo>
                    <a:lnTo>
                      <a:pt x="2456" y="272"/>
                    </a:lnTo>
                    <a:lnTo>
                      <a:pt x="2454" y="271"/>
                    </a:lnTo>
                    <a:lnTo>
                      <a:pt x="2458" y="261"/>
                    </a:lnTo>
                    <a:lnTo>
                      <a:pt x="2463" y="245"/>
                    </a:lnTo>
                    <a:lnTo>
                      <a:pt x="2465" y="223"/>
                    </a:lnTo>
                    <a:lnTo>
                      <a:pt x="2469" y="201"/>
                    </a:lnTo>
                    <a:lnTo>
                      <a:pt x="2469" y="181"/>
                    </a:lnTo>
                    <a:lnTo>
                      <a:pt x="2471" y="167"/>
                    </a:lnTo>
                    <a:lnTo>
                      <a:pt x="2482" y="171"/>
                    </a:lnTo>
                    <a:lnTo>
                      <a:pt x="2483" y="183"/>
                    </a:lnTo>
                    <a:lnTo>
                      <a:pt x="2485" y="198"/>
                    </a:lnTo>
                    <a:lnTo>
                      <a:pt x="2491" y="207"/>
                    </a:lnTo>
                    <a:lnTo>
                      <a:pt x="2474" y="91"/>
                    </a:lnTo>
                    <a:lnTo>
                      <a:pt x="2482" y="91"/>
                    </a:lnTo>
                    <a:lnTo>
                      <a:pt x="2491" y="140"/>
                    </a:lnTo>
                    <a:lnTo>
                      <a:pt x="2502" y="187"/>
                    </a:lnTo>
                    <a:lnTo>
                      <a:pt x="2503" y="200"/>
                    </a:lnTo>
                    <a:lnTo>
                      <a:pt x="2503" y="214"/>
                    </a:lnTo>
                    <a:lnTo>
                      <a:pt x="2503" y="229"/>
                    </a:lnTo>
                    <a:lnTo>
                      <a:pt x="2505" y="241"/>
                    </a:lnTo>
                    <a:lnTo>
                      <a:pt x="2511" y="251"/>
                    </a:lnTo>
                    <a:lnTo>
                      <a:pt x="2514" y="200"/>
                    </a:lnTo>
                    <a:lnTo>
                      <a:pt x="2525" y="154"/>
                    </a:lnTo>
                    <a:lnTo>
                      <a:pt x="2534" y="94"/>
                    </a:lnTo>
                    <a:lnTo>
                      <a:pt x="2538" y="94"/>
                    </a:lnTo>
                    <a:lnTo>
                      <a:pt x="2538" y="83"/>
                    </a:lnTo>
                    <a:lnTo>
                      <a:pt x="2542" y="83"/>
                    </a:lnTo>
                    <a:lnTo>
                      <a:pt x="2542" y="63"/>
                    </a:lnTo>
                    <a:lnTo>
                      <a:pt x="2545" y="63"/>
                    </a:lnTo>
                    <a:lnTo>
                      <a:pt x="2531" y="16"/>
                    </a:lnTo>
                    <a:lnTo>
                      <a:pt x="2534" y="16"/>
                    </a:lnTo>
                    <a:lnTo>
                      <a:pt x="2534" y="20"/>
                    </a:lnTo>
                    <a:lnTo>
                      <a:pt x="2538" y="20"/>
                    </a:lnTo>
                    <a:lnTo>
                      <a:pt x="2549" y="45"/>
                    </a:lnTo>
                    <a:lnTo>
                      <a:pt x="2562" y="72"/>
                    </a:lnTo>
                    <a:lnTo>
                      <a:pt x="2573" y="100"/>
                    </a:lnTo>
                    <a:lnTo>
                      <a:pt x="2578" y="131"/>
                    </a:lnTo>
                    <a:lnTo>
                      <a:pt x="2585" y="131"/>
                    </a:lnTo>
                    <a:lnTo>
                      <a:pt x="2587" y="152"/>
                    </a:lnTo>
                    <a:lnTo>
                      <a:pt x="2593" y="171"/>
                    </a:lnTo>
                    <a:lnTo>
                      <a:pt x="2598" y="187"/>
                    </a:lnTo>
                    <a:lnTo>
                      <a:pt x="2598" y="214"/>
                    </a:lnTo>
                    <a:lnTo>
                      <a:pt x="2602" y="214"/>
                    </a:lnTo>
                    <a:lnTo>
                      <a:pt x="2605" y="176"/>
                    </a:lnTo>
                    <a:lnTo>
                      <a:pt x="2602" y="176"/>
                    </a:lnTo>
                    <a:lnTo>
                      <a:pt x="2602" y="147"/>
                    </a:lnTo>
                    <a:lnTo>
                      <a:pt x="2614" y="151"/>
                    </a:lnTo>
                    <a:lnTo>
                      <a:pt x="2618" y="185"/>
                    </a:lnTo>
                    <a:lnTo>
                      <a:pt x="2625" y="214"/>
                    </a:lnTo>
                    <a:lnTo>
                      <a:pt x="2638" y="331"/>
                    </a:lnTo>
                    <a:lnTo>
                      <a:pt x="2645" y="331"/>
                    </a:lnTo>
                    <a:lnTo>
                      <a:pt x="2651" y="203"/>
                    </a:lnTo>
                    <a:lnTo>
                      <a:pt x="2631" y="94"/>
                    </a:lnTo>
                    <a:lnTo>
                      <a:pt x="2642" y="100"/>
                    </a:lnTo>
                    <a:lnTo>
                      <a:pt x="2645" y="132"/>
                    </a:lnTo>
                    <a:lnTo>
                      <a:pt x="2654" y="163"/>
                    </a:lnTo>
                    <a:lnTo>
                      <a:pt x="2654" y="191"/>
                    </a:lnTo>
                    <a:lnTo>
                      <a:pt x="2658" y="191"/>
                    </a:lnTo>
                    <a:lnTo>
                      <a:pt x="2658" y="187"/>
                    </a:lnTo>
                    <a:lnTo>
                      <a:pt x="2662" y="176"/>
                    </a:lnTo>
                    <a:lnTo>
                      <a:pt x="2665" y="161"/>
                    </a:lnTo>
                    <a:lnTo>
                      <a:pt x="2665" y="147"/>
                    </a:lnTo>
                    <a:lnTo>
                      <a:pt x="2674" y="147"/>
                    </a:lnTo>
                    <a:lnTo>
                      <a:pt x="2674" y="207"/>
                    </a:lnTo>
                    <a:lnTo>
                      <a:pt x="2671" y="207"/>
                    </a:lnTo>
                    <a:lnTo>
                      <a:pt x="2674" y="331"/>
                    </a:lnTo>
                    <a:lnTo>
                      <a:pt x="2691" y="331"/>
                    </a:lnTo>
                    <a:lnTo>
                      <a:pt x="2705" y="416"/>
                    </a:lnTo>
                    <a:lnTo>
                      <a:pt x="2711" y="416"/>
                    </a:lnTo>
                    <a:lnTo>
                      <a:pt x="2705" y="263"/>
                    </a:lnTo>
                    <a:lnTo>
                      <a:pt x="2702" y="263"/>
                    </a:lnTo>
                    <a:lnTo>
                      <a:pt x="2702" y="231"/>
                    </a:lnTo>
                    <a:lnTo>
                      <a:pt x="2698" y="231"/>
                    </a:lnTo>
                    <a:lnTo>
                      <a:pt x="2698" y="196"/>
                    </a:lnTo>
                    <a:lnTo>
                      <a:pt x="2694" y="196"/>
                    </a:lnTo>
                    <a:lnTo>
                      <a:pt x="2694" y="167"/>
                    </a:lnTo>
                    <a:lnTo>
                      <a:pt x="2691" y="167"/>
                    </a:lnTo>
                    <a:lnTo>
                      <a:pt x="2691" y="143"/>
                    </a:lnTo>
                    <a:lnTo>
                      <a:pt x="2685" y="143"/>
                    </a:lnTo>
                    <a:lnTo>
                      <a:pt x="2685" y="123"/>
                    </a:lnTo>
                    <a:lnTo>
                      <a:pt x="2682" y="123"/>
                    </a:lnTo>
                    <a:lnTo>
                      <a:pt x="2682" y="103"/>
                    </a:lnTo>
                    <a:lnTo>
                      <a:pt x="2678" y="103"/>
                    </a:lnTo>
                    <a:lnTo>
                      <a:pt x="2678" y="100"/>
                    </a:lnTo>
                    <a:lnTo>
                      <a:pt x="2682" y="100"/>
                    </a:lnTo>
                    <a:lnTo>
                      <a:pt x="2682" y="94"/>
                    </a:lnTo>
                    <a:lnTo>
                      <a:pt x="2685" y="94"/>
                    </a:lnTo>
                    <a:lnTo>
                      <a:pt x="2685" y="100"/>
                    </a:lnTo>
                    <a:lnTo>
                      <a:pt x="2691" y="109"/>
                    </a:lnTo>
                    <a:lnTo>
                      <a:pt x="2693" y="118"/>
                    </a:lnTo>
                    <a:lnTo>
                      <a:pt x="2694" y="131"/>
                    </a:lnTo>
                    <a:lnTo>
                      <a:pt x="2698" y="131"/>
                    </a:lnTo>
                    <a:lnTo>
                      <a:pt x="2698" y="154"/>
                    </a:lnTo>
                    <a:lnTo>
                      <a:pt x="2705" y="185"/>
                    </a:lnTo>
                    <a:lnTo>
                      <a:pt x="2711" y="218"/>
                    </a:lnTo>
                    <a:lnTo>
                      <a:pt x="2718" y="247"/>
                    </a:lnTo>
                    <a:lnTo>
                      <a:pt x="2720" y="260"/>
                    </a:lnTo>
                    <a:lnTo>
                      <a:pt x="2720" y="276"/>
                    </a:lnTo>
                    <a:lnTo>
                      <a:pt x="2722" y="289"/>
                    </a:lnTo>
                    <a:lnTo>
                      <a:pt x="2725" y="300"/>
                    </a:lnTo>
                    <a:lnTo>
                      <a:pt x="2731" y="203"/>
                    </a:lnTo>
                    <a:lnTo>
                      <a:pt x="2725" y="203"/>
                    </a:lnTo>
                    <a:lnTo>
                      <a:pt x="2725" y="114"/>
                    </a:lnTo>
                    <a:lnTo>
                      <a:pt x="2718" y="81"/>
                    </a:lnTo>
                    <a:lnTo>
                      <a:pt x="2714" y="47"/>
                    </a:lnTo>
                    <a:lnTo>
                      <a:pt x="2722" y="47"/>
                    </a:lnTo>
                    <a:lnTo>
                      <a:pt x="2725" y="76"/>
                    </a:lnTo>
                    <a:lnTo>
                      <a:pt x="2731" y="76"/>
                    </a:lnTo>
                    <a:lnTo>
                      <a:pt x="2731" y="94"/>
                    </a:lnTo>
                    <a:lnTo>
                      <a:pt x="2734" y="94"/>
                    </a:lnTo>
                    <a:lnTo>
                      <a:pt x="2734" y="114"/>
                    </a:lnTo>
                    <a:lnTo>
                      <a:pt x="2738" y="114"/>
                    </a:lnTo>
                    <a:lnTo>
                      <a:pt x="2738" y="131"/>
                    </a:lnTo>
                    <a:lnTo>
                      <a:pt x="2742" y="131"/>
                    </a:lnTo>
                    <a:lnTo>
                      <a:pt x="2742" y="151"/>
                    </a:lnTo>
                    <a:lnTo>
                      <a:pt x="2747" y="176"/>
                    </a:lnTo>
                    <a:lnTo>
                      <a:pt x="2753" y="203"/>
                    </a:lnTo>
                    <a:lnTo>
                      <a:pt x="2758" y="227"/>
                    </a:lnTo>
                    <a:lnTo>
                      <a:pt x="2758" y="260"/>
                    </a:lnTo>
                    <a:lnTo>
                      <a:pt x="2762" y="260"/>
                    </a:lnTo>
                    <a:lnTo>
                      <a:pt x="2763" y="272"/>
                    </a:lnTo>
                    <a:lnTo>
                      <a:pt x="2763" y="285"/>
                    </a:lnTo>
                    <a:lnTo>
                      <a:pt x="2765" y="298"/>
                    </a:lnTo>
                    <a:lnTo>
                      <a:pt x="2771" y="307"/>
                    </a:lnTo>
                    <a:lnTo>
                      <a:pt x="2773" y="281"/>
                    </a:lnTo>
                    <a:lnTo>
                      <a:pt x="2780" y="256"/>
                    </a:lnTo>
                    <a:lnTo>
                      <a:pt x="2785" y="236"/>
                    </a:lnTo>
                    <a:lnTo>
                      <a:pt x="2794" y="196"/>
                    </a:lnTo>
                    <a:lnTo>
                      <a:pt x="2798" y="196"/>
                    </a:lnTo>
                    <a:lnTo>
                      <a:pt x="2798" y="180"/>
                    </a:lnTo>
                    <a:lnTo>
                      <a:pt x="2802" y="180"/>
                    </a:lnTo>
                    <a:lnTo>
                      <a:pt x="2802" y="171"/>
                    </a:lnTo>
                    <a:lnTo>
                      <a:pt x="2805" y="171"/>
                    </a:lnTo>
                    <a:lnTo>
                      <a:pt x="2811" y="151"/>
                    </a:lnTo>
                    <a:lnTo>
                      <a:pt x="2822" y="151"/>
                    </a:lnTo>
                    <a:lnTo>
                      <a:pt x="2811" y="187"/>
                    </a:lnTo>
                    <a:lnTo>
                      <a:pt x="2818" y="187"/>
                    </a:lnTo>
                    <a:lnTo>
                      <a:pt x="2805" y="223"/>
                    </a:lnTo>
                    <a:lnTo>
                      <a:pt x="2802" y="223"/>
                    </a:lnTo>
                    <a:lnTo>
                      <a:pt x="2802" y="247"/>
                    </a:lnTo>
                    <a:lnTo>
                      <a:pt x="2798" y="247"/>
                    </a:lnTo>
                    <a:lnTo>
                      <a:pt x="2798" y="251"/>
                    </a:lnTo>
                    <a:lnTo>
                      <a:pt x="2802" y="251"/>
                    </a:lnTo>
                    <a:lnTo>
                      <a:pt x="2802" y="254"/>
                    </a:lnTo>
                    <a:lnTo>
                      <a:pt x="2798" y="254"/>
                    </a:lnTo>
                    <a:lnTo>
                      <a:pt x="2798" y="260"/>
                    </a:lnTo>
                    <a:lnTo>
                      <a:pt x="2802" y="260"/>
                    </a:lnTo>
                    <a:lnTo>
                      <a:pt x="2798" y="280"/>
                    </a:lnTo>
                    <a:lnTo>
                      <a:pt x="2798" y="281"/>
                    </a:lnTo>
                    <a:lnTo>
                      <a:pt x="2800" y="281"/>
                    </a:lnTo>
                    <a:lnTo>
                      <a:pt x="2800" y="281"/>
                    </a:lnTo>
                    <a:lnTo>
                      <a:pt x="2802" y="281"/>
                    </a:lnTo>
                    <a:lnTo>
                      <a:pt x="2802" y="283"/>
                    </a:lnTo>
                    <a:lnTo>
                      <a:pt x="2802" y="298"/>
                    </a:lnTo>
                    <a:lnTo>
                      <a:pt x="2802" y="314"/>
                    </a:lnTo>
                    <a:lnTo>
                      <a:pt x="2800" y="331"/>
                    </a:lnTo>
                    <a:lnTo>
                      <a:pt x="2802" y="345"/>
                    </a:lnTo>
                    <a:lnTo>
                      <a:pt x="2805" y="356"/>
                    </a:lnTo>
                    <a:lnTo>
                      <a:pt x="2811" y="334"/>
                    </a:lnTo>
                    <a:lnTo>
                      <a:pt x="2814" y="334"/>
                    </a:lnTo>
                    <a:lnTo>
                      <a:pt x="2814" y="327"/>
                    </a:lnTo>
                    <a:lnTo>
                      <a:pt x="2818" y="327"/>
                    </a:lnTo>
                    <a:lnTo>
                      <a:pt x="2818" y="296"/>
                    </a:lnTo>
                    <a:lnTo>
                      <a:pt x="2822" y="296"/>
                    </a:lnTo>
                    <a:lnTo>
                      <a:pt x="2831" y="247"/>
                    </a:lnTo>
                    <a:lnTo>
                      <a:pt x="2838" y="247"/>
                    </a:lnTo>
                    <a:lnTo>
                      <a:pt x="2842" y="276"/>
                    </a:lnTo>
                    <a:lnTo>
                      <a:pt x="2851" y="303"/>
                    </a:lnTo>
                    <a:lnTo>
                      <a:pt x="2851" y="331"/>
                    </a:lnTo>
                    <a:lnTo>
                      <a:pt x="2854" y="331"/>
                    </a:lnTo>
                    <a:lnTo>
                      <a:pt x="2858" y="301"/>
                    </a:lnTo>
                    <a:lnTo>
                      <a:pt x="2865" y="272"/>
                    </a:lnTo>
                    <a:lnTo>
                      <a:pt x="2874" y="247"/>
                    </a:lnTo>
                    <a:lnTo>
                      <a:pt x="2878" y="247"/>
                    </a:lnTo>
                    <a:lnTo>
                      <a:pt x="2878" y="251"/>
                    </a:lnTo>
                    <a:lnTo>
                      <a:pt x="2882" y="251"/>
                    </a:lnTo>
                    <a:lnTo>
                      <a:pt x="2882" y="254"/>
                    </a:lnTo>
                    <a:lnTo>
                      <a:pt x="2882" y="258"/>
                    </a:lnTo>
                    <a:lnTo>
                      <a:pt x="2880" y="263"/>
                    </a:lnTo>
                    <a:lnTo>
                      <a:pt x="2878" y="269"/>
                    </a:lnTo>
                    <a:lnTo>
                      <a:pt x="2878" y="274"/>
                    </a:lnTo>
                    <a:lnTo>
                      <a:pt x="2878" y="280"/>
                    </a:lnTo>
                    <a:lnTo>
                      <a:pt x="2882" y="280"/>
                    </a:lnTo>
                    <a:lnTo>
                      <a:pt x="2885" y="300"/>
                    </a:lnTo>
                    <a:lnTo>
                      <a:pt x="2891" y="300"/>
                    </a:lnTo>
                    <a:lnTo>
                      <a:pt x="2893" y="283"/>
                    </a:lnTo>
                    <a:lnTo>
                      <a:pt x="2896" y="265"/>
                    </a:lnTo>
                    <a:lnTo>
                      <a:pt x="2902" y="251"/>
                    </a:lnTo>
                    <a:lnTo>
                      <a:pt x="2911" y="247"/>
                    </a:lnTo>
                    <a:lnTo>
                      <a:pt x="2911" y="238"/>
                    </a:lnTo>
                    <a:lnTo>
                      <a:pt x="2907" y="225"/>
                    </a:lnTo>
                    <a:lnTo>
                      <a:pt x="2902" y="212"/>
                    </a:lnTo>
                    <a:lnTo>
                      <a:pt x="2896" y="200"/>
                    </a:lnTo>
                    <a:lnTo>
                      <a:pt x="2894" y="191"/>
                    </a:lnTo>
                    <a:lnTo>
                      <a:pt x="2905" y="196"/>
                    </a:lnTo>
                    <a:lnTo>
                      <a:pt x="2905" y="183"/>
                    </a:lnTo>
                    <a:lnTo>
                      <a:pt x="2902" y="183"/>
                    </a:lnTo>
                    <a:lnTo>
                      <a:pt x="2898" y="154"/>
                    </a:lnTo>
                    <a:lnTo>
                      <a:pt x="2905" y="154"/>
                    </a:lnTo>
                    <a:lnTo>
                      <a:pt x="2918" y="191"/>
                    </a:lnTo>
                    <a:lnTo>
                      <a:pt x="2922" y="220"/>
                    </a:lnTo>
                    <a:lnTo>
                      <a:pt x="2925" y="220"/>
                    </a:lnTo>
                    <a:lnTo>
                      <a:pt x="2925" y="243"/>
                    </a:lnTo>
                    <a:lnTo>
                      <a:pt x="2931" y="243"/>
                    </a:lnTo>
                    <a:lnTo>
                      <a:pt x="2931" y="267"/>
                    </a:lnTo>
                    <a:lnTo>
                      <a:pt x="2934" y="267"/>
                    </a:lnTo>
                    <a:lnTo>
                      <a:pt x="2936" y="281"/>
                    </a:lnTo>
                    <a:lnTo>
                      <a:pt x="2936" y="296"/>
                    </a:lnTo>
                    <a:lnTo>
                      <a:pt x="2938" y="307"/>
                    </a:lnTo>
                    <a:lnTo>
                      <a:pt x="2942" y="307"/>
                    </a:lnTo>
                    <a:lnTo>
                      <a:pt x="2943" y="280"/>
                    </a:lnTo>
                    <a:lnTo>
                      <a:pt x="2951" y="254"/>
                    </a:lnTo>
                    <a:lnTo>
                      <a:pt x="2958" y="232"/>
                    </a:lnTo>
                    <a:lnTo>
                      <a:pt x="2965" y="211"/>
                    </a:lnTo>
                    <a:lnTo>
                      <a:pt x="2965" y="196"/>
                    </a:lnTo>
                    <a:lnTo>
                      <a:pt x="2971" y="196"/>
                    </a:lnTo>
                    <a:lnTo>
                      <a:pt x="2971" y="183"/>
                    </a:lnTo>
                    <a:lnTo>
                      <a:pt x="2974" y="183"/>
                    </a:lnTo>
                    <a:lnTo>
                      <a:pt x="2974" y="167"/>
                    </a:lnTo>
                    <a:lnTo>
                      <a:pt x="2993" y="112"/>
                    </a:lnTo>
                    <a:lnTo>
                      <a:pt x="3005" y="54"/>
                    </a:lnTo>
                    <a:lnTo>
                      <a:pt x="3018" y="54"/>
                    </a:lnTo>
                    <a:lnTo>
                      <a:pt x="2998" y="131"/>
                    </a:lnTo>
                    <a:lnTo>
                      <a:pt x="2998" y="163"/>
                    </a:lnTo>
                    <a:lnTo>
                      <a:pt x="2994" y="163"/>
                    </a:lnTo>
                    <a:lnTo>
                      <a:pt x="2994" y="196"/>
                    </a:lnTo>
                    <a:lnTo>
                      <a:pt x="2991" y="196"/>
                    </a:lnTo>
                    <a:lnTo>
                      <a:pt x="2991" y="231"/>
                    </a:lnTo>
                    <a:lnTo>
                      <a:pt x="2985" y="231"/>
                    </a:lnTo>
                    <a:lnTo>
                      <a:pt x="2983" y="243"/>
                    </a:lnTo>
                    <a:lnTo>
                      <a:pt x="2985" y="260"/>
                    </a:lnTo>
                    <a:lnTo>
                      <a:pt x="2987" y="274"/>
                    </a:lnTo>
                    <a:lnTo>
                      <a:pt x="2991" y="283"/>
                    </a:lnTo>
                    <a:lnTo>
                      <a:pt x="3002" y="231"/>
                    </a:lnTo>
                    <a:lnTo>
                      <a:pt x="3005" y="231"/>
                    </a:lnTo>
                    <a:lnTo>
                      <a:pt x="3005" y="220"/>
                    </a:lnTo>
                    <a:lnTo>
                      <a:pt x="3011" y="220"/>
                    </a:lnTo>
                    <a:lnTo>
                      <a:pt x="3042" y="103"/>
                    </a:lnTo>
                    <a:lnTo>
                      <a:pt x="3051" y="103"/>
                    </a:lnTo>
                    <a:lnTo>
                      <a:pt x="3045" y="138"/>
                    </a:lnTo>
                    <a:lnTo>
                      <a:pt x="3033" y="172"/>
                    </a:lnTo>
                    <a:lnTo>
                      <a:pt x="3022" y="203"/>
                    </a:lnTo>
                    <a:lnTo>
                      <a:pt x="3022" y="220"/>
                    </a:lnTo>
                    <a:lnTo>
                      <a:pt x="3018" y="220"/>
                    </a:lnTo>
                    <a:lnTo>
                      <a:pt x="3018" y="236"/>
                    </a:lnTo>
                    <a:lnTo>
                      <a:pt x="3014" y="236"/>
                    </a:lnTo>
                    <a:lnTo>
                      <a:pt x="3014" y="247"/>
                    </a:lnTo>
                    <a:lnTo>
                      <a:pt x="3011" y="247"/>
                    </a:lnTo>
                    <a:lnTo>
                      <a:pt x="3011" y="263"/>
                    </a:lnTo>
                    <a:lnTo>
                      <a:pt x="3005" y="263"/>
                    </a:lnTo>
                    <a:lnTo>
                      <a:pt x="3005" y="271"/>
                    </a:lnTo>
                    <a:lnTo>
                      <a:pt x="3003" y="278"/>
                    </a:lnTo>
                    <a:lnTo>
                      <a:pt x="3003" y="285"/>
                    </a:lnTo>
                    <a:lnTo>
                      <a:pt x="3002" y="291"/>
                    </a:lnTo>
                    <a:lnTo>
                      <a:pt x="3011" y="291"/>
                    </a:lnTo>
                    <a:lnTo>
                      <a:pt x="3011" y="287"/>
                    </a:lnTo>
                    <a:lnTo>
                      <a:pt x="3038" y="287"/>
                    </a:lnTo>
                    <a:lnTo>
                      <a:pt x="3038" y="283"/>
                    </a:lnTo>
                    <a:lnTo>
                      <a:pt x="3042" y="283"/>
                    </a:lnTo>
                    <a:lnTo>
                      <a:pt x="3047" y="256"/>
                    </a:lnTo>
                    <a:lnTo>
                      <a:pt x="3056" y="231"/>
                    </a:lnTo>
                    <a:lnTo>
                      <a:pt x="3065" y="207"/>
                    </a:lnTo>
                    <a:lnTo>
                      <a:pt x="3067" y="192"/>
                    </a:lnTo>
                    <a:lnTo>
                      <a:pt x="3065" y="180"/>
                    </a:lnTo>
                    <a:lnTo>
                      <a:pt x="3063" y="169"/>
                    </a:lnTo>
                    <a:lnTo>
                      <a:pt x="3065" y="160"/>
                    </a:lnTo>
                    <a:lnTo>
                      <a:pt x="3069" y="163"/>
                    </a:lnTo>
                    <a:lnTo>
                      <a:pt x="3073" y="167"/>
                    </a:lnTo>
                    <a:lnTo>
                      <a:pt x="3078" y="171"/>
                    </a:lnTo>
                    <a:lnTo>
                      <a:pt x="3080" y="152"/>
                    </a:lnTo>
                    <a:lnTo>
                      <a:pt x="3083" y="136"/>
                    </a:lnTo>
                    <a:lnTo>
                      <a:pt x="3089" y="120"/>
                    </a:lnTo>
                    <a:lnTo>
                      <a:pt x="3094" y="103"/>
                    </a:lnTo>
                    <a:lnTo>
                      <a:pt x="3102" y="103"/>
                    </a:lnTo>
                    <a:lnTo>
                      <a:pt x="3085" y="171"/>
                    </a:lnTo>
                    <a:lnTo>
                      <a:pt x="3082" y="171"/>
                    </a:lnTo>
                    <a:lnTo>
                      <a:pt x="3078" y="196"/>
                    </a:lnTo>
                    <a:lnTo>
                      <a:pt x="3082" y="196"/>
                    </a:lnTo>
                    <a:lnTo>
                      <a:pt x="3082" y="214"/>
                    </a:lnTo>
                    <a:lnTo>
                      <a:pt x="3085" y="214"/>
                    </a:lnTo>
                    <a:lnTo>
                      <a:pt x="3085" y="247"/>
                    </a:lnTo>
                    <a:lnTo>
                      <a:pt x="3091" y="247"/>
                    </a:lnTo>
                    <a:lnTo>
                      <a:pt x="3094" y="223"/>
                    </a:lnTo>
                    <a:lnTo>
                      <a:pt x="3102" y="200"/>
                    </a:lnTo>
                    <a:lnTo>
                      <a:pt x="3111" y="178"/>
                    </a:lnTo>
                    <a:lnTo>
                      <a:pt x="3118" y="154"/>
                    </a:lnTo>
                    <a:lnTo>
                      <a:pt x="3125" y="154"/>
                    </a:lnTo>
                    <a:lnTo>
                      <a:pt x="3125" y="169"/>
                    </a:lnTo>
                    <a:lnTo>
                      <a:pt x="3122" y="185"/>
                    </a:lnTo>
                    <a:lnTo>
                      <a:pt x="3120" y="200"/>
                    </a:lnTo>
                    <a:lnTo>
                      <a:pt x="3118" y="214"/>
                    </a:lnTo>
                    <a:lnTo>
                      <a:pt x="3122" y="223"/>
                    </a:lnTo>
                    <a:lnTo>
                      <a:pt x="3123" y="209"/>
                    </a:lnTo>
                    <a:lnTo>
                      <a:pt x="3129" y="198"/>
                    </a:lnTo>
                    <a:lnTo>
                      <a:pt x="3134" y="187"/>
                    </a:lnTo>
                    <a:lnTo>
                      <a:pt x="3145" y="140"/>
                    </a:lnTo>
                    <a:lnTo>
                      <a:pt x="3154" y="140"/>
                    </a:lnTo>
                    <a:lnTo>
                      <a:pt x="3149" y="176"/>
                    </a:lnTo>
                    <a:lnTo>
                      <a:pt x="3142" y="214"/>
                    </a:lnTo>
                    <a:lnTo>
                      <a:pt x="3136" y="251"/>
                    </a:lnTo>
                    <a:lnTo>
                      <a:pt x="3133" y="287"/>
                    </a:lnTo>
                    <a:lnTo>
                      <a:pt x="3138" y="323"/>
                    </a:lnTo>
                    <a:lnTo>
                      <a:pt x="3140" y="338"/>
                    </a:lnTo>
                    <a:lnTo>
                      <a:pt x="3142" y="352"/>
                    </a:lnTo>
                    <a:lnTo>
                      <a:pt x="3145" y="363"/>
                    </a:lnTo>
                    <a:lnTo>
                      <a:pt x="3145" y="360"/>
                    </a:lnTo>
                    <a:lnTo>
                      <a:pt x="3156" y="343"/>
                    </a:lnTo>
                    <a:lnTo>
                      <a:pt x="3160" y="323"/>
                    </a:lnTo>
                    <a:lnTo>
                      <a:pt x="3160" y="303"/>
                    </a:lnTo>
                    <a:lnTo>
                      <a:pt x="3156" y="281"/>
                    </a:lnTo>
                    <a:lnTo>
                      <a:pt x="3154" y="260"/>
                    </a:lnTo>
                    <a:lnTo>
                      <a:pt x="3165" y="260"/>
                    </a:lnTo>
                    <a:lnTo>
                      <a:pt x="3165" y="274"/>
                    </a:lnTo>
                    <a:lnTo>
                      <a:pt x="3169" y="285"/>
                    </a:lnTo>
                    <a:lnTo>
                      <a:pt x="3174" y="296"/>
                    </a:lnTo>
                    <a:lnTo>
                      <a:pt x="3178" y="258"/>
                    </a:lnTo>
                    <a:lnTo>
                      <a:pt x="3185" y="223"/>
                    </a:lnTo>
                    <a:lnTo>
                      <a:pt x="3194" y="191"/>
                    </a:lnTo>
                    <a:lnTo>
                      <a:pt x="3194" y="178"/>
                    </a:lnTo>
                    <a:lnTo>
                      <a:pt x="3193" y="165"/>
                    </a:lnTo>
                    <a:lnTo>
                      <a:pt x="3191" y="154"/>
                    </a:lnTo>
                    <a:lnTo>
                      <a:pt x="3191" y="111"/>
                    </a:lnTo>
                    <a:lnTo>
                      <a:pt x="3183" y="91"/>
                    </a:lnTo>
                    <a:lnTo>
                      <a:pt x="3178" y="67"/>
                    </a:lnTo>
                    <a:lnTo>
                      <a:pt x="3191" y="67"/>
                    </a:lnTo>
                    <a:lnTo>
                      <a:pt x="3193" y="85"/>
                    </a:lnTo>
                    <a:lnTo>
                      <a:pt x="3198" y="100"/>
                    </a:lnTo>
                    <a:lnTo>
                      <a:pt x="3198" y="127"/>
                    </a:lnTo>
                    <a:lnTo>
                      <a:pt x="3202" y="127"/>
                    </a:lnTo>
                    <a:lnTo>
                      <a:pt x="3214" y="20"/>
                    </a:lnTo>
                    <a:lnTo>
                      <a:pt x="3222" y="20"/>
                    </a:lnTo>
                    <a:lnTo>
                      <a:pt x="3214" y="120"/>
                    </a:lnTo>
                    <a:lnTo>
                      <a:pt x="3211" y="131"/>
                    </a:lnTo>
                    <a:lnTo>
                      <a:pt x="3207" y="147"/>
                    </a:lnTo>
                    <a:lnTo>
                      <a:pt x="3203" y="167"/>
                    </a:lnTo>
                    <a:lnTo>
                      <a:pt x="3202" y="185"/>
                    </a:lnTo>
                    <a:lnTo>
                      <a:pt x="3202" y="200"/>
                    </a:lnTo>
                    <a:lnTo>
                      <a:pt x="3205" y="200"/>
                    </a:lnTo>
                    <a:lnTo>
                      <a:pt x="3205" y="214"/>
                    </a:lnTo>
                    <a:lnTo>
                      <a:pt x="3202" y="214"/>
                    </a:lnTo>
                    <a:lnTo>
                      <a:pt x="3202" y="220"/>
                    </a:lnTo>
                    <a:lnTo>
                      <a:pt x="3205" y="220"/>
                    </a:lnTo>
                    <a:lnTo>
                      <a:pt x="3205" y="247"/>
                    </a:lnTo>
                    <a:lnTo>
                      <a:pt x="3211" y="247"/>
                    </a:lnTo>
                    <a:lnTo>
                      <a:pt x="3213" y="220"/>
                    </a:lnTo>
                    <a:lnTo>
                      <a:pt x="3220" y="191"/>
                    </a:lnTo>
                    <a:lnTo>
                      <a:pt x="3229" y="163"/>
                    </a:lnTo>
                    <a:lnTo>
                      <a:pt x="3238" y="140"/>
                    </a:lnTo>
                    <a:lnTo>
                      <a:pt x="3240" y="127"/>
                    </a:lnTo>
                    <a:lnTo>
                      <a:pt x="3240" y="118"/>
                    </a:lnTo>
                    <a:lnTo>
                      <a:pt x="3242" y="111"/>
                    </a:lnTo>
                    <a:lnTo>
                      <a:pt x="3251" y="103"/>
                    </a:lnTo>
                    <a:lnTo>
                      <a:pt x="3251" y="100"/>
                    </a:lnTo>
                    <a:lnTo>
                      <a:pt x="3254" y="100"/>
                    </a:lnTo>
                    <a:lnTo>
                      <a:pt x="3254" y="114"/>
                    </a:lnTo>
                    <a:lnTo>
                      <a:pt x="3249" y="123"/>
                    </a:lnTo>
                    <a:lnTo>
                      <a:pt x="3247" y="131"/>
                    </a:lnTo>
                    <a:lnTo>
                      <a:pt x="3247" y="140"/>
                    </a:lnTo>
                    <a:lnTo>
                      <a:pt x="3245" y="151"/>
                    </a:lnTo>
                    <a:lnTo>
                      <a:pt x="3240" y="169"/>
                    </a:lnTo>
                    <a:lnTo>
                      <a:pt x="3234" y="187"/>
                    </a:lnTo>
                    <a:lnTo>
                      <a:pt x="3231" y="207"/>
                    </a:lnTo>
                    <a:lnTo>
                      <a:pt x="3234" y="207"/>
                    </a:lnTo>
                    <a:lnTo>
                      <a:pt x="3236" y="196"/>
                    </a:lnTo>
                    <a:lnTo>
                      <a:pt x="3240" y="185"/>
                    </a:lnTo>
                    <a:lnTo>
                      <a:pt x="3242" y="176"/>
                    </a:lnTo>
                    <a:lnTo>
                      <a:pt x="3251" y="176"/>
                    </a:lnTo>
                    <a:lnTo>
                      <a:pt x="3251" y="263"/>
                    </a:lnTo>
                    <a:lnTo>
                      <a:pt x="3254" y="263"/>
                    </a:lnTo>
                    <a:lnTo>
                      <a:pt x="3258" y="274"/>
                    </a:lnTo>
                    <a:lnTo>
                      <a:pt x="3251" y="274"/>
                    </a:lnTo>
                    <a:lnTo>
                      <a:pt x="3251" y="280"/>
                    </a:lnTo>
                    <a:lnTo>
                      <a:pt x="3258" y="280"/>
                    </a:lnTo>
                    <a:lnTo>
                      <a:pt x="3258" y="292"/>
                    </a:lnTo>
                    <a:lnTo>
                      <a:pt x="3262" y="305"/>
                    </a:lnTo>
                    <a:lnTo>
                      <a:pt x="3265" y="314"/>
                    </a:lnTo>
                    <a:lnTo>
                      <a:pt x="3269" y="294"/>
                    </a:lnTo>
                    <a:lnTo>
                      <a:pt x="3274" y="276"/>
                    </a:lnTo>
                    <a:lnTo>
                      <a:pt x="3282" y="260"/>
                    </a:lnTo>
                    <a:lnTo>
                      <a:pt x="3291" y="223"/>
                    </a:lnTo>
                    <a:lnTo>
                      <a:pt x="3294" y="223"/>
                    </a:lnTo>
                    <a:lnTo>
                      <a:pt x="3294" y="214"/>
                    </a:lnTo>
                    <a:lnTo>
                      <a:pt x="3298" y="214"/>
                    </a:lnTo>
                    <a:lnTo>
                      <a:pt x="3298" y="203"/>
                    </a:lnTo>
                    <a:lnTo>
                      <a:pt x="3325" y="143"/>
                    </a:lnTo>
                    <a:lnTo>
                      <a:pt x="3331" y="143"/>
                    </a:lnTo>
                    <a:lnTo>
                      <a:pt x="3331" y="160"/>
                    </a:lnTo>
                    <a:lnTo>
                      <a:pt x="3322" y="172"/>
                    </a:lnTo>
                    <a:lnTo>
                      <a:pt x="3314" y="196"/>
                    </a:lnTo>
                    <a:lnTo>
                      <a:pt x="3309" y="223"/>
                    </a:lnTo>
                    <a:lnTo>
                      <a:pt x="3303" y="251"/>
                    </a:lnTo>
                    <a:lnTo>
                      <a:pt x="3302" y="271"/>
                    </a:lnTo>
                    <a:lnTo>
                      <a:pt x="3302" y="283"/>
                    </a:lnTo>
                    <a:lnTo>
                      <a:pt x="3302" y="298"/>
                    </a:lnTo>
                    <a:lnTo>
                      <a:pt x="3302" y="311"/>
                    </a:lnTo>
                    <a:lnTo>
                      <a:pt x="3305" y="320"/>
                    </a:lnTo>
                    <a:lnTo>
                      <a:pt x="3311" y="251"/>
                    </a:lnTo>
                    <a:lnTo>
                      <a:pt x="3322" y="251"/>
                    </a:lnTo>
                    <a:lnTo>
                      <a:pt x="3322" y="254"/>
                    </a:lnTo>
                    <a:lnTo>
                      <a:pt x="3318" y="254"/>
                    </a:lnTo>
                    <a:lnTo>
                      <a:pt x="3318" y="287"/>
                    </a:lnTo>
                    <a:lnTo>
                      <a:pt x="3316" y="298"/>
                    </a:lnTo>
                    <a:lnTo>
                      <a:pt x="3314" y="311"/>
                    </a:lnTo>
                    <a:lnTo>
                      <a:pt x="3313" y="325"/>
                    </a:lnTo>
                    <a:lnTo>
                      <a:pt x="3314" y="338"/>
                    </a:lnTo>
                    <a:lnTo>
                      <a:pt x="3318" y="347"/>
                    </a:lnTo>
                    <a:lnTo>
                      <a:pt x="3325" y="300"/>
                    </a:lnTo>
                    <a:lnTo>
                      <a:pt x="3331" y="300"/>
                    </a:lnTo>
                    <a:lnTo>
                      <a:pt x="3331" y="287"/>
                    </a:lnTo>
                    <a:lnTo>
                      <a:pt x="3334" y="287"/>
                    </a:lnTo>
                    <a:lnTo>
                      <a:pt x="3331" y="260"/>
                    </a:lnTo>
                    <a:lnTo>
                      <a:pt x="3334" y="260"/>
                    </a:lnTo>
                    <a:lnTo>
                      <a:pt x="3334" y="263"/>
                    </a:lnTo>
                    <a:lnTo>
                      <a:pt x="3336" y="263"/>
                    </a:lnTo>
                    <a:lnTo>
                      <a:pt x="3340" y="261"/>
                    </a:lnTo>
                    <a:lnTo>
                      <a:pt x="3345" y="260"/>
                    </a:lnTo>
                    <a:lnTo>
                      <a:pt x="3351" y="260"/>
                    </a:lnTo>
                    <a:lnTo>
                      <a:pt x="3351" y="261"/>
                    </a:lnTo>
                    <a:lnTo>
                      <a:pt x="3354" y="263"/>
                    </a:lnTo>
                    <a:lnTo>
                      <a:pt x="3356" y="265"/>
                    </a:lnTo>
                    <a:lnTo>
                      <a:pt x="3358" y="267"/>
                    </a:lnTo>
                    <a:lnTo>
                      <a:pt x="3358" y="267"/>
                    </a:lnTo>
                    <a:lnTo>
                      <a:pt x="3358" y="287"/>
                    </a:lnTo>
                    <a:lnTo>
                      <a:pt x="3362" y="287"/>
                    </a:lnTo>
                    <a:lnTo>
                      <a:pt x="3362" y="303"/>
                    </a:lnTo>
                    <a:lnTo>
                      <a:pt x="3365" y="303"/>
                    </a:lnTo>
                    <a:lnTo>
                      <a:pt x="3367" y="316"/>
                    </a:lnTo>
                    <a:lnTo>
                      <a:pt x="3369" y="329"/>
                    </a:lnTo>
                    <a:lnTo>
                      <a:pt x="3371" y="340"/>
                    </a:lnTo>
                    <a:lnTo>
                      <a:pt x="3374" y="340"/>
                    </a:lnTo>
                    <a:lnTo>
                      <a:pt x="3376" y="318"/>
                    </a:lnTo>
                    <a:lnTo>
                      <a:pt x="3382" y="300"/>
                    </a:lnTo>
                    <a:lnTo>
                      <a:pt x="3387" y="281"/>
                    </a:lnTo>
                    <a:lnTo>
                      <a:pt x="3391" y="263"/>
                    </a:lnTo>
                    <a:lnTo>
                      <a:pt x="3402" y="263"/>
                    </a:lnTo>
                    <a:lnTo>
                      <a:pt x="3391" y="300"/>
                    </a:lnTo>
                    <a:lnTo>
                      <a:pt x="3391" y="320"/>
                    </a:lnTo>
                    <a:lnTo>
                      <a:pt x="3385" y="320"/>
                    </a:lnTo>
                    <a:lnTo>
                      <a:pt x="3385" y="400"/>
                    </a:lnTo>
                    <a:lnTo>
                      <a:pt x="3385" y="412"/>
                    </a:lnTo>
                    <a:lnTo>
                      <a:pt x="3385" y="427"/>
                    </a:lnTo>
                    <a:lnTo>
                      <a:pt x="3385" y="441"/>
                    </a:lnTo>
                    <a:lnTo>
                      <a:pt x="3391" y="451"/>
                    </a:lnTo>
                    <a:lnTo>
                      <a:pt x="3393" y="392"/>
                    </a:lnTo>
                    <a:lnTo>
                      <a:pt x="3400" y="338"/>
                    </a:lnTo>
                    <a:lnTo>
                      <a:pt x="3413" y="289"/>
                    </a:lnTo>
                    <a:lnTo>
                      <a:pt x="3425" y="243"/>
                    </a:lnTo>
                    <a:lnTo>
                      <a:pt x="3425" y="223"/>
                    </a:lnTo>
                    <a:lnTo>
                      <a:pt x="3431" y="223"/>
                    </a:lnTo>
                    <a:lnTo>
                      <a:pt x="3434" y="207"/>
                    </a:lnTo>
                    <a:lnTo>
                      <a:pt x="3438" y="207"/>
                    </a:lnTo>
                    <a:lnTo>
                      <a:pt x="3438" y="192"/>
                    </a:lnTo>
                    <a:lnTo>
                      <a:pt x="3434" y="178"/>
                    </a:lnTo>
                    <a:lnTo>
                      <a:pt x="3429" y="161"/>
                    </a:lnTo>
                    <a:lnTo>
                      <a:pt x="3425" y="147"/>
                    </a:lnTo>
                    <a:lnTo>
                      <a:pt x="3434" y="147"/>
                    </a:lnTo>
                    <a:lnTo>
                      <a:pt x="3438" y="163"/>
                    </a:lnTo>
                    <a:lnTo>
                      <a:pt x="3442" y="163"/>
                    </a:lnTo>
                    <a:lnTo>
                      <a:pt x="3442" y="180"/>
                    </a:lnTo>
                    <a:lnTo>
                      <a:pt x="3445" y="180"/>
                    </a:lnTo>
                    <a:lnTo>
                      <a:pt x="3445" y="191"/>
                    </a:lnTo>
                    <a:lnTo>
                      <a:pt x="3451" y="191"/>
                    </a:lnTo>
                    <a:lnTo>
                      <a:pt x="3451" y="203"/>
                    </a:lnTo>
                    <a:lnTo>
                      <a:pt x="3454" y="203"/>
                    </a:lnTo>
                    <a:lnTo>
                      <a:pt x="3465" y="260"/>
                    </a:lnTo>
                    <a:lnTo>
                      <a:pt x="3471" y="260"/>
                    </a:lnTo>
                    <a:lnTo>
                      <a:pt x="3471" y="280"/>
                    </a:lnTo>
                    <a:lnTo>
                      <a:pt x="3474" y="280"/>
                    </a:lnTo>
                    <a:lnTo>
                      <a:pt x="3476" y="292"/>
                    </a:lnTo>
                    <a:lnTo>
                      <a:pt x="3476" y="305"/>
                    </a:lnTo>
                    <a:lnTo>
                      <a:pt x="3482" y="314"/>
                    </a:lnTo>
                    <a:lnTo>
                      <a:pt x="3483" y="292"/>
                    </a:lnTo>
                    <a:lnTo>
                      <a:pt x="3491" y="271"/>
                    </a:lnTo>
                    <a:lnTo>
                      <a:pt x="3494" y="271"/>
                    </a:lnTo>
                    <a:lnTo>
                      <a:pt x="3494" y="263"/>
                    </a:lnTo>
                    <a:lnTo>
                      <a:pt x="3498" y="263"/>
                    </a:lnTo>
                    <a:lnTo>
                      <a:pt x="3502" y="183"/>
                    </a:lnTo>
                    <a:lnTo>
                      <a:pt x="3514" y="183"/>
                    </a:lnTo>
                    <a:lnTo>
                      <a:pt x="3514" y="196"/>
                    </a:lnTo>
                    <a:lnTo>
                      <a:pt x="3516" y="207"/>
                    </a:lnTo>
                    <a:lnTo>
                      <a:pt x="3522" y="214"/>
                    </a:lnTo>
                    <a:lnTo>
                      <a:pt x="3520" y="187"/>
                    </a:lnTo>
                    <a:lnTo>
                      <a:pt x="3513" y="160"/>
                    </a:lnTo>
                    <a:lnTo>
                      <a:pt x="3507" y="134"/>
                    </a:lnTo>
                    <a:lnTo>
                      <a:pt x="3502" y="107"/>
                    </a:lnTo>
                    <a:lnTo>
                      <a:pt x="3514" y="111"/>
                    </a:lnTo>
                    <a:lnTo>
                      <a:pt x="3518" y="140"/>
                    </a:lnTo>
                    <a:lnTo>
                      <a:pt x="3525" y="163"/>
                    </a:lnTo>
                    <a:lnTo>
                      <a:pt x="3525" y="187"/>
                    </a:lnTo>
                    <a:lnTo>
                      <a:pt x="3531" y="187"/>
                    </a:lnTo>
                    <a:lnTo>
                      <a:pt x="3531" y="211"/>
                    </a:lnTo>
                    <a:lnTo>
                      <a:pt x="3534" y="211"/>
                    </a:lnTo>
                    <a:lnTo>
                      <a:pt x="3536" y="223"/>
                    </a:lnTo>
                    <a:lnTo>
                      <a:pt x="3536" y="234"/>
                    </a:lnTo>
                    <a:lnTo>
                      <a:pt x="3538" y="247"/>
                    </a:lnTo>
                    <a:lnTo>
                      <a:pt x="3542" y="254"/>
                    </a:lnTo>
                    <a:lnTo>
                      <a:pt x="3543" y="238"/>
                    </a:lnTo>
                    <a:lnTo>
                      <a:pt x="3545" y="221"/>
                    </a:lnTo>
                    <a:lnTo>
                      <a:pt x="3551" y="207"/>
                    </a:lnTo>
                    <a:lnTo>
                      <a:pt x="3551" y="180"/>
                    </a:lnTo>
                    <a:lnTo>
                      <a:pt x="3554" y="180"/>
                    </a:lnTo>
                    <a:lnTo>
                      <a:pt x="3554" y="151"/>
                    </a:lnTo>
                    <a:lnTo>
                      <a:pt x="3558" y="151"/>
                    </a:lnTo>
                    <a:lnTo>
                      <a:pt x="3558" y="127"/>
                    </a:lnTo>
                    <a:lnTo>
                      <a:pt x="3562" y="127"/>
                    </a:lnTo>
                    <a:lnTo>
                      <a:pt x="3562" y="107"/>
                    </a:lnTo>
                    <a:lnTo>
                      <a:pt x="3565" y="107"/>
                    </a:lnTo>
                    <a:lnTo>
                      <a:pt x="3567" y="94"/>
                    </a:lnTo>
                    <a:lnTo>
                      <a:pt x="3569" y="85"/>
                    </a:lnTo>
                    <a:lnTo>
                      <a:pt x="3574" y="76"/>
                    </a:lnTo>
                    <a:lnTo>
                      <a:pt x="3576" y="74"/>
                    </a:lnTo>
                    <a:lnTo>
                      <a:pt x="3576" y="72"/>
                    </a:lnTo>
                    <a:lnTo>
                      <a:pt x="3576" y="72"/>
                    </a:lnTo>
                    <a:lnTo>
                      <a:pt x="3578" y="72"/>
                    </a:lnTo>
                    <a:lnTo>
                      <a:pt x="3580" y="72"/>
                    </a:lnTo>
                    <a:lnTo>
                      <a:pt x="3582" y="71"/>
                    </a:lnTo>
                    <a:lnTo>
                      <a:pt x="3576" y="103"/>
                    </a:lnTo>
                    <a:lnTo>
                      <a:pt x="3569" y="140"/>
                    </a:lnTo>
                    <a:lnTo>
                      <a:pt x="3562" y="171"/>
                    </a:lnTo>
                    <a:lnTo>
                      <a:pt x="3562" y="196"/>
                    </a:lnTo>
                    <a:lnTo>
                      <a:pt x="3558" y="196"/>
                    </a:lnTo>
                    <a:lnTo>
                      <a:pt x="3558" y="254"/>
                    </a:lnTo>
                    <a:lnTo>
                      <a:pt x="3554" y="254"/>
                    </a:lnTo>
                    <a:lnTo>
                      <a:pt x="3554" y="271"/>
                    </a:lnTo>
                    <a:lnTo>
                      <a:pt x="3558" y="271"/>
                    </a:lnTo>
                    <a:lnTo>
                      <a:pt x="3560" y="285"/>
                    </a:lnTo>
                    <a:lnTo>
                      <a:pt x="3558" y="301"/>
                    </a:lnTo>
                    <a:lnTo>
                      <a:pt x="3556" y="318"/>
                    </a:lnTo>
                    <a:lnTo>
                      <a:pt x="3556" y="334"/>
                    </a:lnTo>
                    <a:lnTo>
                      <a:pt x="3558" y="349"/>
                    </a:lnTo>
                    <a:lnTo>
                      <a:pt x="3562" y="360"/>
                    </a:lnTo>
                    <a:lnTo>
                      <a:pt x="3562" y="320"/>
                    </a:lnTo>
                    <a:lnTo>
                      <a:pt x="3571" y="314"/>
                    </a:lnTo>
                    <a:lnTo>
                      <a:pt x="3582" y="263"/>
                    </a:lnTo>
                    <a:lnTo>
                      <a:pt x="3591" y="263"/>
                    </a:lnTo>
                    <a:lnTo>
                      <a:pt x="3589" y="271"/>
                    </a:lnTo>
                    <a:lnTo>
                      <a:pt x="3587" y="283"/>
                    </a:lnTo>
                    <a:lnTo>
                      <a:pt x="3583" y="296"/>
                    </a:lnTo>
                    <a:lnTo>
                      <a:pt x="3580" y="307"/>
                    </a:lnTo>
                    <a:lnTo>
                      <a:pt x="3578" y="311"/>
                    </a:lnTo>
                    <a:lnTo>
                      <a:pt x="3578" y="314"/>
                    </a:lnTo>
                    <a:lnTo>
                      <a:pt x="3585" y="314"/>
                    </a:lnTo>
                    <a:lnTo>
                      <a:pt x="3587" y="340"/>
                    </a:lnTo>
                    <a:lnTo>
                      <a:pt x="3587" y="367"/>
                    </a:lnTo>
                    <a:lnTo>
                      <a:pt x="3587" y="394"/>
                    </a:lnTo>
                    <a:lnTo>
                      <a:pt x="3582" y="416"/>
                    </a:lnTo>
                    <a:lnTo>
                      <a:pt x="3585" y="416"/>
                    </a:lnTo>
                    <a:lnTo>
                      <a:pt x="3585" y="411"/>
                    </a:lnTo>
                    <a:lnTo>
                      <a:pt x="3591" y="411"/>
                    </a:lnTo>
                    <a:lnTo>
                      <a:pt x="3598" y="351"/>
                    </a:lnTo>
                    <a:lnTo>
                      <a:pt x="3602" y="351"/>
                    </a:lnTo>
                    <a:lnTo>
                      <a:pt x="3602" y="327"/>
                    </a:lnTo>
                    <a:lnTo>
                      <a:pt x="3605" y="327"/>
                    </a:lnTo>
                    <a:lnTo>
                      <a:pt x="3605" y="314"/>
                    </a:lnTo>
                    <a:lnTo>
                      <a:pt x="3611" y="314"/>
                    </a:lnTo>
                    <a:lnTo>
                      <a:pt x="3611" y="247"/>
                    </a:lnTo>
                    <a:lnTo>
                      <a:pt x="3614" y="247"/>
                    </a:lnTo>
                    <a:lnTo>
                      <a:pt x="3611" y="240"/>
                    </a:lnTo>
                    <a:lnTo>
                      <a:pt x="3611" y="163"/>
                    </a:lnTo>
                    <a:lnTo>
                      <a:pt x="3605" y="163"/>
                    </a:lnTo>
                    <a:lnTo>
                      <a:pt x="3605" y="147"/>
                    </a:lnTo>
                    <a:lnTo>
                      <a:pt x="3618" y="147"/>
                    </a:lnTo>
                    <a:lnTo>
                      <a:pt x="3620" y="169"/>
                    </a:lnTo>
                    <a:lnTo>
                      <a:pt x="3625" y="187"/>
                    </a:lnTo>
                    <a:lnTo>
                      <a:pt x="3631" y="203"/>
                    </a:lnTo>
                    <a:lnTo>
                      <a:pt x="3633" y="218"/>
                    </a:lnTo>
                    <a:lnTo>
                      <a:pt x="3633" y="232"/>
                    </a:lnTo>
                    <a:lnTo>
                      <a:pt x="3638" y="243"/>
                    </a:lnTo>
                    <a:lnTo>
                      <a:pt x="3634" y="163"/>
                    </a:lnTo>
                    <a:lnTo>
                      <a:pt x="3642" y="163"/>
                    </a:lnTo>
                    <a:lnTo>
                      <a:pt x="3642" y="131"/>
                    </a:lnTo>
                    <a:lnTo>
                      <a:pt x="3645" y="131"/>
                    </a:lnTo>
                    <a:lnTo>
                      <a:pt x="3645" y="100"/>
                    </a:lnTo>
                    <a:lnTo>
                      <a:pt x="3647" y="69"/>
                    </a:lnTo>
                    <a:lnTo>
                      <a:pt x="3654" y="43"/>
                    </a:lnTo>
                    <a:lnTo>
                      <a:pt x="3658" y="43"/>
                    </a:lnTo>
                    <a:lnTo>
                      <a:pt x="3658" y="107"/>
                    </a:lnTo>
                    <a:lnTo>
                      <a:pt x="3654" y="118"/>
                    </a:lnTo>
                    <a:lnTo>
                      <a:pt x="3653" y="132"/>
                    </a:lnTo>
                    <a:lnTo>
                      <a:pt x="3654" y="149"/>
                    </a:lnTo>
                    <a:lnTo>
                      <a:pt x="3654" y="165"/>
                    </a:lnTo>
                    <a:lnTo>
                      <a:pt x="3654" y="180"/>
                    </a:lnTo>
                    <a:lnTo>
                      <a:pt x="3651" y="200"/>
                    </a:lnTo>
                    <a:lnTo>
                      <a:pt x="3654" y="223"/>
                    </a:lnTo>
                    <a:lnTo>
                      <a:pt x="3658" y="223"/>
                    </a:lnTo>
                    <a:lnTo>
                      <a:pt x="3658" y="240"/>
                    </a:lnTo>
                    <a:lnTo>
                      <a:pt x="3662" y="240"/>
                    </a:lnTo>
                    <a:lnTo>
                      <a:pt x="3671" y="314"/>
                    </a:lnTo>
                    <a:lnTo>
                      <a:pt x="3691" y="314"/>
                    </a:lnTo>
                    <a:lnTo>
                      <a:pt x="3687" y="258"/>
                    </a:lnTo>
                    <a:lnTo>
                      <a:pt x="3682" y="205"/>
                    </a:lnTo>
                    <a:lnTo>
                      <a:pt x="3673" y="156"/>
                    </a:lnTo>
                    <a:lnTo>
                      <a:pt x="3662" y="107"/>
                    </a:lnTo>
                    <a:lnTo>
                      <a:pt x="3674" y="111"/>
                    </a:lnTo>
                    <a:lnTo>
                      <a:pt x="3678" y="138"/>
                    </a:lnTo>
                    <a:lnTo>
                      <a:pt x="3685" y="163"/>
                    </a:lnTo>
                    <a:lnTo>
                      <a:pt x="3685" y="187"/>
                    </a:lnTo>
                    <a:lnTo>
                      <a:pt x="3691" y="187"/>
                    </a:lnTo>
                    <a:lnTo>
                      <a:pt x="3691" y="211"/>
                    </a:lnTo>
                    <a:lnTo>
                      <a:pt x="3694" y="211"/>
                    </a:lnTo>
                    <a:lnTo>
                      <a:pt x="3694" y="231"/>
                    </a:lnTo>
                    <a:lnTo>
                      <a:pt x="3698" y="231"/>
                    </a:lnTo>
                    <a:lnTo>
                      <a:pt x="3700" y="243"/>
                    </a:lnTo>
                    <a:lnTo>
                      <a:pt x="3700" y="258"/>
                    </a:lnTo>
                    <a:lnTo>
                      <a:pt x="3702" y="269"/>
                    </a:lnTo>
                    <a:lnTo>
                      <a:pt x="3705" y="280"/>
                    </a:lnTo>
                    <a:lnTo>
                      <a:pt x="37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 dirty="0"/>
              </a:p>
            </p:txBody>
          </p:sp>
          <p:grpSp>
            <p:nvGrpSpPr>
              <p:cNvPr id="65" name="Group 445">
                <a:extLst>
                  <a:ext uri="{FF2B5EF4-FFF2-40B4-BE49-F238E27FC236}">
                    <a16:creationId xmlns:a16="http://schemas.microsoft.com/office/drawing/2014/main" id="{BF2484E2-D59D-FC9D-59BA-5E6CF1B91641}"/>
                  </a:ext>
                </a:extLst>
              </p:cNvPr>
              <p:cNvGrpSpPr/>
              <p:nvPr/>
            </p:nvGrpSpPr>
            <p:grpSpPr>
              <a:xfrm>
                <a:off x="6100204" y="1031874"/>
                <a:ext cx="647947" cy="647947"/>
                <a:chOff x="4266660" y="45289"/>
                <a:chExt cx="768290" cy="768290"/>
              </a:xfrm>
            </p:grpSpPr>
            <p:sp>
              <p:nvSpPr>
                <p:cNvPr id="66" name="Freeform: Shape 446">
                  <a:extLst>
                    <a:ext uri="{FF2B5EF4-FFF2-40B4-BE49-F238E27FC236}">
                      <a16:creationId xmlns:a16="http://schemas.microsoft.com/office/drawing/2014/main" id="{A4D4872E-E2AC-161E-9110-E8E4B8DB6AD5}"/>
                    </a:ext>
                  </a:extLst>
                </p:cNvPr>
                <p:cNvSpPr/>
                <p:nvPr/>
              </p:nvSpPr>
              <p:spPr>
                <a:xfrm>
                  <a:off x="4266660" y="45289"/>
                  <a:ext cx="768290" cy="768290"/>
                </a:xfrm>
                <a:custGeom>
                  <a:avLst/>
                  <a:gdLst>
                    <a:gd name="connsiteX0" fmla="*/ 583092 w 768290"/>
                    <a:gd name="connsiteY0" fmla="*/ 51758 h 768290"/>
                    <a:gd name="connsiteX1" fmla="*/ 573387 w 768290"/>
                    <a:gd name="connsiteY1" fmla="*/ 131014 h 768290"/>
                    <a:gd name="connsiteX2" fmla="*/ 596031 w 768290"/>
                    <a:gd name="connsiteY2" fmla="*/ 164980 h 768290"/>
                    <a:gd name="connsiteX3" fmla="*/ 700357 w 768290"/>
                    <a:gd name="connsiteY3" fmla="*/ 188433 h 768290"/>
                    <a:gd name="connsiteX4" fmla="*/ 709253 w 768290"/>
                    <a:gd name="connsiteY4" fmla="*/ 215121 h 768290"/>
                    <a:gd name="connsiteX5" fmla="*/ 671243 w 768290"/>
                    <a:gd name="connsiteY5" fmla="*/ 265262 h 768290"/>
                    <a:gd name="connsiteX6" fmla="*/ 674478 w 768290"/>
                    <a:gd name="connsiteY6" fmla="*/ 293568 h 768290"/>
                    <a:gd name="connsiteX7" fmla="*/ 775569 w 768290"/>
                    <a:gd name="connsiteY7" fmla="*/ 388189 h 768290"/>
                    <a:gd name="connsiteX8" fmla="*/ 706827 w 768290"/>
                    <a:gd name="connsiteY8" fmla="*/ 417303 h 768290"/>
                    <a:gd name="connsiteX9" fmla="*/ 686609 w 768290"/>
                    <a:gd name="connsiteY9" fmla="*/ 463400 h 768290"/>
                    <a:gd name="connsiteX10" fmla="*/ 723002 w 768290"/>
                    <a:gd name="connsiteY10" fmla="*/ 580666 h 768290"/>
                    <a:gd name="connsiteX11" fmla="*/ 635659 w 768290"/>
                    <a:gd name="connsiteY11" fmla="*/ 571770 h 768290"/>
                    <a:gd name="connsiteX12" fmla="*/ 613015 w 768290"/>
                    <a:gd name="connsiteY12" fmla="*/ 587944 h 768290"/>
                    <a:gd name="connsiteX13" fmla="*/ 581474 w 768290"/>
                    <a:gd name="connsiteY13" fmla="*/ 719767 h 768290"/>
                    <a:gd name="connsiteX14" fmla="*/ 511115 w 768290"/>
                    <a:gd name="connsiteY14" fmla="*/ 670434 h 768290"/>
                    <a:gd name="connsiteX15" fmla="*/ 480384 w 768290"/>
                    <a:gd name="connsiteY15" fmla="*/ 673669 h 768290"/>
                    <a:gd name="connsiteX16" fmla="*/ 385762 w 768290"/>
                    <a:gd name="connsiteY16" fmla="*/ 773951 h 768290"/>
                    <a:gd name="connsiteX17" fmla="*/ 350179 w 768290"/>
                    <a:gd name="connsiteY17" fmla="*/ 692270 h 768290"/>
                    <a:gd name="connsiteX18" fmla="*/ 324299 w 768290"/>
                    <a:gd name="connsiteY18" fmla="*/ 680948 h 768290"/>
                    <a:gd name="connsiteX19" fmla="*/ 210269 w 768290"/>
                    <a:gd name="connsiteY19" fmla="*/ 716532 h 768290"/>
                    <a:gd name="connsiteX20" fmla="*/ 192477 w 768290"/>
                    <a:gd name="connsiteY20" fmla="*/ 701975 h 768290"/>
                    <a:gd name="connsiteX21" fmla="*/ 202182 w 768290"/>
                    <a:gd name="connsiteY21" fmla="*/ 637276 h 768290"/>
                    <a:gd name="connsiteX22" fmla="*/ 182772 w 768290"/>
                    <a:gd name="connsiteY22" fmla="*/ 609780 h 768290"/>
                    <a:gd name="connsiteX23" fmla="*/ 50950 w 768290"/>
                    <a:gd name="connsiteY23" fmla="*/ 579048 h 768290"/>
                    <a:gd name="connsiteX24" fmla="*/ 103517 w 768290"/>
                    <a:gd name="connsiteY24" fmla="*/ 508689 h 768290"/>
                    <a:gd name="connsiteX25" fmla="*/ 101091 w 768290"/>
                    <a:gd name="connsiteY25" fmla="*/ 480384 h 768290"/>
                    <a:gd name="connsiteX26" fmla="*/ 0 w 768290"/>
                    <a:gd name="connsiteY26" fmla="*/ 385763 h 768290"/>
                    <a:gd name="connsiteX27" fmla="*/ 73594 w 768290"/>
                    <a:gd name="connsiteY27" fmla="*/ 354222 h 768290"/>
                    <a:gd name="connsiteX28" fmla="*/ 91386 w 768290"/>
                    <a:gd name="connsiteY28" fmla="*/ 315403 h 768290"/>
                    <a:gd name="connsiteX29" fmla="*/ 53376 w 768290"/>
                    <a:gd name="connsiteY29" fmla="*/ 192477 h 768290"/>
                    <a:gd name="connsiteX30" fmla="*/ 140718 w 768290"/>
                    <a:gd name="connsiteY30" fmla="*/ 202182 h 768290"/>
                    <a:gd name="connsiteX31" fmla="*/ 164171 w 768290"/>
                    <a:gd name="connsiteY31" fmla="*/ 184390 h 768290"/>
                    <a:gd name="connsiteX32" fmla="*/ 195712 w 768290"/>
                    <a:gd name="connsiteY32" fmla="*/ 50950 h 768290"/>
                    <a:gd name="connsiteX33" fmla="*/ 257984 w 768290"/>
                    <a:gd name="connsiteY33" fmla="*/ 97856 h 768290"/>
                    <a:gd name="connsiteX34" fmla="*/ 303272 w 768290"/>
                    <a:gd name="connsiteY34" fmla="*/ 93004 h 768290"/>
                    <a:gd name="connsiteX35" fmla="*/ 389806 w 768290"/>
                    <a:gd name="connsiteY35" fmla="*/ 0 h 768290"/>
                    <a:gd name="connsiteX36" fmla="*/ 422155 w 768290"/>
                    <a:gd name="connsiteY36" fmla="*/ 74403 h 768290"/>
                    <a:gd name="connsiteX37" fmla="*/ 457739 w 768290"/>
                    <a:gd name="connsiteY37" fmla="*/ 91386 h 768290"/>
                    <a:gd name="connsiteX38" fmla="*/ 583092 w 768290"/>
                    <a:gd name="connsiteY38" fmla="*/ 51758 h 76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768290" h="768290">
                      <a:moveTo>
                        <a:pt x="583092" y="51758"/>
                      </a:moveTo>
                      <a:cubicBezTo>
                        <a:pt x="579857" y="80064"/>
                        <a:pt x="579048" y="105943"/>
                        <a:pt x="573387" y="131014"/>
                      </a:cubicBezTo>
                      <a:cubicBezTo>
                        <a:pt x="567726" y="153658"/>
                        <a:pt x="576622" y="160937"/>
                        <a:pt x="596031" y="164980"/>
                      </a:cubicBezTo>
                      <a:cubicBezTo>
                        <a:pt x="630807" y="172259"/>
                        <a:pt x="665582" y="183581"/>
                        <a:pt x="700357" y="188433"/>
                      </a:cubicBezTo>
                      <a:cubicBezTo>
                        <a:pt x="727854" y="192477"/>
                        <a:pt x="719766" y="202182"/>
                        <a:pt x="709253" y="215121"/>
                      </a:cubicBezTo>
                      <a:cubicBezTo>
                        <a:pt x="696313" y="232104"/>
                        <a:pt x="684991" y="249896"/>
                        <a:pt x="671243" y="265262"/>
                      </a:cubicBezTo>
                      <a:cubicBezTo>
                        <a:pt x="660729" y="277393"/>
                        <a:pt x="663156" y="283863"/>
                        <a:pt x="674478" y="293568"/>
                      </a:cubicBezTo>
                      <a:cubicBezTo>
                        <a:pt x="707636" y="323491"/>
                        <a:pt x="739985" y="355031"/>
                        <a:pt x="775569" y="388189"/>
                      </a:cubicBezTo>
                      <a:cubicBezTo>
                        <a:pt x="752115" y="398702"/>
                        <a:pt x="730280" y="410833"/>
                        <a:pt x="706827" y="417303"/>
                      </a:cubicBezTo>
                      <a:cubicBezTo>
                        <a:pt x="679330" y="425390"/>
                        <a:pt x="677713" y="439138"/>
                        <a:pt x="686609" y="463400"/>
                      </a:cubicBezTo>
                      <a:cubicBezTo>
                        <a:pt x="700357" y="500602"/>
                        <a:pt x="710062" y="539421"/>
                        <a:pt x="723002" y="580666"/>
                      </a:cubicBezTo>
                      <a:cubicBezTo>
                        <a:pt x="692270" y="577431"/>
                        <a:pt x="663156" y="576622"/>
                        <a:pt x="635659" y="571770"/>
                      </a:cubicBezTo>
                      <a:cubicBezTo>
                        <a:pt x="619484" y="569343"/>
                        <a:pt x="616250" y="572578"/>
                        <a:pt x="613015" y="587944"/>
                      </a:cubicBezTo>
                      <a:cubicBezTo>
                        <a:pt x="604119" y="631615"/>
                        <a:pt x="591988" y="675287"/>
                        <a:pt x="581474" y="719767"/>
                      </a:cubicBezTo>
                      <a:cubicBezTo>
                        <a:pt x="554786" y="707636"/>
                        <a:pt x="533759" y="687417"/>
                        <a:pt x="511115" y="670434"/>
                      </a:cubicBezTo>
                      <a:cubicBezTo>
                        <a:pt x="497367" y="659921"/>
                        <a:pt x="490897" y="661538"/>
                        <a:pt x="480384" y="673669"/>
                      </a:cubicBezTo>
                      <a:cubicBezTo>
                        <a:pt x="449652" y="706827"/>
                        <a:pt x="418112" y="739176"/>
                        <a:pt x="385762" y="773951"/>
                      </a:cubicBezTo>
                      <a:cubicBezTo>
                        <a:pt x="372823" y="744837"/>
                        <a:pt x="359883" y="719767"/>
                        <a:pt x="350179" y="692270"/>
                      </a:cubicBezTo>
                      <a:cubicBezTo>
                        <a:pt x="344517" y="676904"/>
                        <a:pt x="338048" y="676095"/>
                        <a:pt x="324299" y="680948"/>
                      </a:cubicBezTo>
                      <a:cubicBezTo>
                        <a:pt x="286289" y="693887"/>
                        <a:pt x="248279" y="704401"/>
                        <a:pt x="210269" y="716532"/>
                      </a:cubicBezTo>
                      <a:cubicBezTo>
                        <a:pt x="195712" y="720575"/>
                        <a:pt x="190051" y="718149"/>
                        <a:pt x="192477" y="701975"/>
                      </a:cubicBezTo>
                      <a:cubicBezTo>
                        <a:pt x="196521" y="680139"/>
                        <a:pt x="197329" y="658303"/>
                        <a:pt x="202182" y="637276"/>
                      </a:cubicBezTo>
                      <a:cubicBezTo>
                        <a:pt x="206225" y="619484"/>
                        <a:pt x="200564" y="613015"/>
                        <a:pt x="182772" y="609780"/>
                      </a:cubicBezTo>
                      <a:cubicBezTo>
                        <a:pt x="139910" y="601692"/>
                        <a:pt x="97856" y="590370"/>
                        <a:pt x="50950" y="579048"/>
                      </a:cubicBezTo>
                      <a:cubicBezTo>
                        <a:pt x="69550" y="553978"/>
                        <a:pt x="85725" y="530525"/>
                        <a:pt x="103517" y="508689"/>
                      </a:cubicBezTo>
                      <a:cubicBezTo>
                        <a:pt x="112413" y="497367"/>
                        <a:pt x="112413" y="490088"/>
                        <a:pt x="101091" y="480384"/>
                      </a:cubicBezTo>
                      <a:cubicBezTo>
                        <a:pt x="67124" y="449652"/>
                        <a:pt x="33966" y="418112"/>
                        <a:pt x="0" y="385763"/>
                      </a:cubicBezTo>
                      <a:cubicBezTo>
                        <a:pt x="25879" y="374440"/>
                        <a:pt x="48524" y="361501"/>
                        <a:pt x="73594" y="354222"/>
                      </a:cubicBezTo>
                      <a:cubicBezTo>
                        <a:pt x="96238" y="346944"/>
                        <a:pt x="98665" y="336430"/>
                        <a:pt x="91386" y="315403"/>
                      </a:cubicBezTo>
                      <a:cubicBezTo>
                        <a:pt x="77638" y="275776"/>
                        <a:pt x="66316" y="236148"/>
                        <a:pt x="53376" y="192477"/>
                      </a:cubicBezTo>
                      <a:cubicBezTo>
                        <a:pt x="84108" y="195712"/>
                        <a:pt x="112413" y="198947"/>
                        <a:pt x="140718" y="202182"/>
                      </a:cubicBezTo>
                      <a:cubicBezTo>
                        <a:pt x="154467" y="203799"/>
                        <a:pt x="160937" y="200564"/>
                        <a:pt x="164171" y="184390"/>
                      </a:cubicBezTo>
                      <a:cubicBezTo>
                        <a:pt x="173067" y="140718"/>
                        <a:pt x="184390" y="97047"/>
                        <a:pt x="195712" y="50950"/>
                      </a:cubicBezTo>
                      <a:cubicBezTo>
                        <a:pt x="217547" y="67124"/>
                        <a:pt x="239383" y="80064"/>
                        <a:pt x="257984" y="97856"/>
                      </a:cubicBezTo>
                      <a:cubicBezTo>
                        <a:pt x="277393" y="115648"/>
                        <a:pt x="287907" y="109987"/>
                        <a:pt x="303272" y="93004"/>
                      </a:cubicBezTo>
                      <a:cubicBezTo>
                        <a:pt x="329960" y="62272"/>
                        <a:pt x="359074" y="33158"/>
                        <a:pt x="389806" y="0"/>
                      </a:cubicBezTo>
                      <a:cubicBezTo>
                        <a:pt x="401128" y="25879"/>
                        <a:pt x="412450" y="50141"/>
                        <a:pt x="422155" y="74403"/>
                      </a:cubicBezTo>
                      <a:cubicBezTo>
                        <a:pt x="428625" y="92195"/>
                        <a:pt x="437521" y="97856"/>
                        <a:pt x="457739" y="91386"/>
                      </a:cubicBezTo>
                      <a:cubicBezTo>
                        <a:pt x="497367" y="75212"/>
                        <a:pt x="538612" y="64698"/>
                        <a:pt x="583092" y="5175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7" name="Freeform: Shape 447">
                  <a:extLst>
                    <a:ext uri="{FF2B5EF4-FFF2-40B4-BE49-F238E27FC236}">
                      <a16:creationId xmlns:a16="http://schemas.microsoft.com/office/drawing/2014/main" id="{219FC424-F5BC-709C-8EFF-37ADF55B55A1}"/>
                    </a:ext>
                  </a:extLst>
                </p:cNvPr>
                <p:cNvSpPr/>
                <p:nvPr/>
              </p:nvSpPr>
              <p:spPr>
                <a:xfrm>
                  <a:off x="4418684" y="198118"/>
                  <a:ext cx="460974" cy="460974"/>
                </a:xfrm>
                <a:custGeom>
                  <a:avLst/>
                  <a:gdLst>
                    <a:gd name="connsiteX0" fmla="*/ 229695 w 460974"/>
                    <a:gd name="connsiteY0" fmla="*/ 463421 h 460974"/>
                    <a:gd name="connsiteX1" fmla="*/ 17 w 460974"/>
                    <a:gd name="connsiteY1" fmla="*/ 230507 h 460974"/>
                    <a:gd name="connsiteX2" fmla="*/ 240209 w 460974"/>
                    <a:gd name="connsiteY2" fmla="*/ 20 h 460974"/>
                    <a:gd name="connsiteX3" fmla="*/ 466652 w 460974"/>
                    <a:gd name="connsiteY3" fmla="*/ 235360 h 460974"/>
                    <a:gd name="connsiteX4" fmla="*/ 229695 w 460974"/>
                    <a:gd name="connsiteY4" fmla="*/ 463421 h 460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0974" h="460974">
                      <a:moveTo>
                        <a:pt x="229695" y="463421"/>
                      </a:moveTo>
                      <a:cubicBezTo>
                        <a:pt x="112430" y="466655"/>
                        <a:pt x="-1601" y="369608"/>
                        <a:pt x="17" y="230507"/>
                      </a:cubicBezTo>
                      <a:cubicBezTo>
                        <a:pt x="1634" y="93833"/>
                        <a:pt x="110004" y="-1597"/>
                        <a:pt x="240209" y="20"/>
                      </a:cubicBezTo>
                      <a:cubicBezTo>
                        <a:pt x="363944" y="2446"/>
                        <a:pt x="469078" y="108390"/>
                        <a:pt x="466652" y="235360"/>
                      </a:cubicBezTo>
                      <a:cubicBezTo>
                        <a:pt x="462608" y="367991"/>
                        <a:pt x="354239" y="469082"/>
                        <a:pt x="229695" y="4634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  <p:grpSp>
          <p:nvGrpSpPr>
            <p:cNvPr id="48" name="Group 443">
              <a:extLst>
                <a:ext uri="{FF2B5EF4-FFF2-40B4-BE49-F238E27FC236}">
                  <a16:creationId xmlns:a16="http://schemas.microsoft.com/office/drawing/2014/main" id="{75BB84B8-95A1-352C-FCC3-4B3B75B37A91}"/>
                </a:ext>
              </a:extLst>
            </p:cNvPr>
            <p:cNvGrpSpPr/>
            <p:nvPr/>
          </p:nvGrpSpPr>
          <p:grpSpPr>
            <a:xfrm>
              <a:off x="5965311" y="2561066"/>
              <a:ext cx="3777367" cy="2936010"/>
              <a:chOff x="5965311" y="2561066"/>
              <a:chExt cx="3777367" cy="2936010"/>
            </a:xfrm>
          </p:grpSpPr>
          <p:grpSp>
            <p:nvGrpSpPr>
              <p:cNvPr id="49" name="Group 382">
                <a:extLst>
                  <a:ext uri="{FF2B5EF4-FFF2-40B4-BE49-F238E27FC236}">
                    <a16:creationId xmlns:a16="http://schemas.microsoft.com/office/drawing/2014/main" id="{45C55B4C-8892-1CC9-3913-4B59AA2D6A72}"/>
                  </a:ext>
                </a:extLst>
              </p:cNvPr>
              <p:cNvGrpSpPr/>
              <p:nvPr/>
            </p:nvGrpSpPr>
            <p:grpSpPr>
              <a:xfrm rot="5200220" flipH="1">
                <a:off x="6483191" y="2237588"/>
                <a:ext cx="2741608" cy="3777367"/>
                <a:chOff x="10544040" y="571910"/>
                <a:chExt cx="1744339" cy="2403337"/>
              </a:xfrm>
            </p:grpSpPr>
            <p:sp>
              <p:nvSpPr>
                <p:cNvPr id="53" name="Freeform: Shape 367">
                  <a:extLst>
                    <a:ext uri="{FF2B5EF4-FFF2-40B4-BE49-F238E27FC236}">
                      <a16:creationId xmlns:a16="http://schemas.microsoft.com/office/drawing/2014/main" id="{FD176D03-5A67-DB7B-84E9-35928096FCE1}"/>
                    </a:ext>
                  </a:extLst>
                </p:cNvPr>
                <p:cNvSpPr/>
                <p:nvPr/>
              </p:nvSpPr>
              <p:spPr>
                <a:xfrm>
                  <a:off x="11216947" y="1624559"/>
                  <a:ext cx="1067307" cy="384780"/>
                </a:xfrm>
                <a:custGeom>
                  <a:avLst/>
                  <a:gdLst>
                    <a:gd name="connsiteX0" fmla="*/ 76956 w 1067307"/>
                    <a:gd name="connsiteY0" fmla="*/ 336683 h 384780"/>
                    <a:gd name="connsiteX1" fmla="*/ 5039 w 1067307"/>
                    <a:gd name="connsiteY1" fmla="*/ 304618 h 384780"/>
                    <a:gd name="connsiteX2" fmla="*/ 0 w 1067307"/>
                    <a:gd name="connsiteY2" fmla="*/ 297747 h 384780"/>
                    <a:gd name="connsiteX3" fmla="*/ 32981 w 1067307"/>
                    <a:gd name="connsiteY3" fmla="*/ 284004 h 384780"/>
                    <a:gd name="connsiteX4" fmla="*/ 496092 w 1067307"/>
                    <a:gd name="connsiteY4" fmla="*/ 156202 h 384780"/>
                    <a:gd name="connsiteX5" fmla="*/ 862091 w 1067307"/>
                    <a:gd name="connsiteY5" fmla="*/ 55885 h 384780"/>
                    <a:gd name="connsiteX6" fmla="*/ 1059062 w 1067307"/>
                    <a:gd name="connsiteY6" fmla="*/ 916 h 384780"/>
                    <a:gd name="connsiteX7" fmla="*/ 1067766 w 1067307"/>
                    <a:gd name="connsiteY7" fmla="*/ 0 h 384780"/>
                    <a:gd name="connsiteX8" fmla="*/ 945460 w 1067307"/>
                    <a:gd name="connsiteY8" fmla="*/ 156661 h 384780"/>
                    <a:gd name="connsiteX9" fmla="*/ 453949 w 1067307"/>
                    <a:gd name="connsiteY9" fmla="*/ 386613 h 384780"/>
                    <a:gd name="connsiteX10" fmla="*/ 76956 w 1067307"/>
                    <a:gd name="connsiteY10" fmla="*/ 336683 h 38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67307" h="384780">
                      <a:moveTo>
                        <a:pt x="76956" y="336683"/>
                      </a:moveTo>
                      <a:cubicBezTo>
                        <a:pt x="52220" y="327521"/>
                        <a:pt x="27942" y="316986"/>
                        <a:pt x="5039" y="304618"/>
                      </a:cubicBezTo>
                      <a:cubicBezTo>
                        <a:pt x="2290" y="303244"/>
                        <a:pt x="458" y="300953"/>
                        <a:pt x="0" y="297747"/>
                      </a:cubicBezTo>
                      <a:cubicBezTo>
                        <a:pt x="8245" y="286295"/>
                        <a:pt x="21529" y="287211"/>
                        <a:pt x="32981" y="284004"/>
                      </a:cubicBezTo>
                      <a:cubicBezTo>
                        <a:pt x="187352" y="240946"/>
                        <a:pt x="341722" y="198345"/>
                        <a:pt x="496092" y="156202"/>
                      </a:cubicBezTo>
                      <a:cubicBezTo>
                        <a:pt x="617939" y="122763"/>
                        <a:pt x="740244" y="89782"/>
                        <a:pt x="862091" y="55885"/>
                      </a:cubicBezTo>
                      <a:cubicBezTo>
                        <a:pt x="928054" y="38020"/>
                        <a:pt x="993558" y="19239"/>
                        <a:pt x="1059062" y="916"/>
                      </a:cubicBezTo>
                      <a:cubicBezTo>
                        <a:pt x="1061811" y="0"/>
                        <a:pt x="1065017" y="0"/>
                        <a:pt x="1067766" y="0"/>
                      </a:cubicBezTo>
                      <a:cubicBezTo>
                        <a:pt x="1034784" y="58175"/>
                        <a:pt x="993100" y="109937"/>
                        <a:pt x="945460" y="156661"/>
                      </a:cubicBezTo>
                      <a:cubicBezTo>
                        <a:pt x="808497" y="290876"/>
                        <a:pt x="644049" y="366457"/>
                        <a:pt x="453949" y="386613"/>
                      </a:cubicBezTo>
                      <a:cubicBezTo>
                        <a:pt x="235449" y="402187"/>
                        <a:pt x="80621" y="337599"/>
                        <a:pt x="76956" y="33668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4" name="Freeform: Shape 370">
                  <a:extLst>
                    <a:ext uri="{FF2B5EF4-FFF2-40B4-BE49-F238E27FC236}">
                      <a16:creationId xmlns:a16="http://schemas.microsoft.com/office/drawing/2014/main" id="{01F9E559-3FFC-F3D7-0642-0CA0F5B937FF}"/>
                    </a:ext>
                  </a:extLst>
                </p:cNvPr>
                <p:cNvSpPr/>
                <p:nvPr/>
              </p:nvSpPr>
              <p:spPr>
                <a:xfrm>
                  <a:off x="10544040" y="571910"/>
                  <a:ext cx="1744339" cy="2403337"/>
                </a:xfrm>
                <a:custGeom>
                  <a:avLst/>
                  <a:gdLst>
                    <a:gd name="connsiteX0" fmla="*/ 529989 w 1740672"/>
                    <a:gd name="connsiteY0" fmla="*/ 0 h 2400296"/>
                    <a:gd name="connsiteX1" fmla="*/ 533196 w 1740672"/>
                    <a:gd name="connsiteY1" fmla="*/ 5955 h 2400296"/>
                    <a:gd name="connsiteX2" fmla="*/ 535028 w 1740672"/>
                    <a:gd name="connsiteY2" fmla="*/ 26568 h 2400296"/>
                    <a:gd name="connsiteX3" fmla="*/ 535028 w 1740672"/>
                    <a:gd name="connsiteY3" fmla="*/ 1082424 h 2400296"/>
                    <a:gd name="connsiteX4" fmla="*/ 532280 w 1740672"/>
                    <a:gd name="connsiteY4" fmla="*/ 1111740 h 2400296"/>
                    <a:gd name="connsiteX5" fmla="*/ 547854 w 1740672"/>
                    <a:gd name="connsiteY5" fmla="*/ 1193277 h 2400296"/>
                    <a:gd name="connsiteX6" fmla="*/ 561138 w 1740672"/>
                    <a:gd name="connsiteY6" fmla="*/ 1242291 h 2400296"/>
                    <a:gd name="connsiteX7" fmla="*/ 599158 w 1740672"/>
                    <a:gd name="connsiteY7" fmla="*/ 1193735 h 2400296"/>
                    <a:gd name="connsiteX8" fmla="*/ 632139 w 1740672"/>
                    <a:gd name="connsiteY8" fmla="*/ 1151593 h 2400296"/>
                    <a:gd name="connsiteX9" fmla="*/ 661914 w 1740672"/>
                    <a:gd name="connsiteY9" fmla="*/ 1144263 h 2400296"/>
                    <a:gd name="connsiteX10" fmla="*/ 671991 w 1740672"/>
                    <a:gd name="connsiteY10" fmla="*/ 1178161 h 2400296"/>
                    <a:gd name="connsiteX11" fmla="*/ 663746 w 1740672"/>
                    <a:gd name="connsiteY11" fmla="*/ 1190529 h 2400296"/>
                    <a:gd name="connsiteX12" fmla="*/ 539609 w 1740672"/>
                    <a:gd name="connsiteY12" fmla="*/ 1352228 h 2400296"/>
                    <a:gd name="connsiteX13" fmla="*/ 530905 w 1740672"/>
                    <a:gd name="connsiteY13" fmla="*/ 1364596 h 2400296"/>
                    <a:gd name="connsiteX14" fmla="*/ 547396 w 1740672"/>
                    <a:gd name="connsiteY14" fmla="*/ 1361847 h 2400296"/>
                    <a:gd name="connsiteX15" fmla="*/ 655043 w 1740672"/>
                    <a:gd name="connsiteY15" fmla="*/ 1341692 h 2400296"/>
                    <a:gd name="connsiteX16" fmla="*/ 681153 w 1740672"/>
                    <a:gd name="connsiteY16" fmla="*/ 1326576 h 2400296"/>
                    <a:gd name="connsiteX17" fmla="*/ 1252827 w 1740672"/>
                    <a:gd name="connsiteY17" fmla="*/ 962867 h 2400296"/>
                    <a:gd name="connsiteX18" fmla="*/ 1734718 w 1740672"/>
                    <a:gd name="connsiteY18" fmla="*/ 1045778 h 2400296"/>
                    <a:gd name="connsiteX19" fmla="*/ 1744338 w 1740672"/>
                    <a:gd name="connsiteY19" fmla="*/ 1049443 h 2400296"/>
                    <a:gd name="connsiteX20" fmla="*/ 1744338 w 1740672"/>
                    <a:gd name="connsiteY20" fmla="*/ 1052649 h 2400296"/>
                    <a:gd name="connsiteX21" fmla="*/ 1743422 w 1740672"/>
                    <a:gd name="connsiteY21" fmla="*/ 1053565 h 2400296"/>
                    <a:gd name="connsiteX22" fmla="*/ 1742047 w 1740672"/>
                    <a:gd name="connsiteY22" fmla="*/ 1053107 h 2400296"/>
                    <a:gd name="connsiteX23" fmla="*/ 1724641 w 1740672"/>
                    <a:gd name="connsiteY23" fmla="*/ 1061352 h 2400296"/>
                    <a:gd name="connsiteX24" fmla="*/ 1357267 w 1740672"/>
                    <a:gd name="connsiteY24" fmla="*/ 1162586 h 2400296"/>
                    <a:gd name="connsiteX25" fmla="*/ 1068682 w 1740672"/>
                    <a:gd name="connsiteY25" fmla="*/ 1242291 h 2400296"/>
                    <a:gd name="connsiteX26" fmla="*/ 693979 w 1740672"/>
                    <a:gd name="connsiteY26" fmla="*/ 1345815 h 2400296"/>
                    <a:gd name="connsiteX27" fmla="*/ 676114 w 1740672"/>
                    <a:gd name="connsiteY27" fmla="*/ 1353144 h 2400296"/>
                    <a:gd name="connsiteX28" fmla="*/ 629849 w 1740672"/>
                    <a:gd name="connsiteY28" fmla="*/ 1360931 h 2400296"/>
                    <a:gd name="connsiteX29" fmla="*/ 527241 w 1740672"/>
                    <a:gd name="connsiteY29" fmla="*/ 1385667 h 2400296"/>
                    <a:gd name="connsiteX30" fmla="*/ 516705 w 1740672"/>
                    <a:gd name="connsiteY30" fmla="*/ 1393454 h 2400296"/>
                    <a:gd name="connsiteX31" fmla="*/ 429213 w 1740672"/>
                    <a:gd name="connsiteY31" fmla="*/ 1521257 h 2400296"/>
                    <a:gd name="connsiteX32" fmla="*/ 510292 w 1740672"/>
                    <a:gd name="connsiteY32" fmla="*/ 1509347 h 2400296"/>
                    <a:gd name="connsiteX33" fmla="*/ 522202 w 1740672"/>
                    <a:gd name="connsiteY33" fmla="*/ 1503850 h 2400296"/>
                    <a:gd name="connsiteX34" fmla="*/ 767270 w 1740672"/>
                    <a:gd name="connsiteY34" fmla="*/ 1387958 h 2400296"/>
                    <a:gd name="connsiteX35" fmla="*/ 1080592 w 1740672"/>
                    <a:gd name="connsiteY35" fmla="*/ 1444300 h 2400296"/>
                    <a:gd name="connsiteX36" fmla="*/ 1167167 w 1740672"/>
                    <a:gd name="connsiteY36" fmla="*/ 1506140 h 2400296"/>
                    <a:gd name="connsiteX37" fmla="*/ 1182742 w 1740672"/>
                    <a:gd name="connsiteY37" fmla="*/ 1521715 h 2400296"/>
                    <a:gd name="connsiteX38" fmla="*/ 1168999 w 1740672"/>
                    <a:gd name="connsiteY38" fmla="*/ 1523547 h 2400296"/>
                    <a:gd name="connsiteX39" fmla="*/ 1074637 w 1740672"/>
                    <a:gd name="connsiteY39" fmla="*/ 1525837 h 2400296"/>
                    <a:gd name="connsiteX40" fmla="*/ 1049443 w 1740672"/>
                    <a:gd name="connsiteY40" fmla="*/ 1527211 h 2400296"/>
                    <a:gd name="connsiteX41" fmla="*/ 821323 w 1740672"/>
                    <a:gd name="connsiteY41" fmla="*/ 1527211 h 2400296"/>
                    <a:gd name="connsiteX42" fmla="*/ 529531 w 1740672"/>
                    <a:gd name="connsiteY42" fmla="*/ 1524005 h 2400296"/>
                    <a:gd name="connsiteX43" fmla="*/ 516247 w 1740672"/>
                    <a:gd name="connsiteY43" fmla="*/ 1523547 h 2400296"/>
                    <a:gd name="connsiteX44" fmla="*/ 485556 w 1740672"/>
                    <a:gd name="connsiteY44" fmla="*/ 1525837 h 2400296"/>
                    <a:gd name="connsiteX45" fmla="*/ 416387 w 1740672"/>
                    <a:gd name="connsiteY45" fmla="*/ 1542786 h 2400296"/>
                    <a:gd name="connsiteX46" fmla="*/ 404935 w 1740672"/>
                    <a:gd name="connsiteY46" fmla="*/ 1553322 h 2400296"/>
                    <a:gd name="connsiteX47" fmla="*/ 259727 w 1740672"/>
                    <a:gd name="connsiteY47" fmla="*/ 1858397 h 2400296"/>
                    <a:gd name="connsiteX48" fmla="*/ 272095 w 1740672"/>
                    <a:gd name="connsiteY48" fmla="*/ 1875346 h 2400296"/>
                    <a:gd name="connsiteX49" fmla="*/ 298663 w 1740672"/>
                    <a:gd name="connsiteY49" fmla="*/ 1876262 h 2400296"/>
                    <a:gd name="connsiteX50" fmla="*/ 301869 w 1740672"/>
                    <a:gd name="connsiteY50" fmla="*/ 1877636 h 2400296"/>
                    <a:gd name="connsiteX51" fmla="*/ 250107 w 1740672"/>
                    <a:gd name="connsiteY51" fmla="*/ 1914740 h 2400296"/>
                    <a:gd name="connsiteX52" fmla="*/ 238197 w 1740672"/>
                    <a:gd name="connsiteY52" fmla="*/ 1930773 h 2400296"/>
                    <a:gd name="connsiteX53" fmla="*/ 206590 w 1740672"/>
                    <a:gd name="connsiteY53" fmla="*/ 2211113 h 2400296"/>
                    <a:gd name="connsiteX54" fmla="*/ 207965 w 1740672"/>
                    <a:gd name="connsiteY54" fmla="*/ 2215235 h 2400296"/>
                    <a:gd name="connsiteX55" fmla="*/ 244610 w 1740672"/>
                    <a:gd name="connsiteY55" fmla="*/ 2193248 h 2400296"/>
                    <a:gd name="connsiteX56" fmla="*/ 213003 w 1740672"/>
                    <a:gd name="connsiteY56" fmla="*/ 2275243 h 2400296"/>
                    <a:gd name="connsiteX57" fmla="*/ 207049 w 1740672"/>
                    <a:gd name="connsiteY57" fmla="*/ 2310056 h 2400296"/>
                    <a:gd name="connsiteX58" fmla="*/ 208423 w 1740672"/>
                    <a:gd name="connsiteY58" fmla="*/ 2393425 h 2400296"/>
                    <a:gd name="connsiteX59" fmla="*/ 197887 w 1740672"/>
                    <a:gd name="connsiteY59" fmla="*/ 2402587 h 2400296"/>
                    <a:gd name="connsiteX60" fmla="*/ 162616 w 1740672"/>
                    <a:gd name="connsiteY60" fmla="*/ 2401670 h 2400296"/>
                    <a:gd name="connsiteX61" fmla="*/ 158493 w 1740672"/>
                    <a:gd name="connsiteY61" fmla="*/ 2398922 h 2400296"/>
                    <a:gd name="connsiteX62" fmla="*/ 155744 w 1740672"/>
                    <a:gd name="connsiteY62" fmla="*/ 2387470 h 2400296"/>
                    <a:gd name="connsiteX63" fmla="*/ 152538 w 1740672"/>
                    <a:gd name="connsiteY63" fmla="*/ 2183628 h 2400296"/>
                    <a:gd name="connsiteX64" fmla="*/ 208881 w 1740672"/>
                    <a:gd name="connsiteY64" fmla="*/ 1846946 h 2400296"/>
                    <a:gd name="connsiteX65" fmla="*/ 301411 w 1740672"/>
                    <a:gd name="connsiteY65" fmla="*/ 1630736 h 2400296"/>
                    <a:gd name="connsiteX66" fmla="*/ 305076 w 1740672"/>
                    <a:gd name="connsiteY66" fmla="*/ 1595006 h 2400296"/>
                    <a:gd name="connsiteX67" fmla="*/ 290876 w 1740672"/>
                    <a:gd name="connsiteY67" fmla="*/ 1528128 h 2400296"/>
                    <a:gd name="connsiteX68" fmla="*/ 278508 w 1740672"/>
                    <a:gd name="connsiteY68" fmla="*/ 1505224 h 2400296"/>
                    <a:gd name="connsiteX69" fmla="*/ 127802 w 1740672"/>
                    <a:gd name="connsiteY69" fmla="*/ 1332989 h 2400296"/>
                    <a:gd name="connsiteX70" fmla="*/ 65046 w 1740672"/>
                    <a:gd name="connsiteY70" fmla="*/ 1218013 h 2400296"/>
                    <a:gd name="connsiteX71" fmla="*/ 0 w 1740672"/>
                    <a:gd name="connsiteY71" fmla="*/ 870336 h 2400296"/>
                    <a:gd name="connsiteX72" fmla="*/ 149790 w 1740672"/>
                    <a:gd name="connsiteY72" fmla="*/ 418678 h 2400296"/>
                    <a:gd name="connsiteX73" fmla="*/ 161699 w 1740672"/>
                    <a:gd name="connsiteY73" fmla="*/ 410890 h 2400296"/>
                    <a:gd name="connsiteX74" fmla="*/ 178190 w 1740672"/>
                    <a:gd name="connsiteY74" fmla="*/ 534570 h 2400296"/>
                    <a:gd name="connsiteX75" fmla="*/ 259269 w 1740672"/>
                    <a:gd name="connsiteY75" fmla="*/ 1182741 h 2400296"/>
                    <a:gd name="connsiteX76" fmla="*/ 297289 w 1740672"/>
                    <a:gd name="connsiteY76" fmla="*/ 1486901 h 2400296"/>
                    <a:gd name="connsiteX77" fmla="*/ 301869 w 1740672"/>
                    <a:gd name="connsiteY77" fmla="*/ 1502476 h 2400296"/>
                    <a:gd name="connsiteX78" fmla="*/ 310573 w 1740672"/>
                    <a:gd name="connsiteY78" fmla="*/ 1532250 h 2400296"/>
                    <a:gd name="connsiteX79" fmla="*/ 322483 w 1740672"/>
                    <a:gd name="connsiteY79" fmla="*/ 1587677 h 2400296"/>
                    <a:gd name="connsiteX80" fmla="*/ 352715 w 1740672"/>
                    <a:gd name="connsiteY80" fmla="*/ 1536831 h 2400296"/>
                    <a:gd name="connsiteX81" fmla="*/ 534570 w 1740672"/>
                    <a:gd name="connsiteY81" fmla="*/ 1275272 h 2400296"/>
                    <a:gd name="connsiteX82" fmla="*/ 542815 w 1740672"/>
                    <a:gd name="connsiteY82" fmla="*/ 1234045 h 2400296"/>
                    <a:gd name="connsiteX83" fmla="*/ 523576 w 1740672"/>
                    <a:gd name="connsiteY83" fmla="*/ 1148386 h 2400296"/>
                    <a:gd name="connsiteX84" fmla="*/ 490595 w 1740672"/>
                    <a:gd name="connsiteY84" fmla="*/ 1080133 h 2400296"/>
                    <a:gd name="connsiteX85" fmla="*/ 450743 w 1740672"/>
                    <a:gd name="connsiteY85" fmla="*/ 1026539 h 2400296"/>
                    <a:gd name="connsiteX86" fmla="*/ 306450 w 1740672"/>
                    <a:gd name="connsiteY86" fmla="*/ 553809 h 2400296"/>
                    <a:gd name="connsiteX87" fmla="*/ 522660 w 1740672"/>
                    <a:gd name="connsiteY87" fmla="*/ 9161 h 2400296"/>
                    <a:gd name="connsiteX88" fmla="*/ 527699 w 1740672"/>
                    <a:gd name="connsiteY88" fmla="*/ 2290 h 2400296"/>
                    <a:gd name="connsiteX89" fmla="*/ 529989 w 1740672"/>
                    <a:gd name="connsiteY89" fmla="*/ 0 h 2400296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847236 w 1744338"/>
                    <a:gd name="connsiteY9" fmla="*/ 87206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080592 w 1744338"/>
                    <a:gd name="connsiteY35" fmla="*/ 1444300 h 2403337"/>
                    <a:gd name="connsiteX36" fmla="*/ 1167167 w 1744338"/>
                    <a:gd name="connsiteY36" fmla="*/ 1506140 h 2403337"/>
                    <a:gd name="connsiteX37" fmla="*/ 1182742 w 1744338"/>
                    <a:gd name="connsiteY37" fmla="*/ 1521715 h 2403337"/>
                    <a:gd name="connsiteX38" fmla="*/ 1168999 w 1744338"/>
                    <a:gd name="connsiteY38" fmla="*/ 1523547 h 2403337"/>
                    <a:gd name="connsiteX39" fmla="*/ 1074637 w 1744338"/>
                    <a:gd name="connsiteY39" fmla="*/ 1525837 h 2403337"/>
                    <a:gd name="connsiteX40" fmla="*/ 1049443 w 1744338"/>
                    <a:gd name="connsiteY40" fmla="*/ 1527211 h 2403337"/>
                    <a:gd name="connsiteX41" fmla="*/ 821323 w 1744338"/>
                    <a:gd name="connsiteY41" fmla="*/ 1527211 h 2403337"/>
                    <a:gd name="connsiteX42" fmla="*/ 529531 w 1744338"/>
                    <a:gd name="connsiteY42" fmla="*/ 1524005 h 2403337"/>
                    <a:gd name="connsiteX43" fmla="*/ 516247 w 1744338"/>
                    <a:gd name="connsiteY43" fmla="*/ 1523547 h 2403337"/>
                    <a:gd name="connsiteX44" fmla="*/ 485556 w 1744338"/>
                    <a:gd name="connsiteY44" fmla="*/ 1525837 h 2403337"/>
                    <a:gd name="connsiteX45" fmla="*/ 416387 w 1744338"/>
                    <a:gd name="connsiteY45" fmla="*/ 1542786 h 2403337"/>
                    <a:gd name="connsiteX46" fmla="*/ 404935 w 1744338"/>
                    <a:gd name="connsiteY46" fmla="*/ 1553322 h 2403337"/>
                    <a:gd name="connsiteX47" fmla="*/ 259727 w 1744338"/>
                    <a:gd name="connsiteY47" fmla="*/ 1858397 h 2403337"/>
                    <a:gd name="connsiteX48" fmla="*/ 272095 w 1744338"/>
                    <a:gd name="connsiteY48" fmla="*/ 1875346 h 2403337"/>
                    <a:gd name="connsiteX49" fmla="*/ 298663 w 1744338"/>
                    <a:gd name="connsiteY49" fmla="*/ 1876262 h 2403337"/>
                    <a:gd name="connsiteX50" fmla="*/ 301869 w 1744338"/>
                    <a:gd name="connsiteY50" fmla="*/ 1877636 h 2403337"/>
                    <a:gd name="connsiteX51" fmla="*/ 250107 w 1744338"/>
                    <a:gd name="connsiteY51" fmla="*/ 1914740 h 2403337"/>
                    <a:gd name="connsiteX52" fmla="*/ 238197 w 1744338"/>
                    <a:gd name="connsiteY52" fmla="*/ 1930773 h 2403337"/>
                    <a:gd name="connsiteX53" fmla="*/ 206590 w 1744338"/>
                    <a:gd name="connsiteY53" fmla="*/ 2211113 h 2403337"/>
                    <a:gd name="connsiteX54" fmla="*/ 207965 w 1744338"/>
                    <a:gd name="connsiteY54" fmla="*/ 2215235 h 2403337"/>
                    <a:gd name="connsiteX55" fmla="*/ 244610 w 1744338"/>
                    <a:gd name="connsiteY55" fmla="*/ 2193248 h 2403337"/>
                    <a:gd name="connsiteX56" fmla="*/ 213003 w 1744338"/>
                    <a:gd name="connsiteY56" fmla="*/ 2275243 h 2403337"/>
                    <a:gd name="connsiteX57" fmla="*/ 207049 w 1744338"/>
                    <a:gd name="connsiteY57" fmla="*/ 2310056 h 2403337"/>
                    <a:gd name="connsiteX58" fmla="*/ 208423 w 1744338"/>
                    <a:gd name="connsiteY58" fmla="*/ 2393425 h 2403337"/>
                    <a:gd name="connsiteX59" fmla="*/ 197887 w 1744338"/>
                    <a:gd name="connsiteY59" fmla="*/ 2402587 h 2403337"/>
                    <a:gd name="connsiteX60" fmla="*/ 162616 w 1744338"/>
                    <a:gd name="connsiteY60" fmla="*/ 2401670 h 2403337"/>
                    <a:gd name="connsiteX61" fmla="*/ 158493 w 1744338"/>
                    <a:gd name="connsiteY61" fmla="*/ 2398922 h 2403337"/>
                    <a:gd name="connsiteX62" fmla="*/ 155744 w 1744338"/>
                    <a:gd name="connsiteY62" fmla="*/ 2387470 h 2403337"/>
                    <a:gd name="connsiteX63" fmla="*/ 152538 w 1744338"/>
                    <a:gd name="connsiteY63" fmla="*/ 2183628 h 2403337"/>
                    <a:gd name="connsiteX64" fmla="*/ 208881 w 1744338"/>
                    <a:gd name="connsiteY64" fmla="*/ 1846946 h 2403337"/>
                    <a:gd name="connsiteX65" fmla="*/ 301411 w 1744338"/>
                    <a:gd name="connsiteY65" fmla="*/ 1630736 h 2403337"/>
                    <a:gd name="connsiteX66" fmla="*/ 305076 w 1744338"/>
                    <a:gd name="connsiteY66" fmla="*/ 1595006 h 2403337"/>
                    <a:gd name="connsiteX67" fmla="*/ 290876 w 1744338"/>
                    <a:gd name="connsiteY67" fmla="*/ 1528128 h 2403337"/>
                    <a:gd name="connsiteX68" fmla="*/ 278508 w 1744338"/>
                    <a:gd name="connsiteY68" fmla="*/ 1505224 h 2403337"/>
                    <a:gd name="connsiteX69" fmla="*/ 127802 w 1744338"/>
                    <a:gd name="connsiteY69" fmla="*/ 1332989 h 2403337"/>
                    <a:gd name="connsiteX70" fmla="*/ 65046 w 1744338"/>
                    <a:gd name="connsiteY70" fmla="*/ 1218013 h 2403337"/>
                    <a:gd name="connsiteX71" fmla="*/ 0 w 1744338"/>
                    <a:gd name="connsiteY71" fmla="*/ 870336 h 2403337"/>
                    <a:gd name="connsiteX72" fmla="*/ 149790 w 1744338"/>
                    <a:gd name="connsiteY72" fmla="*/ 418678 h 2403337"/>
                    <a:gd name="connsiteX73" fmla="*/ 161699 w 1744338"/>
                    <a:gd name="connsiteY73" fmla="*/ 410890 h 2403337"/>
                    <a:gd name="connsiteX74" fmla="*/ 178190 w 1744338"/>
                    <a:gd name="connsiteY74" fmla="*/ 534570 h 2403337"/>
                    <a:gd name="connsiteX75" fmla="*/ 259269 w 1744338"/>
                    <a:gd name="connsiteY75" fmla="*/ 1182741 h 2403337"/>
                    <a:gd name="connsiteX76" fmla="*/ 297289 w 1744338"/>
                    <a:gd name="connsiteY76" fmla="*/ 1486901 h 2403337"/>
                    <a:gd name="connsiteX77" fmla="*/ 301869 w 1744338"/>
                    <a:gd name="connsiteY77" fmla="*/ 1502476 h 2403337"/>
                    <a:gd name="connsiteX78" fmla="*/ 310573 w 1744338"/>
                    <a:gd name="connsiteY78" fmla="*/ 1532250 h 2403337"/>
                    <a:gd name="connsiteX79" fmla="*/ 322483 w 1744338"/>
                    <a:gd name="connsiteY79" fmla="*/ 1587677 h 2403337"/>
                    <a:gd name="connsiteX80" fmla="*/ 352715 w 1744338"/>
                    <a:gd name="connsiteY80" fmla="*/ 1536831 h 2403337"/>
                    <a:gd name="connsiteX81" fmla="*/ 534570 w 1744338"/>
                    <a:gd name="connsiteY81" fmla="*/ 1275272 h 2403337"/>
                    <a:gd name="connsiteX82" fmla="*/ 542815 w 1744338"/>
                    <a:gd name="connsiteY82" fmla="*/ 1234045 h 2403337"/>
                    <a:gd name="connsiteX83" fmla="*/ 523576 w 1744338"/>
                    <a:gd name="connsiteY83" fmla="*/ 1148386 h 2403337"/>
                    <a:gd name="connsiteX84" fmla="*/ 490595 w 1744338"/>
                    <a:gd name="connsiteY84" fmla="*/ 1080133 h 2403337"/>
                    <a:gd name="connsiteX85" fmla="*/ 450743 w 1744338"/>
                    <a:gd name="connsiteY85" fmla="*/ 1026539 h 2403337"/>
                    <a:gd name="connsiteX86" fmla="*/ 306450 w 1744338"/>
                    <a:gd name="connsiteY86" fmla="*/ 553809 h 2403337"/>
                    <a:gd name="connsiteX87" fmla="*/ 522660 w 1744338"/>
                    <a:gd name="connsiteY87" fmla="*/ 9161 h 2403337"/>
                    <a:gd name="connsiteX88" fmla="*/ 527699 w 1744338"/>
                    <a:gd name="connsiteY88" fmla="*/ 2290 h 2403337"/>
                    <a:gd name="connsiteX89" fmla="*/ 529989 w 1744338"/>
                    <a:gd name="connsiteY89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080592 w 1744338"/>
                    <a:gd name="connsiteY35" fmla="*/ 1444300 h 2403337"/>
                    <a:gd name="connsiteX36" fmla="*/ 1167167 w 1744338"/>
                    <a:gd name="connsiteY36" fmla="*/ 1506140 h 2403337"/>
                    <a:gd name="connsiteX37" fmla="*/ 1182742 w 1744338"/>
                    <a:gd name="connsiteY37" fmla="*/ 1521715 h 2403337"/>
                    <a:gd name="connsiteX38" fmla="*/ 1168999 w 1744338"/>
                    <a:gd name="connsiteY38" fmla="*/ 1523547 h 2403337"/>
                    <a:gd name="connsiteX39" fmla="*/ 1074637 w 1744338"/>
                    <a:gd name="connsiteY39" fmla="*/ 1525837 h 2403337"/>
                    <a:gd name="connsiteX40" fmla="*/ 1049443 w 1744338"/>
                    <a:gd name="connsiteY40" fmla="*/ 1527211 h 2403337"/>
                    <a:gd name="connsiteX41" fmla="*/ 821323 w 1744338"/>
                    <a:gd name="connsiteY41" fmla="*/ 1527211 h 2403337"/>
                    <a:gd name="connsiteX42" fmla="*/ 529531 w 1744338"/>
                    <a:gd name="connsiteY42" fmla="*/ 1524005 h 2403337"/>
                    <a:gd name="connsiteX43" fmla="*/ 516247 w 1744338"/>
                    <a:gd name="connsiteY43" fmla="*/ 1523547 h 2403337"/>
                    <a:gd name="connsiteX44" fmla="*/ 485556 w 1744338"/>
                    <a:gd name="connsiteY44" fmla="*/ 1525837 h 2403337"/>
                    <a:gd name="connsiteX45" fmla="*/ 416387 w 1744338"/>
                    <a:gd name="connsiteY45" fmla="*/ 1542786 h 2403337"/>
                    <a:gd name="connsiteX46" fmla="*/ 404935 w 1744338"/>
                    <a:gd name="connsiteY46" fmla="*/ 1553322 h 2403337"/>
                    <a:gd name="connsiteX47" fmla="*/ 259727 w 1744338"/>
                    <a:gd name="connsiteY47" fmla="*/ 1858397 h 2403337"/>
                    <a:gd name="connsiteX48" fmla="*/ 272095 w 1744338"/>
                    <a:gd name="connsiteY48" fmla="*/ 1875346 h 2403337"/>
                    <a:gd name="connsiteX49" fmla="*/ 298663 w 1744338"/>
                    <a:gd name="connsiteY49" fmla="*/ 1876262 h 2403337"/>
                    <a:gd name="connsiteX50" fmla="*/ 301869 w 1744338"/>
                    <a:gd name="connsiteY50" fmla="*/ 1877636 h 2403337"/>
                    <a:gd name="connsiteX51" fmla="*/ 250107 w 1744338"/>
                    <a:gd name="connsiteY51" fmla="*/ 1914740 h 2403337"/>
                    <a:gd name="connsiteX52" fmla="*/ 238197 w 1744338"/>
                    <a:gd name="connsiteY52" fmla="*/ 1930773 h 2403337"/>
                    <a:gd name="connsiteX53" fmla="*/ 206590 w 1744338"/>
                    <a:gd name="connsiteY53" fmla="*/ 2211113 h 2403337"/>
                    <a:gd name="connsiteX54" fmla="*/ 207965 w 1744338"/>
                    <a:gd name="connsiteY54" fmla="*/ 2215235 h 2403337"/>
                    <a:gd name="connsiteX55" fmla="*/ 244610 w 1744338"/>
                    <a:gd name="connsiteY55" fmla="*/ 2193248 h 2403337"/>
                    <a:gd name="connsiteX56" fmla="*/ 213003 w 1744338"/>
                    <a:gd name="connsiteY56" fmla="*/ 2275243 h 2403337"/>
                    <a:gd name="connsiteX57" fmla="*/ 207049 w 1744338"/>
                    <a:gd name="connsiteY57" fmla="*/ 2310056 h 2403337"/>
                    <a:gd name="connsiteX58" fmla="*/ 208423 w 1744338"/>
                    <a:gd name="connsiteY58" fmla="*/ 2393425 h 2403337"/>
                    <a:gd name="connsiteX59" fmla="*/ 197887 w 1744338"/>
                    <a:gd name="connsiteY59" fmla="*/ 2402587 h 2403337"/>
                    <a:gd name="connsiteX60" fmla="*/ 162616 w 1744338"/>
                    <a:gd name="connsiteY60" fmla="*/ 2401670 h 2403337"/>
                    <a:gd name="connsiteX61" fmla="*/ 158493 w 1744338"/>
                    <a:gd name="connsiteY61" fmla="*/ 2398922 h 2403337"/>
                    <a:gd name="connsiteX62" fmla="*/ 155744 w 1744338"/>
                    <a:gd name="connsiteY62" fmla="*/ 2387470 h 2403337"/>
                    <a:gd name="connsiteX63" fmla="*/ 152538 w 1744338"/>
                    <a:gd name="connsiteY63" fmla="*/ 2183628 h 2403337"/>
                    <a:gd name="connsiteX64" fmla="*/ 208881 w 1744338"/>
                    <a:gd name="connsiteY64" fmla="*/ 1846946 h 2403337"/>
                    <a:gd name="connsiteX65" fmla="*/ 301411 w 1744338"/>
                    <a:gd name="connsiteY65" fmla="*/ 1630736 h 2403337"/>
                    <a:gd name="connsiteX66" fmla="*/ 305076 w 1744338"/>
                    <a:gd name="connsiteY66" fmla="*/ 1595006 h 2403337"/>
                    <a:gd name="connsiteX67" fmla="*/ 290876 w 1744338"/>
                    <a:gd name="connsiteY67" fmla="*/ 1528128 h 2403337"/>
                    <a:gd name="connsiteX68" fmla="*/ 278508 w 1744338"/>
                    <a:gd name="connsiteY68" fmla="*/ 1505224 h 2403337"/>
                    <a:gd name="connsiteX69" fmla="*/ 127802 w 1744338"/>
                    <a:gd name="connsiteY69" fmla="*/ 1332989 h 2403337"/>
                    <a:gd name="connsiteX70" fmla="*/ 65046 w 1744338"/>
                    <a:gd name="connsiteY70" fmla="*/ 1218013 h 2403337"/>
                    <a:gd name="connsiteX71" fmla="*/ 0 w 1744338"/>
                    <a:gd name="connsiteY71" fmla="*/ 870336 h 2403337"/>
                    <a:gd name="connsiteX72" fmla="*/ 149790 w 1744338"/>
                    <a:gd name="connsiteY72" fmla="*/ 418678 h 2403337"/>
                    <a:gd name="connsiteX73" fmla="*/ 161699 w 1744338"/>
                    <a:gd name="connsiteY73" fmla="*/ 410890 h 2403337"/>
                    <a:gd name="connsiteX74" fmla="*/ 178190 w 1744338"/>
                    <a:gd name="connsiteY74" fmla="*/ 534570 h 2403337"/>
                    <a:gd name="connsiteX75" fmla="*/ 259269 w 1744338"/>
                    <a:gd name="connsiteY75" fmla="*/ 1182741 h 2403337"/>
                    <a:gd name="connsiteX76" fmla="*/ 297289 w 1744338"/>
                    <a:gd name="connsiteY76" fmla="*/ 1486901 h 2403337"/>
                    <a:gd name="connsiteX77" fmla="*/ 301869 w 1744338"/>
                    <a:gd name="connsiteY77" fmla="*/ 1502476 h 2403337"/>
                    <a:gd name="connsiteX78" fmla="*/ 310573 w 1744338"/>
                    <a:gd name="connsiteY78" fmla="*/ 1532250 h 2403337"/>
                    <a:gd name="connsiteX79" fmla="*/ 322483 w 1744338"/>
                    <a:gd name="connsiteY79" fmla="*/ 1587677 h 2403337"/>
                    <a:gd name="connsiteX80" fmla="*/ 352715 w 1744338"/>
                    <a:gd name="connsiteY80" fmla="*/ 1536831 h 2403337"/>
                    <a:gd name="connsiteX81" fmla="*/ 534570 w 1744338"/>
                    <a:gd name="connsiteY81" fmla="*/ 1275272 h 2403337"/>
                    <a:gd name="connsiteX82" fmla="*/ 542815 w 1744338"/>
                    <a:gd name="connsiteY82" fmla="*/ 1234045 h 2403337"/>
                    <a:gd name="connsiteX83" fmla="*/ 523576 w 1744338"/>
                    <a:gd name="connsiteY83" fmla="*/ 1148386 h 2403337"/>
                    <a:gd name="connsiteX84" fmla="*/ 490595 w 1744338"/>
                    <a:gd name="connsiteY84" fmla="*/ 1080133 h 2403337"/>
                    <a:gd name="connsiteX85" fmla="*/ 450743 w 1744338"/>
                    <a:gd name="connsiteY85" fmla="*/ 1026539 h 2403337"/>
                    <a:gd name="connsiteX86" fmla="*/ 306450 w 1744338"/>
                    <a:gd name="connsiteY86" fmla="*/ 553809 h 2403337"/>
                    <a:gd name="connsiteX87" fmla="*/ 522660 w 1744338"/>
                    <a:gd name="connsiteY87" fmla="*/ 9161 h 2403337"/>
                    <a:gd name="connsiteX88" fmla="*/ 527699 w 1744338"/>
                    <a:gd name="connsiteY88" fmla="*/ 2290 h 2403337"/>
                    <a:gd name="connsiteX89" fmla="*/ 529989 w 1744338"/>
                    <a:gd name="connsiteY89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080592 w 1744338"/>
                    <a:gd name="connsiteY35" fmla="*/ 1444300 h 2403337"/>
                    <a:gd name="connsiteX36" fmla="*/ 1167167 w 1744338"/>
                    <a:gd name="connsiteY36" fmla="*/ 1506140 h 2403337"/>
                    <a:gd name="connsiteX37" fmla="*/ 1182742 w 1744338"/>
                    <a:gd name="connsiteY37" fmla="*/ 1521715 h 2403337"/>
                    <a:gd name="connsiteX38" fmla="*/ 1168999 w 1744338"/>
                    <a:gd name="connsiteY38" fmla="*/ 1523547 h 2403337"/>
                    <a:gd name="connsiteX39" fmla="*/ 1074637 w 1744338"/>
                    <a:gd name="connsiteY39" fmla="*/ 1525837 h 2403337"/>
                    <a:gd name="connsiteX40" fmla="*/ 1049443 w 1744338"/>
                    <a:gd name="connsiteY40" fmla="*/ 1527211 h 2403337"/>
                    <a:gd name="connsiteX41" fmla="*/ 821323 w 1744338"/>
                    <a:gd name="connsiteY41" fmla="*/ 1527211 h 2403337"/>
                    <a:gd name="connsiteX42" fmla="*/ 529531 w 1744338"/>
                    <a:gd name="connsiteY42" fmla="*/ 1524005 h 2403337"/>
                    <a:gd name="connsiteX43" fmla="*/ 516247 w 1744338"/>
                    <a:gd name="connsiteY43" fmla="*/ 1523547 h 2403337"/>
                    <a:gd name="connsiteX44" fmla="*/ 485556 w 1744338"/>
                    <a:gd name="connsiteY44" fmla="*/ 1525837 h 2403337"/>
                    <a:gd name="connsiteX45" fmla="*/ 416387 w 1744338"/>
                    <a:gd name="connsiteY45" fmla="*/ 1542786 h 2403337"/>
                    <a:gd name="connsiteX46" fmla="*/ 404935 w 1744338"/>
                    <a:gd name="connsiteY46" fmla="*/ 1553322 h 2403337"/>
                    <a:gd name="connsiteX47" fmla="*/ 259727 w 1744338"/>
                    <a:gd name="connsiteY47" fmla="*/ 1858397 h 2403337"/>
                    <a:gd name="connsiteX48" fmla="*/ 272095 w 1744338"/>
                    <a:gd name="connsiteY48" fmla="*/ 1875346 h 2403337"/>
                    <a:gd name="connsiteX49" fmla="*/ 298663 w 1744338"/>
                    <a:gd name="connsiteY49" fmla="*/ 1876262 h 2403337"/>
                    <a:gd name="connsiteX50" fmla="*/ 301869 w 1744338"/>
                    <a:gd name="connsiteY50" fmla="*/ 1877636 h 2403337"/>
                    <a:gd name="connsiteX51" fmla="*/ 250107 w 1744338"/>
                    <a:gd name="connsiteY51" fmla="*/ 1914740 h 2403337"/>
                    <a:gd name="connsiteX52" fmla="*/ 238197 w 1744338"/>
                    <a:gd name="connsiteY52" fmla="*/ 1930773 h 2403337"/>
                    <a:gd name="connsiteX53" fmla="*/ 206590 w 1744338"/>
                    <a:gd name="connsiteY53" fmla="*/ 2211113 h 2403337"/>
                    <a:gd name="connsiteX54" fmla="*/ 207965 w 1744338"/>
                    <a:gd name="connsiteY54" fmla="*/ 2215235 h 2403337"/>
                    <a:gd name="connsiteX55" fmla="*/ 244610 w 1744338"/>
                    <a:gd name="connsiteY55" fmla="*/ 2193248 h 2403337"/>
                    <a:gd name="connsiteX56" fmla="*/ 213003 w 1744338"/>
                    <a:gd name="connsiteY56" fmla="*/ 2275243 h 2403337"/>
                    <a:gd name="connsiteX57" fmla="*/ 207049 w 1744338"/>
                    <a:gd name="connsiteY57" fmla="*/ 2310056 h 2403337"/>
                    <a:gd name="connsiteX58" fmla="*/ 208423 w 1744338"/>
                    <a:gd name="connsiteY58" fmla="*/ 2393425 h 2403337"/>
                    <a:gd name="connsiteX59" fmla="*/ 197887 w 1744338"/>
                    <a:gd name="connsiteY59" fmla="*/ 2402587 h 2403337"/>
                    <a:gd name="connsiteX60" fmla="*/ 162616 w 1744338"/>
                    <a:gd name="connsiteY60" fmla="*/ 2401670 h 2403337"/>
                    <a:gd name="connsiteX61" fmla="*/ 158493 w 1744338"/>
                    <a:gd name="connsiteY61" fmla="*/ 2398922 h 2403337"/>
                    <a:gd name="connsiteX62" fmla="*/ 155744 w 1744338"/>
                    <a:gd name="connsiteY62" fmla="*/ 2387470 h 2403337"/>
                    <a:gd name="connsiteX63" fmla="*/ 152538 w 1744338"/>
                    <a:gd name="connsiteY63" fmla="*/ 2183628 h 2403337"/>
                    <a:gd name="connsiteX64" fmla="*/ 208881 w 1744338"/>
                    <a:gd name="connsiteY64" fmla="*/ 1846946 h 2403337"/>
                    <a:gd name="connsiteX65" fmla="*/ 301411 w 1744338"/>
                    <a:gd name="connsiteY65" fmla="*/ 1630736 h 2403337"/>
                    <a:gd name="connsiteX66" fmla="*/ 305076 w 1744338"/>
                    <a:gd name="connsiteY66" fmla="*/ 1595006 h 2403337"/>
                    <a:gd name="connsiteX67" fmla="*/ 290876 w 1744338"/>
                    <a:gd name="connsiteY67" fmla="*/ 1528128 h 2403337"/>
                    <a:gd name="connsiteX68" fmla="*/ 278508 w 1744338"/>
                    <a:gd name="connsiteY68" fmla="*/ 1505224 h 2403337"/>
                    <a:gd name="connsiteX69" fmla="*/ 127802 w 1744338"/>
                    <a:gd name="connsiteY69" fmla="*/ 1332989 h 2403337"/>
                    <a:gd name="connsiteX70" fmla="*/ 65046 w 1744338"/>
                    <a:gd name="connsiteY70" fmla="*/ 1218013 h 2403337"/>
                    <a:gd name="connsiteX71" fmla="*/ 0 w 1744338"/>
                    <a:gd name="connsiteY71" fmla="*/ 870336 h 2403337"/>
                    <a:gd name="connsiteX72" fmla="*/ 149790 w 1744338"/>
                    <a:gd name="connsiteY72" fmla="*/ 418678 h 2403337"/>
                    <a:gd name="connsiteX73" fmla="*/ 161699 w 1744338"/>
                    <a:gd name="connsiteY73" fmla="*/ 410890 h 2403337"/>
                    <a:gd name="connsiteX74" fmla="*/ 178190 w 1744338"/>
                    <a:gd name="connsiteY74" fmla="*/ 534570 h 2403337"/>
                    <a:gd name="connsiteX75" fmla="*/ 259269 w 1744338"/>
                    <a:gd name="connsiteY75" fmla="*/ 1182741 h 2403337"/>
                    <a:gd name="connsiteX76" fmla="*/ 297289 w 1744338"/>
                    <a:gd name="connsiteY76" fmla="*/ 1486901 h 2403337"/>
                    <a:gd name="connsiteX77" fmla="*/ 301869 w 1744338"/>
                    <a:gd name="connsiteY77" fmla="*/ 1502476 h 2403337"/>
                    <a:gd name="connsiteX78" fmla="*/ 310573 w 1744338"/>
                    <a:gd name="connsiteY78" fmla="*/ 1532250 h 2403337"/>
                    <a:gd name="connsiteX79" fmla="*/ 322483 w 1744338"/>
                    <a:gd name="connsiteY79" fmla="*/ 1587677 h 2403337"/>
                    <a:gd name="connsiteX80" fmla="*/ 352715 w 1744338"/>
                    <a:gd name="connsiteY80" fmla="*/ 1536831 h 2403337"/>
                    <a:gd name="connsiteX81" fmla="*/ 534570 w 1744338"/>
                    <a:gd name="connsiteY81" fmla="*/ 1275272 h 2403337"/>
                    <a:gd name="connsiteX82" fmla="*/ 542815 w 1744338"/>
                    <a:gd name="connsiteY82" fmla="*/ 1234045 h 2403337"/>
                    <a:gd name="connsiteX83" fmla="*/ 523576 w 1744338"/>
                    <a:gd name="connsiteY83" fmla="*/ 1148386 h 2403337"/>
                    <a:gd name="connsiteX84" fmla="*/ 490595 w 1744338"/>
                    <a:gd name="connsiteY84" fmla="*/ 1080133 h 2403337"/>
                    <a:gd name="connsiteX85" fmla="*/ 450743 w 1744338"/>
                    <a:gd name="connsiteY85" fmla="*/ 1026539 h 2403337"/>
                    <a:gd name="connsiteX86" fmla="*/ 306450 w 1744338"/>
                    <a:gd name="connsiteY86" fmla="*/ 553809 h 2403337"/>
                    <a:gd name="connsiteX87" fmla="*/ 522660 w 1744338"/>
                    <a:gd name="connsiteY87" fmla="*/ 9161 h 2403337"/>
                    <a:gd name="connsiteX88" fmla="*/ 527699 w 1744338"/>
                    <a:gd name="connsiteY88" fmla="*/ 2290 h 2403337"/>
                    <a:gd name="connsiteX89" fmla="*/ 529989 w 1744338"/>
                    <a:gd name="connsiteY89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167167 w 1744338"/>
                    <a:gd name="connsiteY35" fmla="*/ 1506140 h 2403337"/>
                    <a:gd name="connsiteX36" fmla="*/ 1182742 w 1744338"/>
                    <a:gd name="connsiteY36" fmla="*/ 1521715 h 2403337"/>
                    <a:gd name="connsiteX37" fmla="*/ 1168999 w 1744338"/>
                    <a:gd name="connsiteY37" fmla="*/ 1523547 h 2403337"/>
                    <a:gd name="connsiteX38" fmla="*/ 1074637 w 1744338"/>
                    <a:gd name="connsiteY38" fmla="*/ 1525837 h 2403337"/>
                    <a:gd name="connsiteX39" fmla="*/ 1049443 w 1744338"/>
                    <a:gd name="connsiteY39" fmla="*/ 1527211 h 2403337"/>
                    <a:gd name="connsiteX40" fmla="*/ 821323 w 1744338"/>
                    <a:gd name="connsiteY40" fmla="*/ 1527211 h 2403337"/>
                    <a:gd name="connsiteX41" fmla="*/ 529531 w 1744338"/>
                    <a:gd name="connsiteY41" fmla="*/ 1524005 h 2403337"/>
                    <a:gd name="connsiteX42" fmla="*/ 516247 w 1744338"/>
                    <a:gd name="connsiteY42" fmla="*/ 1523547 h 2403337"/>
                    <a:gd name="connsiteX43" fmla="*/ 485556 w 1744338"/>
                    <a:gd name="connsiteY43" fmla="*/ 1525837 h 2403337"/>
                    <a:gd name="connsiteX44" fmla="*/ 416387 w 1744338"/>
                    <a:gd name="connsiteY44" fmla="*/ 1542786 h 2403337"/>
                    <a:gd name="connsiteX45" fmla="*/ 404935 w 1744338"/>
                    <a:gd name="connsiteY45" fmla="*/ 1553322 h 2403337"/>
                    <a:gd name="connsiteX46" fmla="*/ 259727 w 1744338"/>
                    <a:gd name="connsiteY46" fmla="*/ 1858397 h 2403337"/>
                    <a:gd name="connsiteX47" fmla="*/ 272095 w 1744338"/>
                    <a:gd name="connsiteY47" fmla="*/ 1875346 h 2403337"/>
                    <a:gd name="connsiteX48" fmla="*/ 298663 w 1744338"/>
                    <a:gd name="connsiteY48" fmla="*/ 1876262 h 2403337"/>
                    <a:gd name="connsiteX49" fmla="*/ 301869 w 1744338"/>
                    <a:gd name="connsiteY49" fmla="*/ 1877636 h 2403337"/>
                    <a:gd name="connsiteX50" fmla="*/ 250107 w 1744338"/>
                    <a:gd name="connsiteY50" fmla="*/ 1914740 h 2403337"/>
                    <a:gd name="connsiteX51" fmla="*/ 238197 w 1744338"/>
                    <a:gd name="connsiteY51" fmla="*/ 1930773 h 2403337"/>
                    <a:gd name="connsiteX52" fmla="*/ 206590 w 1744338"/>
                    <a:gd name="connsiteY52" fmla="*/ 2211113 h 2403337"/>
                    <a:gd name="connsiteX53" fmla="*/ 207965 w 1744338"/>
                    <a:gd name="connsiteY53" fmla="*/ 2215235 h 2403337"/>
                    <a:gd name="connsiteX54" fmla="*/ 244610 w 1744338"/>
                    <a:gd name="connsiteY54" fmla="*/ 2193248 h 2403337"/>
                    <a:gd name="connsiteX55" fmla="*/ 213003 w 1744338"/>
                    <a:gd name="connsiteY55" fmla="*/ 2275243 h 2403337"/>
                    <a:gd name="connsiteX56" fmla="*/ 207049 w 1744338"/>
                    <a:gd name="connsiteY56" fmla="*/ 2310056 h 2403337"/>
                    <a:gd name="connsiteX57" fmla="*/ 208423 w 1744338"/>
                    <a:gd name="connsiteY57" fmla="*/ 2393425 h 2403337"/>
                    <a:gd name="connsiteX58" fmla="*/ 197887 w 1744338"/>
                    <a:gd name="connsiteY58" fmla="*/ 2402587 h 2403337"/>
                    <a:gd name="connsiteX59" fmla="*/ 162616 w 1744338"/>
                    <a:gd name="connsiteY59" fmla="*/ 2401670 h 2403337"/>
                    <a:gd name="connsiteX60" fmla="*/ 158493 w 1744338"/>
                    <a:gd name="connsiteY60" fmla="*/ 2398922 h 2403337"/>
                    <a:gd name="connsiteX61" fmla="*/ 155744 w 1744338"/>
                    <a:gd name="connsiteY61" fmla="*/ 2387470 h 2403337"/>
                    <a:gd name="connsiteX62" fmla="*/ 152538 w 1744338"/>
                    <a:gd name="connsiteY62" fmla="*/ 2183628 h 2403337"/>
                    <a:gd name="connsiteX63" fmla="*/ 208881 w 1744338"/>
                    <a:gd name="connsiteY63" fmla="*/ 1846946 h 2403337"/>
                    <a:gd name="connsiteX64" fmla="*/ 301411 w 1744338"/>
                    <a:gd name="connsiteY64" fmla="*/ 1630736 h 2403337"/>
                    <a:gd name="connsiteX65" fmla="*/ 305076 w 1744338"/>
                    <a:gd name="connsiteY65" fmla="*/ 1595006 h 2403337"/>
                    <a:gd name="connsiteX66" fmla="*/ 290876 w 1744338"/>
                    <a:gd name="connsiteY66" fmla="*/ 1528128 h 2403337"/>
                    <a:gd name="connsiteX67" fmla="*/ 278508 w 1744338"/>
                    <a:gd name="connsiteY67" fmla="*/ 1505224 h 2403337"/>
                    <a:gd name="connsiteX68" fmla="*/ 127802 w 1744338"/>
                    <a:gd name="connsiteY68" fmla="*/ 1332989 h 2403337"/>
                    <a:gd name="connsiteX69" fmla="*/ 65046 w 1744338"/>
                    <a:gd name="connsiteY69" fmla="*/ 1218013 h 2403337"/>
                    <a:gd name="connsiteX70" fmla="*/ 0 w 1744338"/>
                    <a:gd name="connsiteY70" fmla="*/ 870336 h 2403337"/>
                    <a:gd name="connsiteX71" fmla="*/ 149790 w 1744338"/>
                    <a:gd name="connsiteY71" fmla="*/ 418678 h 2403337"/>
                    <a:gd name="connsiteX72" fmla="*/ 161699 w 1744338"/>
                    <a:gd name="connsiteY72" fmla="*/ 410890 h 2403337"/>
                    <a:gd name="connsiteX73" fmla="*/ 178190 w 1744338"/>
                    <a:gd name="connsiteY73" fmla="*/ 534570 h 2403337"/>
                    <a:gd name="connsiteX74" fmla="*/ 259269 w 1744338"/>
                    <a:gd name="connsiteY74" fmla="*/ 1182741 h 2403337"/>
                    <a:gd name="connsiteX75" fmla="*/ 297289 w 1744338"/>
                    <a:gd name="connsiteY75" fmla="*/ 1486901 h 2403337"/>
                    <a:gd name="connsiteX76" fmla="*/ 301869 w 1744338"/>
                    <a:gd name="connsiteY76" fmla="*/ 1502476 h 2403337"/>
                    <a:gd name="connsiteX77" fmla="*/ 310573 w 1744338"/>
                    <a:gd name="connsiteY77" fmla="*/ 1532250 h 2403337"/>
                    <a:gd name="connsiteX78" fmla="*/ 322483 w 1744338"/>
                    <a:gd name="connsiteY78" fmla="*/ 1587677 h 2403337"/>
                    <a:gd name="connsiteX79" fmla="*/ 352715 w 1744338"/>
                    <a:gd name="connsiteY79" fmla="*/ 1536831 h 2403337"/>
                    <a:gd name="connsiteX80" fmla="*/ 534570 w 1744338"/>
                    <a:gd name="connsiteY80" fmla="*/ 1275272 h 2403337"/>
                    <a:gd name="connsiteX81" fmla="*/ 542815 w 1744338"/>
                    <a:gd name="connsiteY81" fmla="*/ 1234045 h 2403337"/>
                    <a:gd name="connsiteX82" fmla="*/ 523576 w 1744338"/>
                    <a:gd name="connsiteY82" fmla="*/ 1148386 h 2403337"/>
                    <a:gd name="connsiteX83" fmla="*/ 490595 w 1744338"/>
                    <a:gd name="connsiteY83" fmla="*/ 1080133 h 2403337"/>
                    <a:gd name="connsiteX84" fmla="*/ 450743 w 1744338"/>
                    <a:gd name="connsiteY84" fmla="*/ 1026539 h 2403337"/>
                    <a:gd name="connsiteX85" fmla="*/ 306450 w 1744338"/>
                    <a:gd name="connsiteY85" fmla="*/ 553809 h 2403337"/>
                    <a:gd name="connsiteX86" fmla="*/ 522660 w 1744338"/>
                    <a:gd name="connsiteY86" fmla="*/ 9161 h 2403337"/>
                    <a:gd name="connsiteX87" fmla="*/ 527699 w 1744338"/>
                    <a:gd name="connsiteY87" fmla="*/ 2290 h 2403337"/>
                    <a:gd name="connsiteX88" fmla="*/ 529989 w 1744338"/>
                    <a:gd name="connsiteY88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167167 w 1744338"/>
                    <a:gd name="connsiteY35" fmla="*/ 1506140 h 2403337"/>
                    <a:gd name="connsiteX36" fmla="*/ 1182742 w 1744338"/>
                    <a:gd name="connsiteY36" fmla="*/ 1521715 h 2403337"/>
                    <a:gd name="connsiteX37" fmla="*/ 1168999 w 1744338"/>
                    <a:gd name="connsiteY37" fmla="*/ 1523547 h 2403337"/>
                    <a:gd name="connsiteX38" fmla="*/ 1074637 w 1744338"/>
                    <a:gd name="connsiteY38" fmla="*/ 1525837 h 2403337"/>
                    <a:gd name="connsiteX39" fmla="*/ 821323 w 1744338"/>
                    <a:gd name="connsiteY39" fmla="*/ 1527211 h 2403337"/>
                    <a:gd name="connsiteX40" fmla="*/ 529531 w 1744338"/>
                    <a:gd name="connsiteY40" fmla="*/ 1524005 h 2403337"/>
                    <a:gd name="connsiteX41" fmla="*/ 516247 w 1744338"/>
                    <a:gd name="connsiteY41" fmla="*/ 1523547 h 2403337"/>
                    <a:gd name="connsiteX42" fmla="*/ 485556 w 1744338"/>
                    <a:gd name="connsiteY42" fmla="*/ 1525837 h 2403337"/>
                    <a:gd name="connsiteX43" fmla="*/ 416387 w 1744338"/>
                    <a:gd name="connsiteY43" fmla="*/ 1542786 h 2403337"/>
                    <a:gd name="connsiteX44" fmla="*/ 404935 w 1744338"/>
                    <a:gd name="connsiteY44" fmla="*/ 1553322 h 2403337"/>
                    <a:gd name="connsiteX45" fmla="*/ 259727 w 1744338"/>
                    <a:gd name="connsiteY45" fmla="*/ 1858397 h 2403337"/>
                    <a:gd name="connsiteX46" fmla="*/ 272095 w 1744338"/>
                    <a:gd name="connsiteY46" fmla="*/ 1875346 h 2403337"/>
                    <a:gd name="connsiteX47" fmla="*/ 298663 w 1744338"/>
                    <a:gd name="connsiteY47" fmla="*/ 1876262 h 2403337"/>
                    <a:gd name="connsiteX48" fmla="*/ 301869 w 1744338"/>
                    <a:gd name="connsiteY48" fmla="*/ 1877636 h 2403337"/>
                    <a:gd name="connsiteX49" fmla="*/ 250107 w 1744338"/>
                    <a:gd name="connsiteY49" fmla="*/ 1914740 h 2403337"/>
                    <a:gd name="connsiteX50" fmla="*/ 238197 w 1744338"/>
                    <a:gd name="connsiteY50" fmla="*/ 1930773 h 2403337"/>
                    <a:gd name="connsiteX51" fmla="*/ 206590 w 1744338"/>
                    <a:gd name="connsiteY51" fmla="*/ 2211113 h 2403337"/>
                    <a:gd name="connsiteX52" fmla="*/ 207965 w 1744338"/>
                    <a:gd name="connsiteY52" fmla="*/ 2215235 h 2403337"/>
                    <a:gd name="connsiteX53" fmla="*/ 244610 w 1744338"/>
                    <a:gd name="connsiteY53" fmla="*/ 2193248 h 2403337"/>
                    <a:gd name="connsiteX54" fmla="*/ 213003 w 1744338"/>
                    <a:gd name="connsiteY54" fmla="*/ 2275243 h 2403337"/>
                    <a:gd name="connsiteX55" fmla="*/ 207049 w 1744338"/>
                    <a:gd name="connsiteY55" fmla="*/ 2310056 h 2403337"/>
                    <a:gd name="connsiteX56" fmla="*/ 208423 w 1744338"/>
                    <a:gd name="connsiteY56" fmla="*/ 2393425 h 2403337"/>
                    <a:gd name="connsiteX57" fmla="*/ 197887 w 1744338"/>
                    <a:gd name="connsiteY57" fmla="*/ 2402587 h 2403337"/>
                    <a:gd name="connsiteX58" fmla="*/ 162616 w 1744338"/>
                    <a:gd name="connsiteY58" fmla="*/ 2401670 h 2403337"/>
                    <a:gd name="connsiteX59" fmla="*/ 158493 w 1744338"/>
                    <a:gd name="connsiteY59" fmla="*/ 2398922 h 2403337"/>
                    <a:gd name="connsiteX60" fmla="*/ 155744 w 1744338"/>
                    <a:gd name="connsiteY60" fmla="*/ 2387470 h 2403337"/>
                    <a:gd name="connsiteX61" fmla="*/ 152538 w 1744338"/>
                    <a:gd name="connsiteY61" fmla="*/ 2183628 h 2403337"/>
                    <a:gd name="connsiteX62" fmla="*/ 208881 w 1744338"/>
                    <a:gd name="connsiteY62" fmla="*/ 1846946 h 2403337"/>
                    <a:gd name="connsiteX63" fmla="*/ 301411 w 1744338"/>
                    <a:gd name="connsiteY63" fmla="*/ 1630736 h 2403337"/>
                    <a:gd name="connsiteX64" fmla="*/ 305076 w 1744338"/>
                    <a:gd name="connsiteY64" fmla="*/ 1595006 h 2403337"/>
                    <a:gd name="connsiteX65" fmla="*/ 290876 w 1744338"/>
                    <a:gd name="connsiteY65" fmla="*/ 1528128 h 2403337"/>
                    <a:gd name="connsiteX66" fmla="*/ 278508 w 1744338"/>
                    <a:gd name="connsiteY66" fmla="*/ 1505224 h 2403337"/>
                    <a:gd name="connsiteX67" fmla="*/ 127802 w 1744338"/>
                    <a:gd name="connsiteY67" fmla="*/ 1332989 h 2403337"/>
                    <a:gd name="connsiteX68" fmla="*/ 65046 w 1744338"/>
                    <a:gd name="connsiteY68" fmla="*/ 1218013 h 2403337"/>
                    <a:gd name="connsiteX69" fmla="*/ 0 w 1744338"/>
                    <a:gd name="connsiteY69" fmla="*/ 870336 h 2403337"/>
                    <a:gd name="connsiteX70" fmla="*/ 149790 w 1744338"/>
                    <a:gd name="connsiteY70" fmla="*/ 418678 h 2403337"/>
                    <a:gd name="connsiteX71" fmla="*/ 161699 w 1744338"/>
                    <a:gd name="connsiteY71" fmla="*/ 410890 h 2403337"/>
                    <a:gd name="connsiteX72" fmla="*/ 178190 w 1744338"/>
                    <a:gd name="connsiteY72" fmla="*/ 534570 h 2403337"/>
                    <a:gd name="connsiteX73" fmla="*/ 259269 w 1744338"/>
                    <a:gd name="connsiteY73" fmla="*/ 1182741 h 2403337"/>
                    <a:gd name="connsiteX74" fmla="*/ 297289 w 1744338"/>
                    <a:gd name="connsiteY74" fmla="*/ 1486901 h 2403337"/>
                    <a:gd name="connsiteX75" fmla="*/ 301869 w 1744338"/>
                    <a:gd name="connsiteY75" fmla="*/ 1502476 h 2403337"/>
                    <a:gd name="connsiteX76" fmla="*/ 310573 w 1744338"/>
                    <a:gd name="connsiteY76" fmla="*/ 1532250 h 2403337"/>
                    <a:gd name="connsiteX77" fmla="*/ 322483 w 1744338"/>
                    <a:gd name="connsiteY77" fmla="*/ 1587677 h 2403337"/>
                    <a:gd name="connsiteX78" fmla="*/ 352715 w 1744338"/>
                    <a:gd name="connsiteY78" fmla="*/ 1536831 h 2403337"/>
                    <a:gd name="connsiteX79" fmla="*/ 534570 w 1744338"/>
                    <a:gd name="connsiteY79" fmla="*/ 1275272 h 2403337"/>
                    <a:gd name="connsiteX80" fmla="*/ 542815 w 1744338"/>
                    <a:gd name="connsiteY80" fmla="*/ 1234045 h 2403337"/>
                    <a:gd name="connsiteX81" fmla="*/ 523576 w 1744338"/>
                    <a:gd name="connsiteY81" fmla="*/ 1148386 h 2403337"/>
                    <a:gd name="connsiteX82" fmla="*/ 490595 w 1744338"/>
                    <a:gd name="connsiteY82" fmla="*/ 1080133 h 2403337"/>
                    <a:gd name="connsiteX83" fmla="*/ 450743 w 1744338"/>
                    <a:gd name="connsiteY83" fmla="*/ 1026539 h 2403337"/>
                    <a:gd name="connsiteX84" fmla="*/ 306450 w 1744338"/>
                    <a:gd name="connsiteY84" fmla="*/ 553809 h 2403337"/>
                    <a:gd name="connsiteX85" fmla="*/ 522660 w 1744338"/>
                    <a:gd name="connsiteY85" fmla="*/ 9161 h 2403337"/>
                    <a:gd name="connsiteX86" fmla="*/ 527699 w 1744338"/>
                    <a:gd name="connsiteY86" fmla="*/ 2290 h 2403337"/>
                    <a:gd name="connsiteX87" fmla="*/ 529989 w 1744338"/>
                    <a:gd name="connsiteY87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167167 w 1744338"/>
                    <a:gd name="connsiteY35" fmla="*/ 1506140 h 2403337"/>
                    <a:gd name="connsiteX36" fmla="*/ 1182742 w 1744338"/>
                    <a:gd name="connsiteY36" fmla="*/ 1521715 h 2403337"/>
                    <a:gd name="connsiteX37" fmla="*/ 1168999 w 1744338"/>
                    <a:gd name="connsiteY37" fmla="*/ 1523547 h 2403337"/>
                    <a:gd name="connsiteX38" fmla="*/ 821323 w 1744338"/>
                    <a:gd name="connsiteY38" fmla="*/ 1527211 h 2403337"/>
                    <a:gd name="connsiteX39" fmla="*/ 529531 w 1744338"/>
                    <a:gd name="connsiteY39" fmla="*/ 1524005 h 2403337"/>
                    <a:gd name="connsiteX40" fmla="*/ 516247 w 1744338"/>
                    <a:gd name="connsiteY40" fmla="*/ 1523547 h 2403337"/>
                    <a:gd name="connsiteX41" fmla="*/ 485556 w 1744338"/>
                    <a:gd name="connsiteY41" fmla="*/ 1525837 h 2403337"/>
                    <a:gd name="connsiteX42" fmla="*/ 416387 w 1744338"/>
                    <a:gd name="connsiteY42" fmla="*/ 1542786 h 2403337"/>
                    <a:gd name="connsiteX43" fmla="*/ 404935 w 1744338"/>
                    <a:gd name="connsiteY43" fmla="*/ 1553322 h 2403337"/>
                    <a:gd name="connsiteX44" fmla="*/ 259727 w 1744338"/>
                    <a:gd name="connsiteY44" fmla="*/ 1858397 h 2403337"/>
                    <a:gd name="connsiteX45" fmla="*/ 272095 w 1744338"/>
                    <a:gd name="connsiteY45" fmla="*/ 1875346 h 2403337"/>
                    <a:gd name="connsiteX46" fmla="*/ 298663 w 1744338"/>
                    <a:gd name="connsiteY46" fmla="*/ 1876262 h 2403337"/>
                    <a:gd name="connsiteX47" fmla="*/ 301869 w 1744338"/>
                    <a:gd name="connsiteY47" fmla="*/ 1877636 h 2403337"/>
                    <a:gd name="connsiteX48" fmla="*/ 250107 w 1744338"/>
                    <a:gd name="connsiteY48" fmla="*/ 1914740 h 2403337"/>
                    <a:gd name="connsiteX49" fmla="*/ 238197 w 1744338"/>
                    <a:gd name="connsiteY49" fmla="*/ 1930773 h 2403337"/>
                    <a:gd name="connsiteX50" fmla="*/ 206590 w 1744338"/>
                    <a:gd name="connsiteY50" fmla="*/ 2211113 h 2403337"/>
                    <a:gd name="connsiteX51" fmla="*/ 207965 w 1744338"/>
                    <a:gd name="connsiteY51" fmla="*/ 2215235 h 2403337"/>
                    <a:gd name="connsiteX52" fmla="*/ 244610 w 1744338"/>
                    <a:gd name="connsiteY52" fmla="*/ 2193248 h 2403337"/>
                    <a:gd name="connsiteX53" fmla="*/ 213003 w 1744338"/>
                    <a:gd name="connsiteY53" fmla="*/ 2275243 h 2403337"/>
                    <a:gd name="connsiteX54" fmla="*/ 207049 w 1744338"/>
                    <a:gd name="connsiteY54" fmla="*/ 2310056 h 2403337"/>
                    <a:gd name="connsiteX55" fmla="*/ 208423 w 1744338"/>
                    <a:gd name="connsiteY55" fmla="*/ 2393425 h 2403337"/>
                    <a:gd name="connsiteX56" fmla="*/ 197887 w 1744338"/>
                    <a:gd name="connsiteY56" fmla="*/ 2402587 h 2403337"/>
                    <a:gd name="connsiteX57" fmla="*/ 162616 w 1744338"/>
                    <a:gd name="connsiteY57" fmla="*/ 2401670 h 2403337"/>
                    <a:gd name="connsiteX58" fmla="*/ 158493 w 1744338"/>
                    <a:gd name="connsiteY58" fmla="*/ 2398922 h 2403337"/>
                    <a:gd name="connsiteX59" fmla="*/ 155744 w 1744338"/>
                    <a:gd name="connsiteY59" fmla="*/ 2387470 h 2403337"/>
                    <a:gd name="connsiteX60" fmla="*/ 152538 w 1744338"/>
                    <a:gd name="connsiteY60" fmla="*/ 2183628 h 2403337"/>
                    <a:gd name="connsiteX61" fmla="*/ 208881 w 1744338"/>
                    <a:gd name="connsiteY61" fmla="*/ 1846946 h 2403337"/>
                    <a:gd name="connsiteX62" fmla="*/ 301411 w 1744338"/>
                    <a:gd name="connsiteY62" fmla="*/ 1630736 h 2403337"/>
                    <a:gd name="connsiteX63" fmla="*/ 305076 w 1744338"/>
                    <a:gd name="connsiteY63" fmla="*/ 1595006 h 2403337"/>
                    <a:gd name="connsiteX64" fmla="*/ 290876 w 1744338"/>
                    <a:gd name="connsiteY64" fmla="*/ 1528128 h 2403337"/>
                    <a:gd name="connsiteX65" fmla="*/ 278508 w 1744338"/>
                    <a:gd name="connsiteY65" fmla="*/ 1505224 h 2403337"/>
                    <a:gd name="connsiteX66" fmla="*/ 127802 w 1744338"/>
                    <a:gd name="connsiteY66" fmla="*/ 1332989 h 2403337"/>
                    <a:gd name="connsiteX67" fmla="*/ 65046 w 1744338"/>
                    <a:gd name="connsiteY67" fmla="*/ 1218013 h 2403337"/>
                    <a:gd name="connsiteX68" fmla="*/ 0 w 1744338"/>
                    <a:gd name="connsiteY68" fmla="*/ 870336 h 2403337"/>
                    <a:gd name="connsiteX69" fmla="*/ 149790 w 1744338"/>
                    <a:gd name="connsiteY69" fmla="*/ 418678 h 2403337"/>
                    <a:gd name="connsiteX70" fmla="*/ 161699 w 1744338"/>
                    <a:gd name="connsiteY70" fmla="*/ 410890 h 2403337"/>
                    <a:gd name="connsiteX71" fmla="*/ 178190 w 1744338"/>
                    <a:gd name="connsiteY71" fmla="*/ 534570 h 2403337"/>
                    <a:gd name="connsiteX72" fmla="*/ 259269 w 1744338"/>
                    <a:gd name="connsiteY72" fmla="*/ 1182741 h 2403337"/>
                    <a:gd name="connsiteX73" fmla="*/ 297289 w 1744338"/>
                    <a:gd name="connsiteY73" fmla="*/ 1486901 h 2403337"/>
                    <a:gd name="connsiteX74" fmla="*/ 301869 w 1744338"/>
                    <a:gd name="connsiteY74" fmla="*/ 1502476 h 2403337"/>
                    <a:gd name="connsiteX75" fmla="*/ 310573 w 1744338"/>
                    <a:gd name="connsiteY75" fmla="*/ 1532250 h 2403337"/>
                    <a:gd name="connsiteX76" fmla="*/ 322483 w 1744338"/>
                    <a:gd name="connsiteY76" fmla="*/ 1587677 h 2403337"/>
                    <a:gd name="connsiteX77" fmla="*/ 352715 w 1744338"/>
                    <a:gd name="connsiteY77" fmla="*/ 1536831 h 2403337"/>
                    <a:gd name="connsiteX78" fmla="*/ 534570 w 1744338"/>
                    <a:gd name="connsiteY78" fmla="*/ 1275272 h 2403337"/>
                    <a:gd name="connsiteX79" fmla="*/ 542815 w 1744338"/>
                    <a:gd name="connsiteY79" fmla="*/ 1234045 h 2403337"/>
                    <a:gd name="connsiteX80" fmla="*/ 523576 w 1744338"/>
                    <a:gd name="connsiteY80" fmla="*/ 1148386 h 2403337"/>
                    <a:gd name="connsiteX81" fmla="*/ 490595 w 1744338"/>
                    <a:gd name="connsiteY81" fmla="*/ 1080133 h 2403337"/>
                    <a:gd name="connsiteX82" fmla="*/ 450743 w 1744338"/>
                    <a:gd name="connsiteY82" fmla="*/ 1026539 h 2403337"/>
                    <a:gd name="connsiteX83" fmla="*/ 306450 w 1744338"/>
                    <a:gd name="connsiteY83" fmla="*/ 553809 h 2403337"/>
                    <a:gd name="connsiteX84" fmla="*/ 522660 w 1744338"/>
                    <a:gd name="connsiteY84" fmla="*/ 9161 h 2403337"/>
                    <a:gd name="connsiteX85" fmla="*/ 527699 w 1744338"/>
                    <a:gd name="connsiteY85" fmla="*/ 2290 h 2403337"/>
                    <a:gd name="connsiteX86" fmla="*/ 529989 w 1744338"/>
                    <a:gd name="connsiteY86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167167 w 1744338"/>
                    <a:gd name="connsiteY35" fmla="*/ 1506140 h 2403337"/>
                    <a:gd name="connsiteX36" fmla="*/ 1182742 w 1744338"/>
                    <a:gd name="connsiteY36" fmla="*/ 1521715 h 2403337"/>
                    <a:gd name="connsiteX37" fmla="*/ 821323 w 1744338"/>
                    <a:gd name="connsiteY37" fmla="*/ 1527211 h 2403337"/>
                    <a:gd name="connsiteX38" fmla="*/ 529531 w 1744338"/>
                    <a:gd name="connsiteY38" fmla="*/ 1524005 h 2403337"/>
                    <a:gd name="connsiteX39" fmla="*/ 516247 w 1744338"/>
                    <a:gd name="connsiteY39" fmla="*/ 1523547 h 2403337"/>
                    <a:gd name="connsiteX40" fmla="*/ 485556 w 1744338"/>
                    <a:gd name="connsiteY40" fmla="*/ 1525837 h 2403337"/>
                    <a:gd name="connsiteX41" fmla="*/ 416387 w 1744338"/>
                    <a:gd name="connsiteY41" fmla="*/ 1542786 h 2403337"/>
                    <a:gd name="connsiteX42" fmla="*/ 404935 w 1744338"/>
                    <a:gd name="connsiteY42" fmla="*/ 1553322 h 2403337"/>
                    <a:gd name="connsiteX43" fmla="*/ 259727 w 1744338"/>
                    <a:gd name="connsiteY43" fmla="*/ 1858397 h 2403337"/>
                    <a:gd name="connsiteX44" fmla="*/ 272095 w 1744338"/>
                    <a:gd name="connsiteY44" fmla="*/ 1875346 h 2403337"/>
                    <a:gd name="connsiteX45" fmla="*/ 298663 w 1744338"/>
                    <a:gd name="connsiteY45" fmla="*/ 1876262 h 2403337"/>
                    <a:gd name="connsiteX46" fmla="*/ 301869 w 1744338"/>
                    <a:gd name="connsiteY46" fmla="*/ 1877636 h 2403337"/>
                    <a:gd name="connsiteX47" fmla="*/ 250107 w 1744338"/>
                    <a:gd name="connsiteY47" fmla="*/ 1914740 h 2403337"/>
                    <a:gd name="connsiteX48" fmla="*/ 238197 w 1744338"/>
                    <a:gd name="connsiteY48" fmla="*/ 1930773 h 2403337"/>
                    <a:gd name="connsiteX49" fmla="*/ 206590 w 1744338"/>
                    <a:gd name="connsiteY49" fmla="*/ 2211113 h 2403337"/>
                    <a:gd name="connsiteX50" fmla="*/ 207965 w 1744338"/>
                    <a:gd name="connsiteY50" fmla="*/ 2215235 h 2403337"/>
                    <a:gd name="connsiteX51" fmla="*/ 244610 w 1744338"/>
                    <a:gd name="connsiteY51" fmla="*/ 2193248 h 2403337"/>
                    <a:gd name="connsiteX52" fmla="*/ 213003 w 1744338"/>
                    <a:gd name="connsiteY52" fmla="*/ 2275243 h 2403337"/>
                    <a:gd name="connsiteX53" fmla="*/ 207049 w 1744338"/>
                    <a:gd name="connsiteY53" fmla="*/ 2310056 h 2403337"/>
                    <a:gd name="connsiteX54" fmla="*/ 208423 w 1744338"/>
                    <a:gd name="connsiteY54" fmla="*/ 2393425 h 2403337"/>
                    <a:gd name="connsiteX55" fmla="*/ 197887 w 1744338"/>
                    <a:gd name="connsiteY55" fmla="*/ 2402587 h 2403337"/>
                    <a:gd name="connsiteX56" fmla="*/ 162616 w 1744338"/>
                    <a:gd name="connsiteY56" fmla="*/ 2401670 h 2403337"/>
                    <a:gd name="connsiteX57" fmla="*/ 158493 w 1744338"/>
                    <a:gd name="connsiteY57" fmla="*/ 2398922 h 2403337"/>
                    <a:gd name="connsiteX58" fmla="*/ 155744 w 1744338"/>
                    <a:gd name="connsiteY58" fmla="*/ 2387470 h 2403337"/>
                    <a:gd name="connsiteX59" fmla="*/ 152538 w 1744338"/>
                    <a:gd name="connsiteY59" fmla="*/ 2183628 h 2403337"/>
                    <a:gd name="connsiteX60" fmla="*/ 208881 w 1744338"/>
                    <a:gd name="connsiteY60" fmla="*/ 1846946 h 2403337"/>
                    <a:gd name="connsiteX61" fmla="*/ 301411 w 1744338"/>
                    <a:gd name="connsiteY61" fmla="*/ 1630736 h 2403337"/>
                    <a:gd name="connsiteX62" fmla="*/ 305076 w 1744338"/>
                    <a:gd name="connsiteY62" fmla="*/ 1595006 h 2403337"/>
                    <a:gd name="connsiteX63" fmla="*/ 290876 w 1744338"/>
                    <a:gd name="connsiteY63" fmla="*/ 1528128 h 2403337"/>
                    <a:gd name="connsiteX64" fmla="*/ 278508 w 1744338"/>
                    <a:gd name="connsiteY64" fmla="*/ 1505224 h 2403337"/>
                    <a:gd name="connsiteX65" fmla="*/ 127802 w 1744338"/>
                    <a:gd name="connsiteY65" fmla="*/ 1332989 h 2403337"/>
                    <a:gd name="connsiteX66" fmla="*/ 65046 w 1744338"/>
                    <a:gd name="connsiteY66" fmla="*/ 1218013 h 2403337"/>
                    <a:gd name="connsiteX67" fmla="*/ 0 w 1744338"/>
                    <a:gd name="connsiteY67" fmla="*/ 870336 h 2403337"/>
                    <a:gd name="connsiteX68" fmla="*/ 149790 w 1744338"/>
                    <a:gd name="connsiteY68" fmla="*/ 418678 h 2403337"/>
                    <a:gd name="connsiteX69" fmla="*/ 161699 w 1744338"/>
                    <a:gd name="connsiteY69" fmla="*/ 410890 h 2403337"/>
                    <a:gd name="connsiteX70" fmla="*/ 178190 w 1744338"/>
                    <a:gd name="connsiteY70" fmla="*/ 534570 h 2403337"/>
                    <a:gd name="connsiteX71" fmla="*/ 259269 w 1744338"/>
                    <a:gd name="connsiteY71" fmla="*/ 1182741 h 2403337"/>
                    <a:gd name="connsiteX72" fmla="*/ 297289 w 1744338"/>
                    <a:gd name="connsiteY72" fmla="*/ 1486901 h 2403337"/>
                    <a:gd name="connsiteX73" fmla="*/ 301869 w 1744338"/>
                    <a:gd name="connsiteY73" fmla="*/ 1502476 h 2403337"/>
                    <a:gd name="connsiteX74" fmla="*/ 310573 w 1744338"/>
                    <a:gd name="connsiteY74" fmla="*/ 1532250 h 2403337"/>
                    <a:gd name="connsiteX75" fmla="*/ 322483 w 1744338"/>
                    <a:gd name="connsiteY75" fmla="*/ 1587677 h 2403337"/>
                    <a:gd name="connsiteX76" fmla="*/ 352715 w 1744338"/>
                    <a:gd name="connsiteY76" fmla="*/ 1536831 h 2403337"/>
                    <a:gd name="connsiteX77" fmla="*/ 534570 w 1744338"/>
                    <a:gd name="connsiteY77" fmla="*/ 1275272 h 2403337"/>
                    <a:gd name="connsiteX78" fmla="*/ 542815 w 1744338"/>
                    <a:gd name="connsiteY78" fmla="*/ 1234045 h 2403337"/>
                    <a:gd name="connsiteX79" fmla="*/ 523576 w 1744338"/>
                    <a:gd name="connsiteY79" fmla="*/ 1148386 h 2403337"/>
                    <a:gd name="connsiteX80" fmla="*/ 490595 w 1744338"/>
                    <a:gd name="connsiteY80" fmla="*/ 1080133 h 2403337"/>
                    <a:gd name="connsiteX81" fmla="*/ 450743 w 1744338"/>
                    <a:gd name="connsiteY81" fmla="*/ 1026539 h 2403337"/>
                    <a:gd name="connsiteX82" fmla="*/ 306450 w 1744338"/>
                    <a:gd name="connsiteY82" fmla="*/ 553809 h 2403337"/>
                    <a:gd name="connsiteX83" fmla="*/ 522660 w 1744338"/>
                    <a:gd name="connsiteY83" fmla="*/ 9161 h 2403337"/>
                    <a:gd name="connsiteX84" fmla="*/ 527699 w 1744338"/>
                    <a:gd name="connsiteY84" fmla="*/ 2290 h 2403337"/>
                    <a:gd name="connsiteX85" fmla="*/ 529989 w 1744338"/>
                    <a:gd name="connsiteY85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167167 w 1744338"/>
                    <a:gd name="connsiteY35" fmla="*/ 1506140 h 2403337"/>
                    <a:gd name="connsiteX36" fmla="*/ 821323 w 1744338"/>
                    <a:gd name="connsiteY36" fmla="*/ 1527211 h 2403337"/>
                    <a:gd name="connsiteX37" fmla="*/ 529531 w 1744338"/>
                    <a:gd name="connsiteY37" fmla="*/ 1524005 h 2403337"/>
                    <a:gd name="connsiteX38" fmla="*/ 516247 w 1744338"/>
                    <a:gd name="connsiteY38" fmla="*/ 1523547 h 2403337"/>
                    <a:gd name="connsiteX39" fmla="*/ 485556 w 1744338"/>
                    <a:gd name="connsiteY39" fmla="*/ 1525837 h 2403337"/>
                    <a:gd name="connsiteX40" fmla="*/ 416387 w 1744338"/>
                    <a:gd name="connsiteY40" fmla="*/ 1542786 h 2403337"/>
                    <a:gd name="connsiteX41" fmla="*/ 404935 w 1744338"/>
                    <a:gd name="connsiteY41" fmla="*/ 1553322 h 2403337"/>
                    <a:gd name="connsiteX42" fmla="*/ 259727 w 1744338"/>
                    <a:gd name="connsiteY42" fmla="*/ 1858397 h 2403337"/>
                    <a:gd name="connsiteX43" fmla="*/ 272095 w 1744338"/>
                    <a:gd name="connsiteY43" fmla="*/ 1875346 h 2403337"/>
                    <a:gd name="connsiteX44" fmla="*/ 298663 w 1744338"/>
                    <a:gd name="connsiteY44" fmla="*/ 1876262 h 2403337"/>
                    <a:gd name="connsiteX45" fmla="*/ 301869 w 1744338"/>
                    <a:gd name="connsiteY45" fmla="*/ 1877636 h 2403337"/>
                    <a:gd name="connsiteX46" fmla="*/ 250107 w 1744338"/>
                    <a:gd name="connsiteY46" fmla="*/ 1914740 h 2403337"/>
                    <a:gd name="connsiteX47" fmla="*/ 238197 w 1744338"/>
                    <a:gd name="connsiteY47" fmla="*/ 1930773 h 2403337"/>
                    <a:gd name="connsiteX48" fmla="*/ 206590 w 1744338"/>
                    <a:gd name="connsiteY48" fmla="*/ 2211113 h 2403337"/>
                    <a:gd name="connsiteX49" fmla="*/ 207965 w 1744338"/>
                    <a:gd name="connsiteY49" fmla="*/ 2215235 h 2403337"/>
                    <a:gd name="connsiteX50" fmla="*/ 244610 w 1744338"/>
                    <a:gd name="connsiteY50" fmla="*/ 2193248 h 2403337"/>
                    <a:gd name="connsiteX51" fmla="*/ 213003 w 1744338"/>
                    <a:gd name="connsiteY51" fmla="*/ 2275243 h 2403337"/>
                    <a:gd name="connsiteX52" fmla="*/ 207049 w 1744338"/>
                    <a:gd name="connsiteY52" fmla="*/ 2310056 h 2403337"/>
                    <a:gd name="connsiteX53" fmla="*/ 208423 w 1744338"/>
                    <a:gd name="connsiteY53" fmla="*/ 2393425 h 2403337"/>
                    <a:gd name="connsiteX54" fmla="*/ 197887 w 1744338"/>
                    <a:gd name="connsiteY54" fmla="*/ 2402587 h 2403337"/>
                    <a:gd name="connsiteX55" fmla="*/ 162616 w 1744338"/>
                    <a:gd name="connsiteY55" fmla="*/ 2401670 h 2403337"/>
                    <a:gd name="connsiteX56" fmla="*/ 158493 w 1744338"/>
                    <a:gd name="connsiteY56" fmla="*/ 2398922 h 2403337"/>
                    <a:gd name="connsiteX57" fmla="*/ 155744 w 1744338"/>
                    <a:gd name="connsiteY57" fmla="*/ 2387470 h 2403337"/>
                    <a:gd name="connsiteX58" fmla="*/ 152538 w 1744338"/>
                    <a:gd name="connsiteY58" fmla="*/ 2183628 h 2403337"/>
                    <a:gd name="connsiteX59" fmla="*/ 208881 w 1744338"/>
                    <a:gd name="connsiteY59" fmla="*/ 1846946 h 2403337"/>
                    <a:gd name="connsiteX60" fmla="*/ 301411 w 1744338"/>
                    <a:gd name="connsiteY60" fmla="*/ 1630736 h 2403337"/>
                    <a:gd name="connsiteX61" fmla="*/ 305076 w 1744338"/>
                    <a:gd name="connsiteY61" fmla="*/ 1595006 h 2403337"/>
                    <a:gd name="connsiteX62" fmla="*/ 290876 w 1744338"/>
                    <a:gd name="connsiteY62" fmla="*/ 1528128 h 2403337"/>
                    <a:gd name="connsiteX63" fmla="*/ 278508 w 1744338"/>
                    <a:gd name="connsiteY63" fmla="*/ 1505224 h 2403337"/>
                    <a:gd name="connsiteX64" fmla="*/ 127802 w 1744338"/>
                    <a:gd name="connsiteY64" fmla="*/ 1332989 h 2403337"/>
                    <a:gd name="connsiteX65" fmla="*/ 65046 w 1744338"/>
                    <a:gd name="connsiteY65" fmla="*/ 1218013 h 2403337"/>
                    <a:gd name="connsiteX66" fmla="*/ 0 w 1744338"/>
                    <a:gd name="connsiteY66" fmla="*/ 870336 h 2403337"/>
                    <a:gd name="connsiteX67" fmla="*/ 149790 w 1744338"/>
                    <a:gd name="connsiteY67" fmla="*/ 418678 h 2403337"/>
                    <a:gd name="connsiteX68" fmla="*/ 161699 w 1744338"/>
                    <a:gd name="connsiteY68" fmla="*/ 410890 h 2403337"/>
                    <a:gd name="connsiteX69" fmla="*/ 178190 w 1744338"/>
                    <a:gd name="connsiteY69" fmla="*/ 534570 h 2403337"/>
                    <a:gd name="connsiteX70" fmla="*/ 259269 w 1744338"/>
                    <a:gd name="connsiteY70" fmla="*/ 1182741 h 2403337"/>
                    <a:gd name="connsiteX71" fmla="*/ 297289 w 1744338"/>
                    <a:gd name="connsiteY71" fmla="*/ 1486901 h 2403337"/>
                    <a:gd name="connsiteX72" fmla="*/ 301869 w 1744338"/>
                    <a:gd name="connsiteY72" fmla="*/ 1502476 h 2403337"/>
                    <a:gd name="connsiteX73" fmla="*/ 310573 w 1744338"/>
                    <a:gd name="connsiteY73" fmla="*/ 1532250 h 2403337"/>
                    <a:gd name="connsiteX74" fmla="*/ 322483 w 1744338"/>
                    <a:gd name="connsiteY74" fmla="*/ 1587677 h 2403337"/>
                    <a:gd name="connsiteX75" fmla="*/ 352715 w 1744338"/>
                    <a:gd name="connsiteY75" fmla="*/ 1536831 h 2403337"/>
                    <a:gd name="connsiteX76" fmla="*/ 534570 w 1744338"/>
                    <a:gd name="connsiteY76" fmla="*/ 1275272 h 2403337"/>
                    <a:gd name="connsiteX77" fmla="*/ 542815 w 1744338"/>
                    <a:gd name="connsiteY77" fmla="*/ 1234045 h 2403337"/>
                    <a:gd name="connsiteX78" fmla="*/ 523576 w 1744338"/>
                    <a:gd name="connsiteY78" fmla="*/ 1148386 h 2403337"/>
                    <a:gd name="connsiteX79" fmla="*/ 490595 w 1744338"/>
                    <a:gd name="connsiteY79" fmla="*/ 1080133 h 2403337"/>
                    <a:gd name="connsiteX80" fmla="*/ 450743 w 1744338"/>
                    <a:gd name="connsiteY80" fmla="*/ 1026539 h 2403337"/>
                    <a:gd name="connsiteX81" fmla="*/ 306450 w 1744338"/>
                    <a:gd name="connsiteY81" fmla="*/ 553809 h 2403337"/>
                    <a:gd name="connsiteX82" fmla="*/ 522660 w 1744338"/>
                    <a:gd name="connsiteY82" fmla="*/ 9161 h 2403337"/>
                    <a:gd name="connsiteX83" fmla="*/ 527699 w 1744338"/>
                    <a:gd name="connsiteY83" fmla="*/ 2290 h 2403337"/>
                    <a:gd name="connsiteX84" fmla="*/ 529989 w 1744338"/>
                    <a:gd name="connsiteY84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1167167 w 1744338"/>
                    <a:gd name="connsiteY34" fmla="*/ 1506140 h 2403337"/>
                    <a:gd name="connsiteX35" fmla="*/ 821323 w 1744338"/>
                    <a:gd name="connsiteY35" fmla="*/ 1527211 h 2403337"/>
                    <a:gd name="connsiteX36" fmla="*/ 529531 w 1744338"/>
                    <a:gd name="connsiteY36" fmla="*/ 1524005 h 2403337"/>
                    <a:gd name="connsiteX37" fmla="*/ 516247 w 1744338"/>
                    <a:gd name="connsiteY37" fmla="*/ 1523547 h 2403337"/>
                    <a:gd name="connsiteX38" fmla="*/ 485556 w 1744338"/>
                    <a:gd name="connsiteY38" fmla="*/ 1525837 h 2403337"/>
                    <a:gd name="connsiteX39" fmla="*/ 416387 w 1744338"/>
                    <a:gd name="connsiteY39" fmla="*/ 1542786 h 2403337"/>
                    <a:gd name="connsiteX40" fmla="*/ 404935 w 1744338"/>
                    <a:gd name="connsiteY40" fmla="*/ 1553322 h 2403337"/>
                    <a:gd name="connsiteX41" fmla="*/ 259727 w 1744338"/>
                    <a:gd name="connsiteY41" fmla="*/ 1858397 h 2403337"/>
                    <a:gd name="connsiteX42" fmla="*/ 272095 w 1744338"/>
                    <a:gd name="connsiteY42" fmla="*/ 1875346 h 2403337"/>
                    <a:gd name="connsiteX43" fmla="*/ 298663 w 1744338"/>
                    <a:gd name="connsiteY43" fmla="*/ 1876262 h 2403337"/>
                    <a:gd name="connsiteX44" fmla="*/ 301869 w 1744338"/>
                    <a:gd name="connsiteY44" fmla="*/ 1877636 h 2403337"/>
                    <a:gd name="connsiteX45" fmla="*/ 250107 w 1744338"/>
                    <a:gd name="connsiteY45" fmla="*/ 1914740 h 2403337"/>
                    <a:gd name="connsiteX46" fmla="*/ 238197 w 1744338"/>
                    <a:gd name="connsiteY46" fmla="*/ 1930773 h 2403337"/>
                    <a:gd name="connsiteX47" fmla="*/ 206590 w 1744338"/>
                    <a:gd name="connsiteY47" fmla="*/ 2211113 h 2403337"/>
                    <a:gd name="connsiteX48" fmla="*/ 207965 w 1744338"/>
                    <a:gd name="connsiteY48" fmla="*/ 2215235 h 2403337"/>
                    <a:gd name="connsiteX49" fmla="*/ 244610 w 1744338"/>
                    <a:gd name="connsiteY49" fmla="*/ 2193248 h 2403337"/>
                    <a:gd name="connsiteX50" fmla="*/ 213003 w 1744338"/>
                    <a:gd name="connsiteY50" fmla="*/ 2275243 h 2403337"/>
                    <a:gd name="connsiteX51" fmla="*/ 207049 w 1744338"/>
                    <a:gd name="connsiteY51" fmla="*/ 2310056 h 2403337"/>
                    <a:gd name="connsiteX52" fmla="*/ 208423 w 1744338"/>
                    <a:gd name="connsiteY52" fmla="*/ 2393425 h 2403337"/>
                    <a:gd name="connsiteX53" fmla="*/ 197887 w 1744338"/>
                    <a:gd name="connsiteY53" fmla="*/ 2402587 h 2403337"/>
                    <a:gd name="connsiteX54" fmla="*/ 162616 w 1744338"/>
                    <a:gd name="connsiteY54" fmla="*/ 2401670 h 2403337"/>
                    <a:gd name="connsiteX55" fmla="*/ 158493 w 1744338"/>
                    <a:gd name="connsiteY55" fmla="*/ 2398922 h 2403337"/>
                    <a:gd name="connsiteX56" fmla="*/ 155744 w 1744338"/>
                    <a:gd name="connsiteY56" fmla="*/ 2387470 h 2403337"/>
                    <a:gd name="connsiteX57" fmla="*/ 152538 w 1744338"/>
                    <a:gd name="connsiteY57" fmla="*/ 2183628 h 2403337"/>
                    <a:gd name="connsiteX58" fmla="*/ 208881 w 1744338"/>
                    <a:gd name="connsiteY58" fmla="*/ 1846946 h 2403337"/>
                    <a:gd name="connsiteX59" fmla="*/ 301411 w 1744338"/>
                    <a:gd name="connsiteY59" fmla="*/ 1630736 h 2403337"/>
                    <a:gd name="connsiteX60" fmla="*/ 305076 w 1744338"/>
                    <a:gd name="connsiteY60" fmla="*/ 1595006 h 2403337"/>
                    <a:gd name="connsiteX61" fmla="*/ 290876 w 1744338"/>
                    <a:gd name="connsiteY61" fmla="*/ 1528128 h 2403337"/>
                    <a:gd name="connsiteX62" fmla="*/ 278508 w 1744338"/>
                    <a:gd name="connsiteY62" fmla="*/ 1505224 h 2403337"/>
                    <a:gd name="connsiteX63" fmla="*/ 127802 w 1744338"/>
                    <a:gd name="connsiteY63" fmla="*/ 1332989 h 2403337"/>
                    <a:gd name="connsiteX64" fmla="*/ 65046 w 1744338"/>
                    <a:gd name="connsiteY64" fmla="*/ 1218013 h 2403337"/>
                    <a:gd name="connsiteX65" fmla="*/ 0 w 1744338"/>
                    <a:gd name="connsiteY65" fmla="*/ 870336 h 2403337"/>
                    <a:gd name="connsiteX66" fmla="*/ 149790 w 1744338"/>
                    <a:gd name="connsiteY66" fmla="*/ 418678 h 2403337"/>
                    <a:gd name="connsiteX67" fmla="*/ 161699 w 1744338"/>
                    <a:gd name="connsiteY67" fmla="*/ 410890 h 2403337"/>
                    <a:gd name="connsiteX68" fmla="*/ 178190 w 1744338"/>
                    <a:gd name="connsiteY68" fmla="*/ 534570 h 2403337"/>
                    <a:gd name="connsiteX69" fmla="*/ 259269 w 1744338"/>
                    <a:gd name="connsiteY69" fmla="*/ 1182741 h 2403337"/>
                    <a:gd name="connsiteX70" fmla="*/ 297289 w 1744338"/>
                    <a:gd name="connsiteY70" fmla="*/ 1486901 h 2403337"/>
                    <a:gd name="connsiteX71" fmla="*/ 301869 w 1744338"/>
                    <a:gd name="connsiteY71" fmla="*/ 1502476 h 2403337"/>
                    <a:gd name="connsiteX72" fmla="*/ 310573 w 1744338"/>
                    <a:gd name="connsiteY72" fmla="*/ 1532250 h 2403337"/>
                    <a:gd name="connsiteX73" fmla="*/ 322483 w 1744338"/>
                    <a:gd name="connsiteY73" fmla="*/ 1587677 h 2403337"/>
                    <a:gd name="connsiteX74" fmla="*/ 352715 w 1744338"/>
                    <a:gd name="connsiteY74" fmla="*/ 1536831 h 2403337"/>
                    <a:gd name="connsiteX75" fmla="*/ 534570 w 1744338"/>
                    <a:gd name="connsiteY75" fmla="*/ 1275272 h 2403337"/>
                    <a:gd name="connsiteX76" fmla="*/ 542815 w 1744338"/>
                    <a:gd name="connsiteY76" fmla="*/ 1234045 h 2403337"/>
                    <a:gd name="connsiteX77" fmla="*/ 523576 w 1744338"/>
                    <a:gd name="connsiteY77" fmla="*/ 1148386 h 2403337"/>
                    <a:gd name="connsiteX78" fmla="*/ 490595 w 1744338"/>
                    <a:gd name="connsiteY78" fmla="*/ 1080133 h 2403337"/>
                    <a:gd name="connsiteX79" fmla="*/ 450743 w 1744338"/>
                    <a:gd name="connsiteY79" fmla="*/ 1026539 h 2403337"/>
                    <a:gd name="connsiteX80" fmla="*/ 306450 w 1744338"/>
                    <a:gd name="connsiteY80" fmla="*/ 553809 h 2403337"/>
                    <a:gd name="connsiteX81" fmla="*/ 522660 w 1744338"/>
                    <a:gd name="connsiteY81" fmla="*/ 9161 h 2403337"/>
                    <a:gd name="connsiteX82" fmla="*/ 527699 w 1744338"/>
                    <a:gd name="connsiteY82" fmla="*/ 2290 h 2403337"/>
                    <a:gd name="connsiteX83" fmla="*/ 529989 w 1744338"/>
                    <a:gd name="connsiteY83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1167167 w 1744338"/>
                    <a:gd name="connsiteY34" fmla="*/ 1506140 h 2403337"/>
                    <a:gd name="connsiteX35" fmla="*/ 529531 w 1744338"/>
                    <a:gd name="connsiteY35" fmla="*/ 1524005 h 2403337"/>
                    <a:gd name="connsiteX36" fmla="*/ 516247 w 1744338"/>
                    <a:gd name="connsiteY36" fmla="*/ 1523547 h 2403337"/>
                    <a:gd name="connsiteX37" fmla="*/ 485556 w 1744338"/>
                    <a:gd name="connsiteY37" fmla="*/ 1525837 h 2403337"/>
                    <a:gd name="connsiteX38" fmla="*/ 416387 w 1744338"/>
                    <a:gd name="connsiteY38" fmla="*/ 1542786 h 2403337"/>
                    <a:gd name="connsiteX39" fmla="*/ 404935 w 1744338"/>
                    <a:gd name="connsiteY39" fmla="*/ 1553322 h 2403337"/>
                    <a:gd name="connsiteX40" fmla="*/ 259727 w 1744338"/>
                    <a:gd name="connsiteY40" fmla="*/ 1858397 h 2403337"/>
                    <a:gd name="connsiteX41" fmla="*/ 272095 w 1744338"/>
                    <a:gd name="connsiteY41" fmla="*/ 1875346 h 2403337"/>
                    <a:gd name="connsiteX42" fmla="*/ 298663 w 1744338"/>
                    <a:gd name="connsiteY42" fmla="*/ 1876262 h 2403337"/>
                    <a:gd name="connsiteX43" fmla="*/ 301869 w 1744338"/>
                    <a:gd name="connsiteY43" fmla="*/ 1877636 h 2403337"/>
                    <a:gd name="connsiteX44" fmla="*/ 250107 w 1744338"/>
                    <a:gd name="connsiteY44" fmla="*/ 1914740 h 2403337"/>
                    <a:gd name="connsiteX45" fmla="*/ 238197 w 1744338"/>
                    <a:gd name="connsiteY45" fmla="*/ 1930773 h 2403337"/>
                    <a:gd name="connsiteX46" fmla="*/ 206590 w 1744338"/>
                    <a:gd name="connsiteY46" fmla="*/ 2211113 h 2403337"/>
                    <a:gd name="connsiteX47" fmla="*/ 207965 w 1744338"/>
                    <a:gd name="connsiteY47" fmla="*/ 2215235 h 2403337"/>
                    <a:gd name="connsiteX48" fmla="*/ 244610 w 1744338"/>
                    <a:gd name="connsiteY48" fmla="*/ 2193248 h 2403337"/>
                    <a:gd name="connsiteX49" fmla="*/ 213003 w 1744338"/>
                    <a:gd name="connsiteY49" fmla="*/ 2275243 h 2403337"/>
                    <a:gd name="connsiteX50" fmla="*/ 207049 w 1744338"/>
                    <a:gd name="connsiteY50" fmla="*/ 2310056 h 2403337"/>
                    <a:gd name="connsiteX51" fmla="*/ 208423 w 1744338"/>
                    <a:gd name="connsiteY51" fmla="*/ 2393425 h 2403337"/>
                    <a:gd name="connsiteX52" fmla="*/ 197887 w 1744338"/>
                    <a:gd name="connsiteY52" fmla="*/ 2402587 h 2403337"/>
                    <a:gd name="connsiteX53" fmla="*/ 162616 w 1744338"/>
                    <a:gd name="connsiteY53" fmla="*/ 2401670 h 2403337"/>
                    <a:gd name="connsiteX54" fmla="*/ 158493 w 1744338"/>
                    <a:gd name="connsiteY54" fmla="*/ 2398922 h 2403337"/>
                    <a:gd name="connsiteX55" fmla="*/ 155744 w 1744338"/>
                    <a:gd name="connsiteY55" fmla="*/ 2387470 h 2403337"/>
                    <a:gd name="connsiteX56" fmla="*/ 152538 w 1744338"/>
                    <a:gd name="connsiteY56" fmla="*/ 2183628 h 2403337"/>
                    <a:gd name="connsiteX57" fmla="*/ 208881 w 1744338"/>
                    <a:gd name="connsiteY57" fmla="*/ 1846946 h 2403337"/>
                    <a:gd name="connsiteX58" fmla="*/ 301411 w 1744338"/>
                    <a:gd name="connsiteY58" fmla="*/ 1630736 h 2403337"/>
                    <a:gd name="connsiteX59" fmla="*/ 305076 w 1744338"/>
                    <a:gd name="connsiteY59" fmla="*/ 1595006 h 2403337"/>
                    <a:gd name="connsiteX60" fmla="*/ 290876 w 1744338"/>
                    <a:gd name="connsiteY60" fmla="*/ 1528128 h 2403337"/>
                    <a:gd name="connsiteX61" fmla="*/ 278508 w 1744338"/>
                    <a:gd name="connsiteY61" fmla="*/ 1505224 h 2403337"/>
                    <a:gd name="connsiteX62" fmla="*/ 127802 w 1744338"/>
                    <a:gd name="connsiteY62" fmla="*/ 1332989 h 2403337"/>
                    <a:gd name="connsiteX63" fmla="*/ 65046 w 1744338"/>
                    <a:gd name="connsiteY63" fmla="*/ 1218013 h 2403337"/>
                    <a:gd name="connsiteX64" fmla="*/ 0 w 1744338"/>
                    <a:gd name="connsiteY64" fmla="*/ 870336 h 2403337"/>
                    <a:gd name="connsiteX65" fmla="*/ 149790 w 1744338"/>
                    <a:gd name="connsiteY65" fmla="*/ 418678 h 2403337"/>
                    <a:gd name="connsiteX66" fmla="*/ 161699 w 1744338"/>
                    <a:gd name="connsiteY66" fmla="*/ 410890 h 2403337"/>
                    <a:gd name="connsiteX67" fmla="*/ 178190 w 1744338"/>
                    <a:gd name="connsiteY67" fmla="*/ 534570 h 2403337"/>
                    <a:gd name="connsiteX68" fmla="*/ 259269 w 1744338"/>
                    <a:gd name="connsiteY68" fmla="*/ 1182741 h 2403337"/>
                    <a:gd name="connsiteX69" fmla="*/ 297289 w 1744338"/>
                    <a:gd name="connsiteY69" fmla="*/ 1486901 h 2403337"/>
                    <a:gd name="connsiteX70" fmla="*/ 301869 w 1744338"/>
                    <a:gd name="connsiteY70" fmla="*/ 1502476 h 2403337"/>
                    <a:gd name="connsiteX71" fmla="*/ 310573 w 1744338"/>
                    <a:gd name="connsiteY71" fmla="*/ 1532250 h 2403337"/>
                    <a:gd name="connsiteX72" fmla="*/ 322483 w 1744338"/>
                    <a:gd name="connsiteY72" fmla="*/ 1587677 h 2403337"/>
                    <a:gd name="connsiteX73" fmla="*/ 352715 w 1744338"/>
                    <a:gd name="connsiteY73" fmla="*/ 1536831 h 2403337"/>
                    <a:gd name="connsiteX74" fmla="*/ 534570 w 1744338"/>
                    <a:gd name="connsiteY74" fmla="*/ 1275272 h 2403337"/>
                    <a:gd name="connsiteX75" fmla="*/ 542815 w 1744338"/>
                    <a:gd name="connsiteY75" fmla="*/ 1234045 h 2403337"/>
                    <a:gd name="connsiteX76" fmla="*/ 523576 w 1744338"/>
                    <a:gd name="connsiteY76" fmla="*/ 1148386 h 2403337"/>
                    <a:gd name="connsiteX77" fmla="*/ 490595 w 1744338"/>
                    <a:gd name="connsiteY77" fmla="*/ 1080133 h 2403337"/>
                    <a:gd name="connsiteX78" fmla="*/ 450743 w 1744338"/>
                    <a:gd name="connsiteY78" fmla="*/ 1026539 h 2403337"/>
                    <a:gd name="connsiteX79" fmla="*/ 306450 w 1744338"/>
                    <a:gd name="connsiteY79" fmla="*/ 553809 h 2403337"/>
                    <a:gd name="connsiteX80" fmla="*/ 522660 w 1744338"/>
                    <a:gd name="connsiteY80" fmla="*/ 9161 h 2403337"/>
                    <a:gd name="connsiteX81" fmla="*/ 527699 w 1744338"/>
                    <a:gd name="connsiteY81" fmla="*/ 2290 h 2403337"/>
                    <a:gd name="connsiteX82" fmla="*/ 529989 w 1744338"/>
                    <a:gd name="connsiteY82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529531 w 1744338"/>
                    <a:gd name="connsiteY34" fmla="*/ 1524005 h 2403337"/>
                    <a:gd name="connsiteX35" fmla="*/ 516247 w 1744338"/>
                    <a:gd name="connsiteY35" fmla="*/ 1523547 h 2403337"/>
                    <a:gd name="connsiteX36" fmla="*/ 485556 w 1744338"/>
                    <a:gd name="connsiteY36" fmla="*/ 1525837 h 2403337"/>
                    <a:gd name="connsiteX37" fmla="*/ 416387 w 1744338"/>
                    <a:gd name="connsiteY37" fmla="*/ 1542786 h 2403337"/>
                    <a:gd name="connsiteX38" fmla="*/ 404935 w 1744338"/>
                    <a:gd name="connsiteY38" fmla="*/ 1553322 h 2403337"/>
                    <a:gd name="connsiteX39" fmla="*/ 259727 w 1744338"/>
                    <a:gd name="connsiteY39" fmla="*/ 1858397 h 2403337"/>
                    <a:gd name="connsiteX40" fmla="*/ 272095 w 1744338"/>
                    <a:gd name="connsiteY40" fmla="*/ 1875346 h 2403337"/>
                    <a:gd name="connsiteX41" fmla="*/ 298663 w 1744338"/>
                    <a:gd name="connsiteY41" fmla="*/ 1876262 h 2403337"/>
                    <a:gd name="connsiteX42" fmla="*/ 301869 w 1744338"/>
                    <a:gd name="connsiteY42" fmla="*/ 1877636 h 2403337"/>
                    <a:gd name="connsiteX43" fmla="*/ 250107 w 1744338"/>
                    <a:gd name="connsiteY43" fmla="*/ 1914740 h 2403337"/>
                    <a:gd name="connsiteX44" fmla="*/ 238197 w 1744338"/>
                    <a:gd name="connsiteY44" fmla="*/ 1930773 h 2403337"/>
                    <a:gd name="connsiteX45" fmla="*/ 206590 w 1744338"/>
                    <a:gd name="connsiteY45" fmla="*/ 2211113 h 2403337"/>
                    <a:gd name="connsiteX46" fmla="*/ 207965 w 1744338"/>
                    <a:gd name="connsiteY46" fmla="*/ 2215235 h 2403337"/>
                    <a:gd name="connsiteX47" fmla="*/ 244610 w 1744338"/>
                    <a:gd name="connsiteY47" fmla="*/ 2193248 h 2403337"/>
                    <a:gd name="connsiteX48" fmla="*/ 213003 w 1744338"/>
                    <a:gd name="connsiteY48" fmla="*/ 2275243 h 2403337"/>
                    <a:gd name="connsiteX49" fmla="*/ 207049 w 1744338"/>
                    <a:gd name="connsiteY49" fmla="*/ 2310056 h 2403337"/>
                    <a:gd name="connsiteX50" fmla="*/ 208423 w 1744338"/>
                    <a:gd name="connsiteY50" fmla="*/ 2393425 h 2403337"/>
                    <a:gd name="connsiteX51" fmla="*/ 197887 w 1744338"/>
                    <a:gd name="connsiteY51" fmla="*/ 2402587 h 2403337"/>
                    <a:gd name="connsiteX52" fmla="*/ 162616 w 1744338"/>
                    <a:gd name="connsiteY52" fmla="*/ 2401670 h 2403337"/>
                    <a:gd name="connsiteX53" fmla="*/ 158493 w 1744338"/>
                    <a:gd name="connsiteY53" fmla="*/ 2398922 h 2403337"/>
                    <a:gd name="connsiteX54" fmla="*/ 155744 w 1744338"/>
                    <a:gd name="connsiteY54" fmla="*/ 2387470 h 2403337"/>
                    <a:gd name="connsiteX55" fmla="*/ 152538 w 1744338"/>
                    <a:gd name="connsiteY55" fmla="*/ 2183628 h 2403337"/>
                    <a:gd name="connsiteX56" fmla="*/ 208881 w 1744338"/>
                    <a:gd name="connsiteY56" fmla="*/ 1846946 h 2403337"/>
                    <a:gd name="connsiteX57" fmla="*/ 301411 w 1744338"/>
                    <a:gd name="connsiteY57" fmla="*/ 1630736 h 2403337"/>
                    <a:gd name="connsiteX58" fmla="*/ 305076 w 1744338"/>
                    <a:gd name="connsiteY58" fmla="*/ 1595006 h 2403337"/>
                    <a:gd name="connsiteX59" fmla="*/ 290876 w 1744338"/>
                    <a:gd name="connsiteY59" fmla="*/ 1528128 h 2403337"/>
                    <a:gd name="connsiteX60" fmla="*/ 278508 w 1744338"/>
                    <a:gd name="connsiteY60" fmla="*/ 1505224 h 2403337"/>
                    <a:gd name="connsiteX61" fmla="*/ 127802 w 1744338"/>
                    <a:gd name="connsiteY61" fmla="*/ 1332989 h 2403337"/>
                    <a:gd name="connsiteX62" fmla="*/ 65046 w 1744338"/>
                    <a:gd name="connsiteY62" fmla="*/ 1218013 h 2403337"/>
                    <a:gd name="connsiteX63" fmla="*/ 0 w 1744338"/>
                    <a:gd name="connsiteY63" fmla="*/ 870336 h 2403337"/>
                    <a:gd name="connsiteX64" fmla="*/ 149790 w 1744338"/>
                    <a:gd name="connsiteY64" fmla="*/ 418678 h 2403337"/>
                    <a:gd name="connsiteX65" fmla="*/ 161699 w 1744338"/>
                    <a:gd name="connsiteY65" fmla="*/ 410890 h 2403337"/>
                    <a:gd name="connsiteX66" fmla="*/ 178190 w 1744338"/>
                    <a:gd name="connsiteY66" fmla="*/ 534570 h 2403337"/>
                    <a:gd name="connsiteX67" fmla="*/ 259269 w 1744338"/>
                    <a:gd name="connsiteY67" fmla="*/ 1182741 h 2403337"/>
                    <a:gd name="connsiteX68" fmla="*/ 297289 w 1744338"/>
                    <a:gd name="connsiteY68" fmla="*/ 1486901 h 2403337"/>
                    <a:gd name="connsiteX69" fmla="*/ 301869 w 1744338"/>
                    <a:gd name="connsiteY69" fmla="*/ 1502476 h 2403337"/>
                    <a:gd name="connsiteX70" fmla="*/ 310573 w 1744338"/>
                    <a:gd name="connsiteY70" fmla="*/ 1532250 h 2403337"/>
                    <a:gd name="connsiteX71" fmla="*/ 322483 w 1744338"/>
                    <a:gd name="connsiteY71" fmla="*/ 1587677 h 2403337"/>
                    <a:gd name="connsiteX72" fmla="*/ 352715 w 1744338"/>
                    <a:gd name="connsiteY72" fmla="*/ 1536831 h 2403337"/>
                    <a:gd name="connsiteX73" fmla="*/ 534570 w 1744338"/>
                    <a:gd name="connsiteY73" fmla="*/ 1275272 h 2403337"/>
                    <a:gd name="connsiteX74" fmla="*/ 542815 w 1744338"/>
                    <a:gd name="connsiteY74" fmla="*/ 1234045 h 2403337"/>
                    <a:gd name="connsiteX75" fmla="*/ 523576 w 1744338"/>
                    <a:gd name="connsiteY75" fmla="*/ 1148386 h 2403337"/>
                    <a:gd name="connsiteX76" fmla="*/ 490595 w 1744338"/>
                    <a:gd name="connsiteY76" fmla="*/ 1080133 h 2403337"/>
                    <a:gd name="connsiteX77" fmla="*/ 450743 w 1744338"/>
                    <a:gd name="connsiteY77" fmla="*/ 1026539 h 2403337"/>
                    <a:gd name="connsiteX78" fmla="*/ 306450 w 1744338"/>
                    <a:gd name="connsiteY78" fmla="*/ 553809 h 2403337"/>
                    <a:gd name="connsiteX79" fmla="*/ 522660 w 1744338"/>
                    <a:gd name="connsiteY79" fmla="*/ 9161 h 2403337"/>
                    <a:gd name="connsiteX80" fmla="*/ 527699 w 1744338"/>
                    <a:gd name="connsiteY80" fmla="*/ 2290 h 2403337"/>
                    <a:gd name="connsiteX81" fmla="*/ 529989 w 1744338"/>
                    <a:gd name="connsiteY81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529531 w 1744338"/>
                    <a:gd name="connsiteY34" fmla="*/ 1524005 h 2403337"/>
                    <a:gd name="connsiteX35" fmla="*/ 516247 w 1744338"/>
                    <a:gd name="connsiteY35" fmla="*/ 1523547 h 2403337"/>
                    <a:gd name="connsiteX36" fmla="*/ 416387 w 1744338"/>
                    <a:gd name="connsiteY36" fmla="*/ 1542786 h 2403337"/>
                    <a:gd name="connsiteX37" fmla="*/ 404935 w 1744338"/>
                    <a:gd name="connsiteY37" fmla="*/ 1553322 h 2403337"/>
                    <a:gd name="connsiteX38" fmla="*/ 259727 w 1744338"/>
                    <a:gd name="connsiteY38" fmla="*/ 1858397 h 2403337"/>
                    <a:gd name="connsiteX39" fmla="*/ 272095 w 1744338"/>
                    <a:gd name="connsiteY39" fmla="*/ 1875346 h 2403337"/>
                    <a:gd name="connsiteX40" fmla="*/ 298663 w 1744338"/>
                    <a:gd name="connsiteY40" fmla="*/ 1876262 h 2403337"/>
                    <a:gd name="connsiteX41" fmla="*/ 301869 w 1744338"/>
                    <a:gd name="connsiteY41" fmla="*/ 1877636 h 2403337"/>
                    <a:gd name="connsiteX42" fmla="*/ 250107 w 1744338"/>
                    <a:gd name="connsiteY42" fmla="*/ 1914740 h 2403337"/>
                    <a:gd name="connsiteX43" fmla="*/ 238197 w 1744338"/>
                    <a:gd name="connsiteY43" fmla="*/ 1930773 h 2403337"/>
                    <a:gd name="connsiteX44" fmla="*/ 206590 w 1744338"/>
                    <a:gd name="connsiteY44" fmla="*/ 2211113 h 2403337"/>
                    <a:gd name="connsiteX45" fmla="*/ 207965 w 1744338"/>
                    <a:gd name="connsiteY45" fmla="*/ 2215235 h 2403337"/>
                    <a:gd name="connsiteX46" fmla="*/ 244610 w 1744338"/>
                    <a:gd name="connsiteY46" fmla="*/ 2193248 h 2403337"/>
                    <a:gd name="connsiteX47" fmla="*/ 213003 w 1744338"/>
                    <a:gd name="connsiteY47" fmla="*/ 2275243 h 2403337"/>
                    <a:gd name="connsiteX48" fmla="*/ 207049 w 1744338"/>
                    <a:gd name="connsiteY48" fmla="*/ 2310056 h 2403337"/>
                    <a:gd name="connsiteX49" fmla="*/ 208423 w 1744338"/>
                    <a:gd name="connsiteY49" fmla="*/ 2393425 h 2403337"/>
                    <a:gd name="connsiteX50" fmla="*/ 197887 w 1744338"/>
                    <a:gd name="connsiteY50" fmla="*/ 2402587 h 2403337"/>
                    <a:gd name="connsiteX51" fmla="*/ 162616 w 1744338"/>
                    <a:gd name="connsiteY51" fmla="*/ 2401670 h 2403337"/>
                    <a:gd name="connsiteX52" fmla="*/ 158493 w 1744338"/>
                    <a:gd name="connsiteY52" fmla="*/ 2398922 h 2403337"/>
                    <a:gd name="connsiteX53" fmla="*/ 155744 w 1744338"/>
                    <a:gd name="connsiteY53" fmla="*/ 2387470 h 2403337"/>
                    <a:gd name="connsiteX54" fmla="*/ 152538 w 1744338"/>
                    <a:gd name="connsiteY54" fmla="*/ 2183628 h 2403337"/>
                    <a:gd name="connsiteX55" fmla="*/ 208881 w 1744338"/>
                    <a:gd name="connsiteY55" fmla="*/ 1846946 h 2403337"/>
                    <a:gd name="connsiteX56" fmla="*/ 301411 w 1744338"/>
                    <a:gd name="connsiteY56" fmla="*/ 1630736 h 2403337"/>
                    <a:gd name="connsiteX57" fmla="*/ 305076 w 1744338"/>
                    <a:gd name="connsiteY57" fmla="*/ 1595006 h 2403337"/>
                    <a:gd name="connsiteX58" fmla="*/ 290876 w 1744338"/>
                    <a:gd name="connsiteY58" fmla="*/ 1528128 h 2403337"/>
                    <a:gd name="connsiteX59" fmla="*/ 278508 w 1744338"/>
                    <a:gd name="connsiteY59" fmla="*/ 1505224 h 2403337"/>
                    <a:gd name="connsiteX60" fmla="*/ 127802 w 1744338"/>
                    <a:gd name="connsiteY60" fmla="*/ 1332989 h 2403337"/>
                    <a:gd name="connsiteX61" fmla="*/ 65046 w 1744338"/>
                    <a:gd name="connsiteY61" fmla="*/ 1218013 h 2403337"/>
                    <a:gd name="connsiteX62" fmla="*/ 0 w 1744338"/>
                    <a:gd name="connsiteY62" fmla="*/ 870336 h 2403337"/>
                    <a:gd name="connsiteX63" fmla="*/ 149790 w 1744338"/>
                    <a:gd name="connsiteY63" fmla="*/ 418678 h 2403337"/>
                    <a:gd name="connsiteX64" fmla="*/ 161699 w 1744338"/>
                    <a:gd name="connsiteY64" fmla="*/ 410890 h 2403337"/>
                    <a:gd name="connsiteX65" fmla="*/ 178190 w 1744338"/>
                    <a:gd name="connsiteY65" fmla="*/ 534570 h 2403337"/>
                    <a:gd name="connsiteX66" fmla="*/ 259269 w 1744338"/>
                    <a:gd name="connsiteY66" fmla="*/ 1182741 h 2403337"/>
                    <a:gd name="connsiteX67" fmla="*/ 297289 w 1744338"/>
                    <a:gd name="connsiteY67" fmla="*/ 1486901 h 2403337"/>
                    <a:gd name="connsiteX68" fmla="*/ 301869 w 1744338"/>
                    <a:gd name="connsiteY68" fmla="*/ 1502476 h 2403337"/>
                    <a:gd name="connsiteX69" fmla="*/ 310573 w 1744338"/>
                    <a:gd name="connsiteY69" fmla="*/ 1532250 h 2403337"/>
                    <a:gd name="connsiteX70" fmla="*/ 322483 w 1744338"/>
                    <a:gd name="connsiteY70" fmla="*/ 1587677 h 2403337"/>
                    <a:gd name="connsiteX71" fmla="*/ 352715 w 1744338"/>
                    <a:gd name="connsiteY71" fmla="*/ 1536831 h 2403337"/>
                    <a:gd name="connsiteX72" fmla="*/ 534570 w 1744338"/>
                    <a:gd name="connsiteY72" fmla="*/ 1275272 h 2403337"/>
                    <a:gd name="connsiteX73" fmla="*/ 542815 w 1744338"/>
                    <a:gd name="connsiteY73" fmla="*/ 1234045 h 2403337"/>
                    <a:gd name="connsiteX74" fmla="*/ 523576 w 1744338"/>
                    <a:gd name="connsiteY74" fmla="*/ 1148386 h 2403337"/>
                    <a:gd name="connsiteX75" fmla="*/ 490595 w 1744338"/>
                    <a:gd name="connsiteY75" fmla="*/ 1080133 h 2403337"/>
                    <a:gd name="connsiteX76" fmla="*/ 450743 w 1744338"/>
                    <a:gd name="connsiteY76" fmla="*/ 1026539 h 2403337"/>
                    <a:gd name="connsiteX77" fmla="*/ 306450 w 1744338"/>
                    <a:gd name="connsiteY77" fmla="*/ 553809 h 2403337"/>
                    <a:gd name="connsiteX78" fmla="*/ 522660 w 1744338"/>
                    <a:gd name="connsiteY78" fmla="*/ 9161 h 2403337"/>
                    <a:gd name="connsiteX79" fmla="*/ 527699 w 1744338"/>
                    <a:gd name="connsiteY79" fmla="*/ 2290 h 2403337"/>
                    <a:gd name="connsiteX80" fmla="*/ 529989 w 1744338"/>
                    <a:gd name="connsiteY80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529531 w 1744338"/>
                    <a:gd name="connsiteY34" fmla="*/ 1524005 h 2403337"/>
                    <a:gd name="connsiteX35" fmla="*/ 416387 w 1744338"/>
                    <a:gd name="connsiteY35" fmla="*/ 1542786 h 2403337"/>
                    <a:gd name="connsiteX36" fmla="*/ 404935 w 1744338"/>
                    <a:gd name="connsiteY36" fmla="*/ 1553322 h 2403337"/>
                    <a:gd name="connsiteX37" fmla="*/ 259727 w 1744338"/>
                    <a:gd name="connsiteY37" fmla="*/ 1858397 h 2403337"/>
                    <a:gd name="connsiteX38" fmla="*/ 272095 w 1744338"/>
                    <a:gd name="connsiteY38" fmla="*/ 1875346 h 2403337"/>
                    <a:gd name="connsiteX39" fmla="*/ 298663 w 1744338"/>
                    <a:gd name="connsiteY39" fmla="*/ 1876262 h 2403337"/>
                    <a:gd name="connsiteX40" fmla="*/ 301869 w 1744338"/>
                    <a:gd name="connsiteY40" fmla="*/ 1877636 h 2403337"/>
                    <a:gd name="connsiteX41" fmla="*/ 250107 w 1744338"/>
                    <a:gd name="connsiteY41" fmla="*/ 1914740 h 2403337"/>
                    <a:gd name="connsiteX42" fmla="*/ 238197 w 1744338"/>
                    <a:gd name="connsiteY42" fmla="*/ 1930773 h 2403337"/>
                    <a:gd name="connsiteX43" fmla="*/ 206590 w 1744338"/>
                    <a:gd name="connsiteY43" fmla="*/ 2211113 h 2403337"/>
                    <a:gd name="connsiteX44" fmla="*/ 207965 w 1744338"/>
                    <a:gd name="connsiteY44" fmla="*/ 2215235 h 2403337"/>
                    <a:gd name="connsiteX45" fmla="*/ 244610 w 1744338"/>
                    <a:gd name="connsiteY45" fmla="*/ 2193248 h 2403337"/>
                    <a:gd name="connsiteX46" fmla="*/ 213003 w 1744338"/>
                    <a:gd name="connsiteY46" fmla="*/ 2275243 h 2403337"/>
                    <a:gd name="connsiteX47" fmla="*/ 207049 w 1744338"/>
                    <a:gd name="connsiteY47" fmla="*/ 2310056 h 2403337"/>
                    <a:gd name="connsiteX48" fmla="*/ 208423 w 1744338"/>
                    <a:gd name="connsiteY48" fmla="*/ 2393425 h 2403337"/>
                    <a:gd name="connsiteX49" fmla="*/ 197887 w 1744338"/>
                    <a:gd name="connsiteY49" fmla="*/ 2402587 h 2403337"/>
                    <a:gd name="connsiteX50" fmla="*/ 162616 w 1744338"/>
                    <a:gd name="connsiteY50" fmla="*/ 2401670 h 2403337"/>
                    <a:gd name="connsiteX51" fmla="*/ 158493 w 1744338"/>
                    <a:gd name="connsiteY51" fmla="*/ 2398922 h 2403337"/>
                    <a:gd name="connsiteX52" fmla="*/ 155744 w 1744338"/>
                    <a:gd name="connsiteY52" fmla="*/ 2387470 h 2403337"/>
                    <a:gd name="connsiteX53" fmla="*/ 152538 w 1744338"/>
                    <a:gd name="connsiteY53" fmla="*/ 2183628 h 2403337"/>
                    <a:gd name="connsiteX54" fmla="*/ 208881 w 1744338"/>
                    <a:gd name="connsiteY54" fmla="*/ 1846946 h 2403337"/>
                    <a:gd name="connsiteX55" fmla="*/ 301411 w 1744338"/>
                    <a:gd name="connsiteY55" fmla="*/ 1630736 h 2403337"/>
                    <a:gd name="connsiteX56" fmla="*/ 305076 w 1744338"/>
                    <a:gd name="connsiteY56" fmla="*/ 1595006 h 2403337"/>
                    <a:gd name="connsiteX57" fmla="*/ 290876 w 1744338"/>
                    <a:gd name="connsiteY57" fmla="*/ 1528128 h 2403337"/>
                    <a:gd name="connsiteX58" fmla="*/ 278508 w 1744338"/>
                    <a:gd name="connsiteY58" fmla="*/ 1505224 h 2403337"/>
                    <a:gd name="connsiteX59" fmla="*/ 127802 w 1744338"/>
                    <a:gd name="connsiteY59" fmla="*/ 1332989 h 2403337"/>
                    <a:gd name="connsiteX60" fmla="*/ 65046 w 1744338"/>
                    <a:gd name="connsiteY60" fmla="*/ 1218013 h 2403337"/>
                    <a:gd name="connsiteX61" fmla="*/ 0 w 1744338"/>
                    <a:gd name="connsiteY61" fmla="*/ 870336 h 2403337"/>
                    <a:gd name="connsiteX62" fmla="*/ 149790 w 1744338"/>
                    <a:gd name="connsiteY62" fmla="*/ 418678 h 2403337"/>
                    <a:gd name="connsiteX63" fmla="*/ 161699 w 1744338"/>
                    <a:gd name="connsiteY63" fmla="*/ 410890 h 2403337"/>
                    <a:gd name="connsiteX64" fmla="*/ 178190 w 1744338"/>
                    <a:gd name="connsiteY64" fmla="*/ 534570 h 2403337"/>
                    <a:gd name="connsiteX65" fmla="*/ 259269 w 1744338"/>
                    <a:gd name="connsiteY65" fmla="*/ 1182741 h 2403337"/>
                    <a:gd name="connsiteX66" fmla="*/ 297289 w 1744338"/>
                    <a:gd name="connsiteY66" fmla="*/ 1486901 h 2403337"/>
                    <a:gd name="connsiteX67" fmla="*/ 301869 w 1744338"/>
                    <a:gd name="connsiteY67" fmla="*/ 1502476 h 2403337"/>
                    <a:gd name="connsiteX68" fmla="*/ 310573 w 1744338"/>
                    <a:gd name="connsiteY68" fmla="*/ 1532250 h 2403337"/>
                    <a:gd name="connsiteX69" fmla="*/ 322483 w 1744338"/>
                    <a:gd name="connsiteY69" fmla="*/ 1587677 h 2403337"/>
                    <a:gd name="connsiteX70" fmla="*/ 352715 w 1744338"/>
                    <a:gd name="connsiteY70" fmla="*/ 1536831 h 2403337"/>
                    <a:gd name="connsiteX71" fmla="*/ 534570 w 1744338"/>
                    <a:gd name="connsiteY71" fmla="*/ 1275272 h 2403337"/>
                    <a:gd name="connsiteX72" fmla="*/ 542815 w 1744338"/>
                    <a:gd name="connsiteY72" fmla="*/ 1234045 h 2403337"/>
                    <a:gd name="connsiteX73" fmla="*/ 523576 w 1744338"/>
                    <a:gd name="connsiteY73" fmla="*/ 1148386 h 2403337"/>
                    <a:gd name="connsiteX74" fmla="*/ 490595 w 1744338"/>
                    <a:gd name="connsiteY74" fmla="*/ 1080133 h 2403337"/>
                    <a:gd name="connsiteX75" fmla="*/ 450743 w 1744338"/>
                    <a:gd name="connsiteY75" fmla="*/ 1026539 h 2403337"/>
                    <a:gd name="connsiteX76" fmla="*/ 306450 w 1744338"/>
                    <a:gd name="connsiteY76" fmla="*/ 553809 h 2403337"/>
                    <a:gd name="connsiteX77" fmla="*/ 522660 w 1744338"/>
                    <a:gd name="connsiteY77" fmla="*/ 9161 h 2403337"/>
                    <a:gd name="connsiteX78" fmla="*/ 527699 w 1744338"/>
                    <a:gd name="connsiteY78" fmla="*/ 2290 h 2403337"/>
                    <a:gd name="connsiteX79" fmla="*/ 529989 w 1744338"/>
                    <a:gd name="connsiteY79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416387 w 1744338"/>
                    <a:gd name="connsiteY34" fmla="*/ 1542786 h 2403337"/>
                    <a:gd name="connsiteX35" fmla="*/ 404935 w 1744338"/>
                    <a:gd name="connsiteY35" fmla="*/ 1553322 h 2403337"/>
                    <a:gd name="connsiteX36" fmla="*/ 259727 w 1744338"/>
                    <a:gd name="connsiteY36" fmla="*/ 1858397 h 2403337"/>
                    <a:gd name="connsiteX37" fmla="*/ 272095 w 1744338"/>
                    <a:gd name="connsiteY37" fmla="*/ 1875346 h 2403337"/>
                    <a:gd name="connsiteX38" fmla="*/ 298663 w 1744338"/>
                    <a:gd name="connsiteY38" fmla="*/ 1876262 h 2403337"/>
                    <a:gd name="connsiteX39" fmla="*/ 301869 w 1744338"/>
                    <a:gd name="connsiteY39" fmla="*/ 1877636 h 2403337"/>
                    <a:gd name="connsiteX40" fmla="*/ 250107 w 1744338"/>
                    <a:gd name="connsiteY40" fmla="*/ 1914740 h 2403337"/>
                    <a:gd name="connsiteX41" fmla="*/ 238197 w 1744338"/>
                    <a:gd name="connsiteY41" fmla="*/ 1930773 h 2403337"/>
                    <a:gd name="connsiteX42" fmla="*/ 206590 w 1744338"/>
                    <a:gd name="connsiteY42" fmla="*/ 2211113 h 2403337"/>
                    <a:gd name="connsiteX43" fmla="*/ 207965 w 1744338"/>
                    <a:gd name="connsiteY43" fmla="*/ 2215235 h 2403337"/>
                    <a:gd name="connsiteX44" fmla="*/ 244610 w 1744338"/>
                    <a:gd name="connsiteY44" fmla="*/ 2193248 h 2403337"/>
                    <a:gd name="connsiteX45" fmla="*/ 213003 w 1744338"/>
                    <a:gd name="connsiteY45" fmla="*/ 2275243 h 2403337"/>
                    <a:gd name="connsiteX46" fmla="*/ 207049 w 1744338"/>
                    <a:gd name="connsiteY46" fmla="*/ 2310056 h 2403337"/>
                    <a:gd name="connsiteX47" fmla="*/ 208423 w 1744338"/>
                    <a:gd name="connsiteY47" fmla="*/ 2393425 h 2403337"/>
                    <a:gd name="connsiteX48" fmla="*/ 197887 w 1744338"/>
                    <a:gd name="connsiteY48" fmla="*/ 2402587 h 2403337"/>
                    <a:gd name="connsiteX49" fmla="*/ 162616 w 1744338"/>
                    <a:gd name="connsiteY49" fmla="*/ 2401670 h 2403337"/>
                    <a:gd name="connsiteX50" fmla="*/ 158493 w 1744338"/>
                    <a:gd name="connsiteY50" fmla="*/ 2398922 h 2403337"/>
                    <a:gd name="connsiteX51" fmla="*/ 155744 w 1744338"/>
                    <a:gd name="connsiteY51" fmla="*/ 2387470 h 2403337"/>
                    <a:gd name="connsiteX52" fmla="*/ 152538 w 1744338"/>
                    <a:gd name="connsiteY52" fmla="*/ 2183628 h 2403337"/>
                    <a:gd name="connsiteX53" fmla="*/ 208881 w 1744338"/>
                    <a:gd name="connsiteY53" fmla="*/ 1846946 h 2403337"/>
                    <a:gd name="connsiteX54" fmla="*/ 301411 w 1744338"/>
                    <a:gd name="connsiteY54" fmla="*/ 1630736 h 2403337"/>
                    <a:gd name="connsiteX55" fmla="*/ 305076 w 1744338"/>
                    <a:gd name="connsiteY55" fmla="*/ 1595006 h 2403337"/>
                    <a:gd name="connsiteX56" fmla="*/ 290876 w 1744338"/>
                    <a:gd name="connsiteY56" fmla="*/ 1528128 h 2403337"/>
                    <a:gd name="connsiteX57" fmla="*/ 278508 w 1744338"/>
                    <a:gd name="connsiteY57" fmla="*/ 1505224 h 2403337"/>
                    <a:gd name="connsiteX58" fmla="*/ 127802 w 1744338"/>
                    <a:gd name="connsiteY58" fmla="*/ 1332989 h 2403337"/>
                    <a:gd name="connsiteX59" fmla="*/ 65046 w 1744338"/>
                    <a:gd name="connsiteY59" fmla="*/ 1218013 h 2403337"/>
                    <a:gd name="connsiteX60" fmla="*/ 0 w 1744338"/>
                    <a:gd name="connsiteY60" fmla="*/ 870336 h 2403337"/>
                    <a:gd name="connsiteX61" fmla="*/ 149790 w 1744338"/>
                    <a:gd name="connsiteY61" fmla="*/ 418678 h 2403337"/>
                    <a:gd name="connsiteX62" fmla="*/ 161699 w 1744338"/>
                    <a:gd name="connsiteY62" fmla="*/ 410890 h 2403337"/>
                    <a:gd name="connsiteX63" fmla="*/ 178190 w 1744338"/>
                    <a:gd name="connsiteY63" fmla="*/ 534570 h 2403337"/>
                    <a:gd name="connsiteX64" fmla="*/ 259269 w 1744338"/>
                    <a:gd name="connsiteY64" fmla="*/ 1182741 h 2403337"/>
                    <a:gd name="connsiteX65" fmla="*/ 297289 w 1744338"/>
                    <a:gd name="connsiteY65" fmla="*/ 1486901 h 2403337"/>
                    <a:gd name="connsiteX66" fmla="*/ 301869 w 1744338"/>
                    <a:gd name="connsiteY66" fmla="*/ 1502476 h 2403337"/>
                    <a:gd name="connsiteX67" fmla="*/ 310573 w 1744338"/>
                    <a:gd name="connsiteY67" fmla="*/ 1532250 h 2403337"/>
                    <a:gd name="connsiteX68" fmla="*/ 322483 w 1744338"/>
                    <a:gd name="connsiteY68" fmla="*/ 1587677 h 2403337"/>
                    <a:gd name="connsiteX69" fmla="*/ 352715 w 1744338"/>
                    <a:gd name="connsiteY69" fmla="*/ 1536831 h 2403337"/>
                    <a:gd name="connsiteX70" fmla="*/ 534570 w 1744338"/>
                    <a:gd name="connsiteY70" fmla="*/ 1275272 h 2403337"/>
                    <a:gd name="connsiteX71" fmla="*/ 542815 w 1744338"/>
                    <a:gd name="connsiteY71" fmla="*/ 1234045 h 2403337"/>
                    <a:gd name="connsiteX72" fmla="*/ 523576 w 1744338"/>
                    <a:gd name="connsiteY72" fmla="*/ 1148386 h 2403337"/>
                    <a:gd name="connsiteX73" fmla="*/ 490595 w 1744338"/>
                    <a:gd name="connsiteY73" fmla="*/ 1080133 h 2403337"/>
                    <a:gd name="connsiteX74" fmla="*/ 450743 w 1744338"/>
                    <a:gd name="connsiteY74" fmla="*/ 1026539 h 2403337"/>
                    <a:gd name="connsiteX75" fmla="*/ 306450 w 1744338"/>
                    <a:gd name="connsiteY75" fmla="*/ 553809 h 2403337"/>
                    <a:gd name="connsiteX76" fmla="*/ 522660 w 1744338"/>
                    <a:gd name="connsiteY76" fmla="*/ 9161 h 2403337"/>
                    <a:gd name="connsiteX77" fmla="*/ 527699 w 1744338"/>
                    <a:gd name="connsiteY77" fmla="*/ 2290 h 2403337"/>
                    <a:gd name="connsiteX78" fmla="*/ 529989 w 1744338"/>
                    <a:gd name="connsiteY78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416387 w 1744338"/>
                    <a:gd name="connsiteY33" fmla="*/ 1542786 h 2403337"/>
                    <a:gd name="connsiteX34" fmla="*/ 404935 w 1744338"/>
                    <a:gd name="connsiteY34" fmla="*/ 1553322 h 2403337"/>
                    <a:gd name="connsiteX35" fmla="*/ 259727 w 1744338"/>
                    <a:gd name="connsiteY35" fmla="*/ 1858397 h 2403337"/>
                    <a:gd name="connsiteX36" fmla="*/ 272095 w 1744338"/>
                    <a:gd name="connsiteY36" fmla="*/ 1875346 h 2403337"/>
                    <a:gd name="connsiteX37" fmla="*/ 298663 w 1744338"/>
                    <a:gd name="connsiteY37" fmla="*/ 1876262 h 2403337"/>
                    <a:gd name="connsiteX38" fmla="*/ 301869 w 1744338"/>
                    <a:gd name="connsiteY38" fmla="*/ 1877636 h 2403337"/>
                    <a:gd name="connsiteX39" fmla="*/ 250107 w 1744338"/>
                    <a:gd name="connsiteY39" fmla="*/ 1914740 h 2403337"/>
                    <a:gd name="connsiteX40" fmla="*/ 238197 w 1744338"/>
                    <a:gd name="connsiteY40" fmla="*/ 1930773 h 2403337"/>
                    <a:gd name="connsiteX41" fmla="*/ 206590 w 1744338"/>
                    <a:gd name="connsiteY41" fmla="*/ 2211113 h 2403337"/>
                    <a:gd name="connsiteX42" fmla="*/ 207965 w 1744338"/>
                    <a:gd name="connsiteY42" fmla="*/ 2215235 h 2403337"/>
                    <a:gd name="connsiteX43" fmla="*/ 244610 w 1744338"/>
                    <a:gd name="connsiteY43" fmla="*/ 2193248 h 2403337"/>
                    <a:gd name="connsiteX44" fmla="*/ 213003 w 1744338"/>
                    <a:gd name="connsiteY44" fmla="*/ 2275243 h 2403337"/>
                    <a:gd name="connsiteX45" fmla="*/ 207049 w 1744338"/>
                    <a:gd name="connsiteY45" fmla="*/ 2310056 h 2403337"/>
                    <a:gd name="connsiteX46" fmla="*/ 208423 w 1744338"/>
                    <a:gd name="connsiteY46" fmla="*/ 2393425 h 2403337"/>
                    <a:gd name="connsiteX47" fmla="*/ 197887 w 1744338"/>
                    <a:gd name="connsiteY47" fmla="*/ 2402587 h 2403337"/>
                    <a:gd name="connsiteX48" fmla="*/ 162616 w 1744338"/>
                    <a:gd name="connsiteY48" fmla="*/ 2401670 h 2403337"/>
                    <a:gd name="connsiteX49" fmla="*/ 158493 w 1744338"/>
                    <a:gd name="connsiteY49" fmla="*/ 2398922 h 2403337"/>
                    <a:gd name="connsiteX50" fmla="*/ 155744 w 1744338"/>
                    <a:gd name="connsiteY50" fmla="*/ 2387470 h 2403337"/>
                    <a:gd name="connsiteX51" fmla="*/ 152538 w 1744338"/>
                    <a:gd name="connsiteY51" fmla="*/ 2183628 h 2403337"/>
                    <a:gd name="connsiteX52" fmla="*/ 208881 w 1744338"/>
                    <a:gd name="connsiteY52" fmla="*/ 1846946 h 2403337"/>
                    <a:gd name="connsiteX53" fmla="*/ 301411 w 1744338"/>
                    <a:gd name="connsiteY53" fmla="*/ 1630736 h 2403337"/>
                    <a:gd name="connsiteX54" fmla="*/ 305076 w 1744338"/>
                    <a:gd name="connsiteY54" fmla="*/ 1595006 h 2403337"/>
                    <a:gd name="connsiteX55" fmla="*/ 290876 w 1744338"/>
                    <a:gd name="connsiteY55" fmla="*/ 1528128 h 2403337"/>
                    <a:gd name="connsiteX56" fmla="*/ 278508 w 1744338"/>
                    <a:gd name="connsiteY56" fmla="*/ 1505224 h 2403337"/>
                    <a:gd name="connsiteX57" fmla="*/ 127802 w 1744338"/>
                    <a:gd name="connsiteY57" fmla="*/ 1332989 h 2403337"/>
                    <a:gd name="connsiteX58" fmla="*/ 65046 w 1744338"/>
                    <a:gd name="connsiteY58" fmla="*/ 1218013 h 2403337"/>
                    <a:gd name="connsiteX59" fmla="*/ 0 w 1744338"/>
                    <a:gd name="connsiteY59" fmla="*/ 870336 h 2403337"/>
                    <a:gd name="connsiteX60" fmla="*/ 149790 w 1744338"/>
                    <a:gd name="connsiteY60" fmla="*/ 418678 h 2403337"/>
                    <a:gd name="connsiteX61" fmla="*/ 161699 w 1744338"/>
                    <a:gd name="connsiteY61" fmla="*/ 410890 h 2403337"/>
                    <a:gd name="connsiteX62" fmla="*/ 178190 w 1744338"/>
                    <a:gd name="connsiteY62" fmla="*/ 534570 h 2403337"/>
                    <a:gd name="connsiteX63" fmla="*/ 259269 w 1744338"/>
                    <a:gd name="connsiteY63" fmla="*/ 1182741 h 2403337"/>
                    <a:gd name="connsiteX64" fmla="*/ 297289 w 1744338"/>
                    <a:gd name="connsiteY64" fmla="*/ 1486901 h 2403337"/>
                    <a:gd name="connsiteX65" fmla="*/ 301869 w 1744338"/>
                    <a:gd name="connsiteY65" fmla="*/ 1502476 h 2403337"/>
                    <a:gd name="connsiteX66" fmla="*/ 310573 w 1744338"/>
                    <a:gd name="connsiteY66" fmla="*/ 1532250 h 2403337"/>
                    <a:gd name="connsiteX67" fmla="*/ 322483 w 1744338"/>
                    <a:gd name="connsiteY67" fmla="*/ 1587677 h 2403337"/>
                    <a:gd name="connsiteX68" fmla="*/ 352715 w 1744338"/>
                    <a:gd name="connsiteY68" fmla="*/ 1536831 h 2403337"/>
                    <a:gd name="connsiteX69" fmla="*/ 534570 w 1744338"/>
                    <a:gd name="connsiteY69" fmla="*/ 1275272 h 2403337"/>
                    <a:gd name="connsiteX70" fmla="*/ 542815 w 1744338"/>
                    <a:gd name="connsiteY70" fmla="*/ 1234045 h 2403337"/>
                    <a:gd name="connsiteX71" fmla="*/ 523576 w 1744338"/>
                    <a:gd name="connsiteY71" fmla="*/ 1148386 h 2403337"/>
                    <a:gd name="connsiteX72" fmla="*/ 490595 w 1744338"/>
                    <a:gd name="connsiteY72" fmla="*/ 1080133 h 2403337"/>
                    <a:gd name="connsiteX73" fmla="*/ 450743 w 1744338"/>
                    <a:gd name="connsiteY73" fmla="*/ 1026539 h 2403337"/>
                    <a:gd name="connsiteX74" fmla="*/ 306450 w 1744338"/>
                    <a:gd name="connsiteY74" fmla="*/ 553809 h 2403337"/>
                    <a:gd name="connsiteX75" fmla="*/ 522660 w 1744338"/>
                    <a:gd name="connsiteY75" fmla="*/ 9161 h 2403337"/>
                    <a:gd name="connsiteX76" fmla="*/ 527699 w 1744338"/>
                    <a:gd name="connsiteY76" fmla="*/ 2290 h 2403337"/>
                    <a:gd name="connsiteX77" fmla="*/ 529989 w 1744338"/>
                    <a:gd name="connsiteY77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416387 w 1744338"/>
                    <a:gd name="connsiteY32" fmla="*/ 1542786 h 2403337"/>
                    <a:gd name="connsiteX33" fmla="*/ 404935 w 1744338"/>
                    <a:gd name="connsiteY33" fmla="*/ 1553322 h 2403337"/>
                    <a:gd name="connsiteX34" fmla="*/ 259727 w 1744338"/>
                    <a:gd name="connsiteY34" fmla="*/ 1858397 h 2403337"/>
                    <a:gd name="connsiteX35" fmla="*/ 272095 w 1744338"/>
                    <a:gd name="connsiteY35" fmla="*/ 1875346 h 2403337"/>
                    <a:gd name="connsiteX36" fmla="*/ 298663 w 1744338"/>
                    <a:gd name="connsiteY36" fmla="*/ 1876262 h 2403337"/>
                    <a:gd name="connsiteX37" fmla="*/ 301869 w 1744338"/>
                    <a:gd name="connsiteY37" fmla="*/ 1877636 h 2403337"/>
                    <a:gd name="connsiteX38" fmla="*/ 250107 w 1744338"/>
                    <a:gd name="connsiteY38" fmla="*/ 1914740 h 2403337"/>
                    <a:gd name="connsiteX39" fmla="*/ 238197 w 1744338"/>
                    <a:gd name="connsiteY39" fmla="*/ 1930773 h 2403337"/>
                    <a:gd name="connsiteX40" fmla="*/ 206590 w 1744338"/>
                    <a:gd name="connsiteY40" fmla="*/ 2211113 h 2403337"/>
                    <a:gd name="connsiteX41" fmla="*/ 207965 w 1744338"/>
                    <a:gd name="connsiteY41" fmla="*/ 2215235 h 2403337"/>
                    <a:gd name="connsiteX42" fmla="*/ 244610 w 1744338"/>
                    <a:gd name="connsiteY42" fmla="*/ 2193248 h 2403337"/>
                    <a:gd name="connsiteX43" fmla="*/ 213003 w 1744338"/>
                    <a:gd name="connsiteY43" fmla="*/ 2275243 h 2403337"/>
                    <a:gd name="connsiteX44" fmla="*/ 207049 w 1744338"/>
                    <a:gd name="connsiteY44" fmla="*/ 2310056 h 2403337"/>
                    <a:gd name="connsiteX45" fmla="*/ 208423 w 1744338"/>
                    <a:gd name="connsiteY45" fmla="*/ 2393425 h 2403337"/>
                    <a:gd name="connsiteX46" fmla="*/ 197887 w 1744338"/>
                    <a:gd name="connsiteY46" fmla="*/ 2402587 h 2403337"/>
                    <a:gd name="connsiteX47" fmla="*/ 162616 w 1744338"/>
                    <a:gd name="connsiteY47" fmla="*/ 2401670 h 2403337"/>
                    <a:gd name="connsiteX48" fmla="*/ 158493 w 1744338"/>
                    <a:gd name="connsiteY48" fmla="*/ 2398922 h 2403337"/>
                    <a:gd name="connsiteX49" fmla="*/ 155744 w 1744338"/>
                    <a:gd name="connsiteY49" fmla="*/ 2387470 h 2403337"/>
                    <a:gd name="connsiteX50" fmla="*/ 152538 w 1744338"/>
                    <a:gd name="connsiteY50" fmla="*/ 2183628 h 2403337"/>
                    <a:gd name="connsiteX51" fmla="*/ 208881 w 1744338"/>
                    <a:gd name="connsiteY51" fmla="*/ 1846946 h 2403337"/>
                    <a:gd name="connsiteX52" fmla="*/ 301411 w 1744338"/>
                    <a:gd name="connsiteY52" fmla="*/ 1630736 h 2403337"/>
                    <a:gd name="connsiteX53" fmla="*/ 305076 w 1744338"/>
                    <a:gd name="connsiteY53" fmla="*/ 1595006 h 2403337"/>
                    <a:gd name="connsiteX54" fmla="*/ 290876 w 1744338"/>
                    <a:gd name="connsiteY54" fmla="*/ 1528128 h 2403337"/>
                    <a:gd name="connsiteX55" fmla="*/ 278508 w 1744338"/>
                    <a:gd name="connsiteY55" fmla="*/ 1505224 h 2403337"/>
                    <a:gd name="connsiteX56" fmla="*/ 127802 w 1744338"/>
                    <a:gd name="connsiteY56" fmla="*/ 1332989 h 2403337"/>
                    <a:gd name="connsiteX57" fmla="*/ 65046 w 1744338"/>
                    <a:gd name="connsiteY57" fmla="*/ 1218013 h 2403337"/>
                    <a:gd name="connsiteX58" fmla="*/ 0 w 1744338"/>
                    <a:gd name="connsiteY58" fmla="*/ 870336 h 2403337"/>
                    <a:gd name="connsiteX59" fmla="*/ 149790 w 1744338"/>
                    <a:gd name="connsiteY59" fmla="*/ 418678 h 2403337"/>
                    <a:gd name="connsiteX60" fmla="*/ 161699 w 1744338"/>
                    <a:gd name="connsiteY60" fmla="*/ 410890 h 2403337"/>
                    <a:gd name="connsiteX61" fmla="*/ 178190 w 1744338"/>
                    <a:gd name="connsiteY61" fmla="*/ 534570 h 2403337"/>
                    <a:gd name="connsiteX62" fmla="*/ 259269 w 1744338"/>
                    <a:gd name="connsiteY62" fmla="*/ 1182741 h 2403337"/>
                    <a:gd name="connsiteX63" fmla="*/ 297289 w 1744338"/>
                    <a:gd name="connsiteY63" fmla="*/ 1486901 h 2403337"/>
                    <a:gd name="connsiteX64" fmla="*/ 301869 w 1744338"/>
                    <a:gd name="connsiteY64" fmla="*/ 1502476 h 2403337"/>
                    <a:gd name="connsiteX65" fmla="*/ 310573 w 1744338"/>
                    <a:gd name="connsiteY65" fmla="*/ 1532250 h 2403337"/>
                    <a:gd name="connsiteX66" fmla="*/ 322483 w 1744338"/>
                    <a:gd name="connsiteY66" fmla="*/ 1587677 h 2403337"/>
                    <a:gd name="connsiteX67" fmla="*/ 352715 w 1744338"/>
                    <a:gd name="connsiteY67" fmla="*/ 1536831 h 2403337"/>
                    <a:gd name="connsiteX68" fmla="*/ 534570 w 1744338"/>
                    <a:gd name="connsiteY68" fmla="*/ 1275272 h 2403337"/>
                    <a:gd name="connsiteX69" fmla="*/ 542815 w 1744338"/>
                    <a:gd name="connsiteY69" fmla="*/ 1234045 h 2403337"/>
                    <a:gd name="connsiteX70" fmla="*/ 523576 w 1744338"/>
                    <a:gd name="connsiteY70" fmla="*/ 1148386 h 2403337"/>
                    <a:gd name="connsiteX71" fmla="*/ 490595 w 1744338"/>
                    <a:gd name="connsiteY71" fmla="*/ 1080133 h 2403337"/>
                    <a:gd name="connsiteX72" fmla="*/ 450743 w 1744338"/>
                    <a:gd name="connsiteY72" fmla="*/ 1026539 h 2403337"/>
                    <a:gd name="connsiteX73" fmla="*/ 306450 w 1744338"/>
                    <a:gd name="connsiteY73" fmla="*/ 553809 h 2403337"/>
                    <a:gd name="connsiteX74" fmla="*/ 522660 w 1744338"/>
                    <a:gd name="connsiteY74" fmla="*/ 9161 h 2403337"/>
                    <a:gd name="connsiteX75" fmla="*/ 527699 w 1744338"/>
                    <a:gd name="connsiteY75" fmla="*/ 2290 h 2403337"/>
                    <a:gd name="connsiteX76" fmla="*/ 529989 w 1744338"/>
                    <a:gd name="connsiteY76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416387 w 1744338"/>
                    <a:gd name="connsiteY32" fmla="*/ 1542786 h 2403337"/>
                    <a:gd name="connsiteX33" fmla="*/ 259727 w 1744338"/>
                    <a:gd name="connsiteY33" fmla="*/ 1858397 h 2403337"/>
                    <a:gd name="connsiteX34" fmla="*/ 272095 w 1744338"/>
                    <a:gd name="connsiteY34" fmla="*/ 1875346 h 2403337"/>
                    <a:gd name="connsiteX35" fmla="*/ 298663 w 1744338"/>
                    <a:gd name="connsiteY35" fmla="*/ 1876262 h 2403337"/>
                    <a:gd name="connsiteX36" fmla="*/ 301869 w 1744338"/>
                    <a:gd name="connsiteY36" fmla="*/ 1877636 h 2403337"/>
                    <a:gd name="connsiteX37" fmla="*/ 250107 w 1744338"/>
                    <a:gd name="connsiteY37" fmla="*/ 1914740 h 2403337"/>
                    <a:gd name="connsiteX38" fmla="*/ 238197 w 1744338"/>
                    <a:gd name="connsiteY38" fmla="*/ 1930773 h 2403337"/>
                    <a:gd name="connsiteX39" fmla="*/ 206590 w 1744338"/>
                    <a:gd name="connsiteY39" fmla="*/ 2211113 h 2403337"/>
                    <a:gd name="connsiteX40" fmla="*/ 207965 w 1744338"/>
                    <a:gd name="connsiteY40" fmla="*/ 2215235 h 2403337"/>
                    <a:gd name="connsiteX41" fmla="*/ 244610 w 1744338"/>
                    <a:gd name="connsiteY41" fmla="*/ 2193248 h 2403337"/>
                    <a:gd name="connsiteX42" fmla="*/ 213003 w 1744338"/>
                    <a:gd name="connsiteY42" fmla="*/ 2275243 h 2403337"/>
                    <a:gd name="connsiteX43" fmla="*/ 207049 w 1744338"/>
                    <a:gd name="connsiteY43" fmla="*/ 2310056 h 2403337"/>
                    <a:gd name="connsiteX44" fmla="*/ 208423 w 1744338"/>
                    <a:gd name="connsiteY44" fmla="*/ 2393425 h 2403337"/>
                    <a:gd name="connsiteX45" fmla="*/ 197887 w 1744338"/>
                    <a:gd name="connsiteY45" fmla="*/ 2402587 h 2403337"/>
                    <a:gd name="connsiteX46" fmla="*/ 162616 w 1744338"/>
                    <a:gd name="connsiteY46" fmla="*/ 2401670 h 2403337"/>
                    <a:gd name="connsiteX47" fmla="*/ 158493 w 1744338"/>
                    <a:gd name="connsiteY47" fmla="*/ 2398922 h 2403337"/>
                    <a:gd name="connsiteX48" fmla="*/ 155744 w 1744338"/>
                    <a:gd name="connsiteY48" fmla="*/ 2387470 h 2403337"/>
                    <a:gd name="connsiteX49" fmla="*/ 152538 w 1744338"/>
                    <a:gd name="connsiteY49" fmla="*/ 2183628 h 2403337"/>
                    <a:gd name="connsiteX50" fmla="*/ 208881 w 1744338"/>
                    <a:gd name="connsiteY50" fmla="*/ 1846946 h 2403337"/>
                    <a:gd name="connsiteX51" fmla="*/ 301411 w 1744338"/>
                    <a:gd name="connsiteY51" fmla="*/ 1630736 h 2403337"/>
                    <a:gd name="connsiteX52" fmla="*/ 305076 w 1744338"/>
                    <a:gd name="connsiteY52" fmla="*/ 1595006 h 2403337"/>
                    <a:gd name="connsiteX53" fmla="*/ 290876 w 1744338"/>
                    <a:gd name="connsiteY53" fmla="*/ 1528128 h 2403337"/>
                    <a:gd name="connsiteX54" fmla="*/ 278508 w 1744338"/>
                    <a:gd name="connsiteY54" fmla="*/ 1505224 h 2403337"/>
                    <a:gd name="connsiteX55" fmla="*/ 127802 w 1744338"/>
                    <a:gd name="connsiteY55" fmla="*/ 1332989 h 2403337"/>
                    <a:gd name="connsiteX56" fmla="*/ 65046 w 1744338"/>
                    <a:gd name="connsiteY56" fmla="*/ 1218013 h 2403337"/>
                    <a:gd name="connsiteX57" fmla="*/ 0 w 1744338"/>
                    <a:gd name="connsiteY57" fmla="*/ 870336 h 2403337"/>
                    <a:gd name="connsiteX58" fmla="*/ 149790 w 1744338"/>
                    <a:gd name="connsiteY58" fmla="*/ 418678 h 2403337"/>
                    <a:gd name="connsiteX59" fmla="*/ 161699 w 1744338"/>
                    <a:gd name="connsiteY59" fmla="*/ 410890 h 2403337"/>
                    <a:gd name="connsiteX60" fmla="*/ 178190 w 1744338"/>
                    <a:gd name="connsiteY60" fmla="*/ 534570 h 2403337"/>
                    <a:gd name="connsiteX61" fmla="*/ 259269 w 1744338"/>
                    <a:gd name="connsiteY61" fmla="*/ 1182741 h 2403337"/>
                    <a:gd name="connsiteX62" fmla="*/ 297289 w 1744338"/>
                    <a:gd name="connsiteY62" fmla="*/ 1486901 h 2403337"/>
                    <a:gd name="connsiteX63" fmla="*/ 301869 w 1744338"/>
                    <a:gd name="connsiteY63" fmla="*/ 1502476 h 2403337"/>
                    <a:gd name="connsiteX64" fmla="*/ 310573 w 1744338"/>
                    <a:gd name="connsiteY64" fmla="*/ 1532250 h 2403337"/>
                    <a:gd name="connsiteX65" fmla="*/ 322483 w 1744338"/>
                    <a:gd name="connsiteY65" fmla="*/ 1587677 h 2403337"/>
                    <a:gd name="connsiteX66" fmla="*/ 352715 w 1744338"/>
                    <a:gd name="connsiteY66" fmla="*/ 1536831 h 2403337"/>
                    <a:gd name="connsiteX67" fmla="*/ 534570 w 1744338"/>
                    <a:gd name="connsiteY67" fmla="*/ 1275272 h 2403337"/>
                    <a:gd name="connsiteX68" fmla="*/ 542815 w 1744338"/>
                    <a:gd name="connsiteY68" fmla="*/ 1234045 h 2403337"/>
                    <a:gd name="connsiteX69" fmla="*/ 523576 w 1744338"/>
                    <a:gd name="connsiteY69" fmla="*/ 1148386 h 2403337"/>
                    <a:gd name="connsiteX70" fmla="*/ 490595 w 1744338"/>
                    <a:gd name="connsiteY70" fmla="*/ 1080133 h 2403337"/>
                    <a:gd name="connsiteX71" fmla="*/ 450743 w 1744338"/>
                    <a:gd name="connsiteY71" fmla="*/ 1026539 h 2403337"/>
                    <a:gd name="connsiteX72" fmla="*/ 306450 w 1744338"/>
                    <a:gd name="connsiteY72" fmla="*/ 553809 h 2403337"/>
                    <a:gd name="connsiteX73" fmla="*/ 522660 w 1744338"/>
                    <a:gd name="connsiteY73" fmla="*/ 9161 h 2403337"/>
                    <a:gd name="connsiteX74" fmla="*/ 527699 w 1744338"/>
                    <a:gd name="connsiteY74" fmla="*/ 2290 h 2403337"/>
                    <a:gd name="connsiteX75" fmla="*/ 529989 w 1744338"/>
                    <a:gd name="connsiteY75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16387 w 1744338"/>
                    <a:gd name="connsiteY31" fmla="*/ 1542786 h 2403337"/>
                    <a:gd name="connsiteX32" fmla="*/ 259727 w 1744338"/>
                    <a:gd name="connsiteY32" fmla="*/ 1858397 h 2403337"/>
                    <a:gd name="connsiteX33" fmla="*/ 272095 w 1744338"/>
                    <a:gd name="connsiteY33" fmla="*/ 1875346 h 2403337"/>
                    <a:gd name="connsiteX34" fmla="*/ 298663 w 1744338"/>
                    <a:gd name="connsiteY34" fmla="*/ 1876262 h 2403337"/>
                    <a:gd name="connsiteX35" fmla="*/ 301869 w 1744338"/>
                    <a:gd name="connsiteY35" fmla="*/ 1877636 h 2403337"/>
                    <a:gd name="connsiteX36" fmla="*/ 250107 w 1744338"/>
                    <a:gd name="connsiteY36" fmla="*/ 1914740 h 2403337"/>
                    <a:gd name="connsiteX37" fmla="*/ 238197 w 1744338"/>
                    <a:gd name="connsiteY37" fmla="*/ 1930773 h 2403337"/>
                    <a:gd name="connsiteX38" fmla="*/ 206590 w 1744338"/>
                    <a:gd name="connsiteY38" fmla="*/ 2211113 h 2403337"/>
                    <a:gd name="connsiteX39" fmla="*/ 207965 w 1744338"/>
                    <a:gd name="connsiteY39" fmla="*/ 2215235 h 2403337"/>
                    <a:gd name="connsiteX40" fmla="*/ 244610 w 1744338"/>
                    <a:gd name="connsiteY40" fmla="*/ 2193248 h 2403337"/>
                    <a:gd name="connsiteX41" fmla="*/ 213003 w 1744338"/>
                    <a:gd name="connsiteY41" fmla="*/ 2275243 h 2403337"/>
                    <a:gd name="connsiteX42" fmla="*/ 207049 w 1744338"/>
                    <a:gd name="connsiteY42" fmla="*/ 2310056 h 2403337"/>
                    <a:gd name="connsiteX43" fmla="*/ 208423 w 1744338"/>
                    <a:gd name="connsiteY43" fmla="*/ 2393425 h 2403337"/>
                    <a:gd name="connsiteX44" fmla="*/ 197887 w 1744338"/>
                    <a:gd name="connsiteY44" fmla="*/ 2402587 h 2403337"/>
                    <a:gd name="connsiteX45" fmla="*/ 162616 w 1744338"/>
                    <a:gd name="connsiteY45" fmla="*/ 2401670 h 2403337"/>
                    <a:gd name="connsiteX46" fmla="*/ 158493 w 1744338"/>
                    <a:gd name="connsiteY46" fmla="*/ 2398922 h 2403337"/>
                    <a:gd name="connsiteX47" fmla="*/ 155744 w 1744338"/>
                    <a:gd name="connsiteY47" fmla="*/ 2387470 h 2403337"/>
                    <a:gd name="connsiteX48" fmla="*/ 152538 w 1744338"/>
                    <a:gd name="connsiteY48" fmla="*/ 2183628 h 2403337"/>
                    <a:gd name="connsiteX49" fmla="*/ 208881 w 1744338"/>
                    <a:gd name="connsiteY49" fmla="*/ 1846946 h 2403337"/>
                    <a:gd name="connsiteX50" fmla="*/ 301411 w 1744338"/>
                    <a:gd name="connsiteY50" fmla="*/ 1630736 h 2403337"/>
                    <a:gd name="connsiteX51" fmla="*/ 305076 w 1744338"/>
                    <a:gd name="connsiteY51" fmla="*/ 1595006 h 2403337"/>
                    <a:gd name="connsiteX52" fmla="*/ 290876 w 1744338"/>
                    <a:gd name="connsiteY52" fmla="*/ 1528128 h 2403337"/>
                    <a:gd name="connsiteX53" fmla="*/ 278508 w 1744338"/>
                    <a:gd name="connsiteY53" fmla="*/ 1505224 h 2403337"/>
                    <a:gd name="connsiteX54" fmla="*/ 127802 w 1744338"/>
                    <a:gd name="connsiteY54" fmla="*/ 1332989 h 2403337"/>
                    <a:gd name="connsiteX55" fmla="*/ 65046 w 1744338"/>
                    <a:gd name="connsiteY55" fmla="*/ 1218013 h 2403337"/>
                    <a:gd name="connsiteX56" fmla="*/ 0 w 1744338"/>
                    <a:gd name="connsiteY56" fmla="*/ 870336 h 2403337"/>
                    <a:gd name="connsiteX57" fmla="*/ 149790 w 1744338"/>
                    <a:gd name="connsiteY57" fmla="*/ 418678 h 2403337"/>
                    <a:gd name="connsiteX58" fmla="*/ 161699 w 1744338"/>
                    <a:gd name="connsiteY58" fmla="*/ 410890 h 2403337"/>
                    <a:gd name="connsiteX59" fmla="*/ 178190 w 1744338"/>
                    <a:gd name="connsiteY59" fmla="*/ 534570 h 2403337"/>
                    <a:gd name="connsiteX60" fmla="*/ 259269 w 1744338"/>
                    <a:gd name="connsiteY60" fmla="*/ 1182741 h 2403337"/>
                    <a:gd name="connsiteX61" fmla="*/ 297289 w 1744338"/>
                    <a:gd name="connsiteY61" fmla="*/ 1486901 h 2403337"/>
                    <a:gd name="connsiteX62" fmla="*/ 301869 w 1744338"/>
                    <a:gd name="connsiteY62" fmla="*/ 1502476 h 2403337"/>
                    <a:gd name="connsiteX63" fmla="*/ 310573 w 1744338"/>
                    <a:gd name="connsiteY63" fmla="*/ 1532250 h 2403337"/>
                    <a:gd name="connsiteX64" fmla="*/ 322483 w 1744338"/>
                    <a:gd name="connsiteY64" fmla="*/ 1587677 h 2403337"/>
                    <a:gd name="connsiteX65" fmla="*/ 352715 w 1744338"/>
                    <a:gd name="connsiteY65" fmla="*/ 1536831 h 2403337"/>
                    <a:gd name="connsiteX66" fmla="*/ 534570 w 1744338"/>
                    <a:gd name="connsiteY66" fmla="*/ 1275272 h 2403337"/>
                    <a:gd name="connsiteX67" fmla="*/ 542815 w 1744338"/>
                    <a:gd name="connsiteY67" fmla="*/ 1234045 h 2403337"/>
                    <a:gd name="connsiteX68" fmla="*/ 523576 w 1744338"/>
                    <a:gd name="connsiteY68" fmla="*/ 1148386 h 2403337"/>
                    <a:gd name="connsiteX69" fmla="*/ 490595 w 1744338"/>
                    <a:gd name="connsiteY69" fmla="*/ 1080133 h 2403337"/>
                    <a:gd name="connsiteX70" fmla="*/ 450743 w 1744338"/>
                    <a:gd name="connsiteY70" fmla="*/ 1026539 h 2403337"/>
                    <a:gd name="connsiteX71" fmla="*/ 306450 w 1744338"/>
                    <a:gd name="connsiteY71" fmla="*/ 553809 h 2403337"/>
                    <a:gd name="connsiteX72" fmla="*/ 522660 w 1744338"/>
                    <a:gd name="connsiteY72" fmla="*/ 9161 h 2403337"/>
                    <a:gd name="connsiteX73" fmla="*/ 527699 w 1744338"/>
                    <a:gd name="connsiteY73" fmla="*/ 2290 h 2403337"/>
                    <a:gd name="connsiteX74" fmla="*/ 529989 w 1744338"/>
                    <a:gd name="connsiteY74" fmla="*/ 0 h 2403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1744338" h="2403337">
                      <a:moveTo>
                        <a:pt x="529989" y="0"/>
                      </a:moveTo>
                      <a:cubicBezTo>
                        <a:pt x="530905" y="1832"/>
                        <a:pt x="531821" y="3665"/>
                        <a:pt x="533196" y="5955"/>
                      </a:cubicBezTo>
                      <a:cubicBezTo>
                        <a:pt x="534570" y="12826"/>
                        <a:pt x="535028" y="19697"/>
                        <a:pt x="535028" y="26568"/>
                      </a:cubicBezTo>
                      <a:lnTo>
                        <a:pt x="535028" y="1082424"/>
                      </a:lnTo>
                      <a:cubicBezTo>
                        <a:pt x="535028" y="1092501"/>
                        <a:pt x="534570" y="1102121"/>
                        <a:pt x="532280" y="1111740"/>
                      </a:cubicBezTo>
                      <a:cubicBezTo>
                        <a:pt x="538234" y="1138767"/>
                        <a:pt x="539609" y="1166709"/>
                        <a:pt x="547854" y="1193277"/>
                      </a:cubicBezTo>
                      <a:cubicBezTo>
                        <a:pt x="552893" y="1208851"/>
                        <a:pt x="556557" y="1224884"/>
                        <a:pt x="561138" y="1242291"/>
                      </a:cubicBezTo>
                      <a:lnTo>
                        <a:pt x="599158" y="1193735"/>
                      </a:lnTo>
                      <a:cubicBezTo>
                        <a:pt x="610152" y="1179535"/>
                        <a:pt x="621145" y="1165793"/>
                        <a:pt x="632139" y="1151593"/>
                      </a:cubicBezTo>
                      <a:cubicBezTo>
                        <a:pt x="639926" y="1141057"/>
                        <a:pt x="919500" y="844446"/>
                        <a:pt x="912924" y="857230"/>
                      </a:cubicBezTo>
                      <a:cubicBezTo>
                        <a:pt x="888715" y="904292"/>
                        <a:pt x="713521" y="1122611"/>
                        <a:pt x="671991" y="1178161"/>
                      </a:cubicBezTo>
                      <a:cubicBezTo>
                        <a:pt x="630461" y="1233711"/>
                        <a:pt x="666495" y="1186406"/>
                        <a:pt x="663746" y="1190529"/>
                      </a:cubicBezTo>
                      <a:lnTo>
                        <a:pt x="539609" y="1352228"/>
                      </a:lnTo>
                      <a:cubicBezTo>
                        <a:pt x="536402" y="1356351"/>
                        <a:pt x="534112" y="1360015"/>
                        <a:pt x="530905" y="1364596"/>
                      </a:cubicBezTo>
                      <a:cubicBezTo>
                        <a:pt x="537318" y="1366428"/>
                        <a:pt x="542357" y="1363680"/>
                        <a:pt x="547396" y="1361847"/>
                      </a:cubicBezTo>
                      <a:cubicBezTo>
                        <a:pt x="582209" y="1348563"/>
                        <a:pt x="618397" y="1343983"/>
                        <a:pt x="655043" y="1341692"/>
                      </a:cubicBezTo>
                      <a:cubicBezTo>
                        <a:pt x="666953" y="1340776"/>
                        <a:pt x="674282" y="1337112"/>
                        <a:pt x="681153" y="1326576"/>
                      </a:cubicBezTo>
                      <a:cubicBezTo>
                        <a:pt x="817658" y="1120902"/>
                        <a:pt x="1008216" y="998597"/>
                        <a:pt x="1252827" y="962867"/>
                      </a:cubicBezTo>
                      <a:cubicBezTo>
                        <a:pt x="1421855" y="938589"/>
                        <a:pt x="1582638" y="968364"/>
                        <a:pt x="1734718" y="1045778"/>
                      </a:cubicBezTo>
                      <a:cubicBezTo>
                        <a:pt x="1737925" y="1047152"/>
                        <a:pt x="1741131" y="1048068"/>
                        <a:pt x="1744338" y="1049443"/>
                      </a:cubicBezTo>
                      <a:lnTo>
                        <a:pt x="1744338" y="1052649"/>
                      </a:lnTo>
                      <a:lnTo>
                        <a:pt x="1743422" y="1053565"/>
                      </a:lnTo>
                      <a:lnTo>
                        <a:pt x="1742047" y="1053107"/>
                      </a:lnTo>
                      <a:cubicBezTo>
                        <a:pt x="1737008" y="1057230"/>
                        <a:pt x="1731054" y="1059520"/>
                        <a:pt x="1724641" y="1061352"/>
                      </a:cubicBezTo>
                      <a:lnTo>
                        <a:pt x="1357267" y="1162586"/>
                      </a:lnTo>
                      <a:lnTo>
                        <a:pt x="1068682" y="1242291"/>
                      </a:lnTo>
                      <a:lnTo>
                        <a:pt x="693979" y="1345815"/>
                      </a:lnTo>
                      <a:cubicBezTo>
                        <a:pt x="687566" y="1347647"/>
                        <a:pt x="681611" y="1349021"/>
                        <a:pt x="676114" y="1353144"/>
                      </a:cubicBezTo>
                      <a:cubicBezTo>
                        <a:pt x="661914" y="1361847"/>
                        <a:pt x="644965" y="1359557"/>
                        <a:pt x="629849" y="1360931"/>
                      </a:cubicBezTo>
                      <a:cubicBezTo>
                        <a:pt x="594119" y="1363680"/>
                        <a:pt x="561138" y="1376048"/>
                        <a:pt x="527241" y="1385667"/>
                      </a:cubicBezTo>
                      <a:cubicBezTo>
                        <a:pt x="522660" y="1387041"/>
                        <a:pt x="535181" y="1367268"/>
                        <a:pt x="516705" y="1393454"/>
                      </a:cubicBezTo>
                      <a:cubicBezTo>
                        <a:pt x="498229" y="1419640"/>
                        <a:pt x="459217" y="1465296"/>
                        <a:pt x="416387" y="1542786"/>
                      </a:cubicBezTo>
                      <a:cubicBezTo>
                        <a:pt x="388139" y="1598976"/>
                        <a:pt x="283776" y="1802970"/>
                        <a:pt x="259727" y="1858397"/>
                      </a:cubicBezTo>
                      <a:cubicBezTo>
                        <a:pt x="254230" y="1874888"/>
                        <a:pt x="254230" y="1874888"/>
                        <a:pt x="272095" y="1875346"/>
                      </a:cubicBezTo>
                      <a:cubicBezTo>
                        <a:pt x="280798" y="1875804"/>
                        <a:pt x="289960" y="1875804"/>
                        <a:pt x="298663" y="1876262"/>
                      </a:cubicBezTo>
                      <a:cubicBezTo>
                        <a:pt x="299121" y="1876262"/>
                        <a:pt x="299579" y="1876720"/>
                        <a:pt x="301869" y="1877636"/>
                      </a:cubicBezTo>
                      <a:lnTo>
                        <a:pt x="250107" y="1914740"/>
                      </a:lnTo>
                      <a:cubicBezTo>
                        <a:pt x="244152" y="1918863"/>
                        <a:pt x="240030" y="1923443"/>
                        <a:pt x="238197" y="1930773"/>
                      </a:cubicBezTo>
                      <a:cubicBezTo>
                        <a:pt x="215752" y="2022845"/>
                        <a:pt x="206132" y="2116292"/>
                        <a:pt x="206590" y="2211113"/>
                      </a:cubicBezTo>
                      <a:cubicBezTo>
                        <a:pt x="206590" y="2212029"/>
                        <a:pt x="207049" y="2212945"/>
                        <a:pt x="207965" y="2215235"/>
                      </a:cubicBezTo>
                      <a:lnTo>
                        <a:pt x="244610" y="2193248"/>
                      </a:lnTo>
                      <a:cubicBezTo>
                        <a:pt x="233159" y="2223022"/>
                        <a:pt x="223539" y="2249133"/>
                        <a:pt x="213003" y="2275243"/>
                      </a:cubicBezTo>
                      <a:cubicBezTo>
                        <a:pt x="208423" y="2286695"/>
                        <a:pt x="206590" y="2297688"/>
                        <a:pt x="207049" y="2310056"/>
                      </a:cubicBezTo>
                      <a:cubicBezTo>
                        <a:pt x="207965" y="2337999"/>
                        <a:pt x="207965" y="2365483"/>
                        <a:pt x="208423" y="2393425"/>
                      </a:cubicBezTo>
                      <a:cubicBezTo>
                        <a:pt x="208881" y="2401212"/>
                        <a:pt x="202926" y="2402129"/>
                        <a:pt x="197887" y="2402587"/>
                      </a:cubicBezTo>
                      <a:cubicBezTo>
                        <a:pt x="185977" y="2403045"/>
                        <a:pt x="174525" y="2404419"/>
                        <a:pt x="162616" y="2401670"/>
                      </a:cubicBezTo>
                      <a:cubicBezTo>
                        <a:pt x="161241" y="2401212"/>
                        <a:pt x="159867" y="2400296"/>
                        <a:pt x="158493" y="2398922"/>
                      </a:cubicBezTo>
                      <a:cubicBezTo>
                        <a:pt x="156203" y="2395258"/>
                        <a:pt x="155744" y="2391593"/>
                        <a:pt x="155744" y="2387470"/>
                      </a:cubicBezTo>
                      <a:cubicBezTo>
                        <a:pt x="154828" y="2319676"/>
                        <a:pt x="150706" y="2251423"/>
                        <a:pt x="152538" y="2183628"/>
                      </a:cubicBezTo>
                      <a:cubicBezTo>
                        <a:pt x="156203" y="2069110"/>
                        <a:pt x="172693" y="1956425"/>
                        <a:pt x="208881" y="1846946"/>
                      </a:cubicBezTo>
                      <a:cubicBezTo>
                        <a:pt x="233617" y="1772280"/>
                        <a:pt x="264766" y="1700363"/>
                        <a:pt x="301411" y="1630736"/>
                      </a:cubicBezTo>
                      <a:cubicBezTo>
                        <a:pt x="307824" y="1618826"/>
                        <a:pt x="309199" y="1607832"/>
                        <a:pt x="305076" y="1595006"/>
                      </a:cubicBezTo>
                      <a:cubicBezTo>
                        <a:pt x="298205" y="1573019"/>
                        <a:pt x="293624" y="1550573"/>
                        <a:pt x="290876" y="1528128"/>
                      </a:cubicBezTo>
                      <a:cubicBezTo>
                        <a:pt x="289501" y="1518508"/>
                        <a:pt x="285837" y="1511637"/>
                        <a:pt x="278508" y="1505224"/>
                      </a:cubicBezTo>
                      <a:cubicBezTo>
                        <a:pt x="219416" y="1455294"/>
                        <a:pt x="170403" y="1397577"/>
                        <a:pt x="127802" y="1332989"/>
                      </a:cubicBezTo>
                      <a:cubicBezTo>
                        <a:pt x="103524" y="1296343"/>
                        <a:pt x="82911" y="1257865"/>
                        <a:pt x="65046" y="1218013"/>
                      </a:cubicBezTo>
                      <a:cubicBezTo>
                        <a:pt x="47181" y="1175870"/>
                        <a:pt x="0" y="972944"/>
                        <a:pt x="0" y="870336"/>
                      </a:cubicBezTo>
                      <a:cubicBezTo>
                        <a:pt x="4123" y="704514"/>
                        <a:pt x="54511" y="554267"/>
                        <a:pt x="149790" y="418678"/>
                      </a:cubicBezTo>
                      <a:cubicBezTo>
                        <a:pt x="155286" y="411348"/>
                        <a:pt x="155286" y="411348"/>
                        <a:pt x="161699" y="410890"/>
                      </a:cubicBezTo>
                      <a:cubicBezTo>
                        <a:pt x="169028" y="452117"/>
                        <a:pt x="173151" y="493343"/>
                        <a:pt x="178190" y="534570"/>
                      </a:cubicBezTo>
                      <a:cubicBezTo>
                        <a:pt x="205216" y="750780"/>
                        <a:pt x="232701" y="966532"/>
                        <a:pt x="259269" y="1182741"/>
                      </a:cubicBezTo>
                      <a:cubicBezTo>
                        <a:pt x="271637" y="1283975"/>
                        <a:pt x="284463" y="1385667"/>
                        <a:pt x="297289" y="1486901"/>
                      </a:cubicBezTo>
                      <a:cubicBezTo>
                        <a:pt x="298205" y="1492398"/>
                        <a:pt x="298663" y="1497895"/>
                        <a:pt x="301869" y="1502476"/>
                      </a:cubicBezTo>
                      <a:cubicBezTo>
                        <a:pt x="308282" y="1511179"/>
                        <a:pt x="309199" y="1521715"/>
                        <a:pt x="310573" y="1532250"/>
                      </a:cubicBezTo>
                      <a:cubicBezTo>
                        <a:pt x="313321" y="1550573"/>
                        <a:pt x="317444" y="1568438"/>
                        <a:pt x="322483" y="1587677"/>
                      </a:cubicBezTo>
                      <a:cubicBezTo>
                        <a:pt x="334392" y="1570728"/>
                        <a:pt x="342638" y="1553322"/>
                        <a:pt x="352715" y="1536831"/>
                      </a:cubicBezTo>
                      <a:cubicBezTo>
                        <a:pt x="407684" y="1445675"/>
                        <a:pt x="469524" y="1359099"/>
                        <a:pt x="534570" y="1275272"/>
                      </a:cubicBezTo>
                      <a:cubicBezTo>
                        <a:pt x="544647" y="1261988"/>
                        <a:pt x="546938" y="1249162"/>
                        <a:pt x="542815" y="1234045"/>
                      </a:cubicBezTo>
                      <a:cubicBezTo>
                        <a:pt x="535028" y="1205645"/>
                        <a:pt x="523576" y="1177703"/>
                        <a:pt x="523576" y="1148386"/>
                      </a:cubicBezTo>
                      <a:cubicBezTo>
                        <a:pt x="523576" y="1118611"/>
                        <a:pt x="508002" y="1099830"/>
                        <a:pt x="490595" y="1080133"/>
                      </a:cubicBezTo>
                      <a:cubicBezTo>
                        <a:pt x="475937" y="1063643"/>
                        <a:pt x="461737" y="1046236"/>
                        <a:pt x="450743" y="1026539"/>
                      </a:cubicBezTo>
                      <a:cubicBezTo>
                        <a:pt x="371954" y="888201"/>
                        <a:pt x="307824" y="726044"/>
                        <a:pt x="306450" y="553809"/>
                      </a:cubicBezTo>
                      <a:cubicBezTo>
                        <a:pt x="309657" y="344928"/>
                        <a:pt x="382032" y="163532"/>
                        <a:pt x="522660" y="9161"/>
                      </a:cubicBezTo>
                      <a:cubicBezTo>
                        <a:pt x="524492" y="6871"/>
                        <a:pt x="525867" y="4581"/>
                        <a:pt x="527699" y="2290"/>
                      </a:cubicBezTo>
                      <a:cubicBezTo>
                        <a:pt x="527699" y="0"/>
                        <a:pt x="528615" y="0"/>
                        <a:pt x="5299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5" name="Freeform: Shape 373">
                  <a:extLst>
                    <a:ext uri="{FF2B5EF4-FFF2-40B4-BE49-F238E27FC236}">
                      <a16:creationId xmlns:a16="http://schemas.microsoft.com/office/drawing/2014/main" id="{94911FC8-6CBE-7AB3-CC08-5CFF1D78535D}"/>
                    </a:ext>
                  </a:extLst>
                </p:cNvPr>
                <p:cNvSpPr/>
                <p:nvPr/>
              </p:nvSpPr>
              <p:spPr>
                <a:xfrm>
                  <a:off x="10701602" y="980510"/>
                  <a:ext cx="297747" cy="1094792"/>
                </a:xfrm>
                <a:custGeom>
                  <a:avLst/>
                  <a:gdLst>
                    <a:gd name="connsiteX0" fmla="*/ 142932 w 297746"/>
                    <a:gd name="connsiteY0" fmla="*/ 1094334 h 1094791"/>
                    <a:gd name="connsiteX1" fmla="*/ 134229 w 297746"/>
                    <a:gd name="connsiteY1" fmla="*/ 1086546 h 1094791"/>
                    <a:gd name="connsiteX2" fmla="*/ 119112 w 297746"/>
                    <a:gd name="connsiteY2" fmla="*/ 957370 h 1094791"/>
                    <a:gd name="connsiteX3" fmla="*/ 102164 w 297746"/>
                    <a:gd name="connsiteY3" fmla="*/ 826820 h 1094791"/>
                    <a:gd name="connsiteX4" fmla="*/ 89338 w 297746"/>
                    <a:gd name="connsiteY4" fmla="*/ 722837 h 1094791"/>
                    <a:gd name="connsiteX5" fmla="*/ 75596 w 297746"/>
                    <a:gd name="connsiteY5" fmla="*/ 612900 h 1094791"/>
                    <a:gd name="connsiteX6" fmla="*/ 62770 w 297746"/>
                    <a:gd name="connsiteY6" fmla="*/ 507085 h 1094791"/>
                    <a:gd name="connsiteX7" fmla="*/ 49027 w 297746"/>
                    <a:gd name="connsiteY7" fmla="*/ 398522 h 1094791"/>
                    <a:gd name="connsiteX8" fmla="*/ 35743 w 297746"/>
                    <a:gd name="connsiteY8" fmla="*/ 291334 h 1094791"/>
                    <a:gd name="connsiteX9" fmla="*/ 25666 w 297746"/>
                    <a:gd name="connsiteY9" fmla="*/ 212087 h 1094791"/>
                    <a:gd name="connsiteX10" fmla="*/ 11924 w 297746"/>
                    <a:gd name="connsiteY10" fmla="*/ 100776 h 1094791"/>
                    <a:gd name="connsiteX11" fmla="*/ 1388 w 297746"/>
                    <a:gd name="connsiteY11" fmla="*/ 20155 h 1094791"/>
                    <a:gd name="connsiteX12" fmla="*/ 2762 w 297746"/>
                    <a:gd name="connsiteY12" fmla="*/ 0 h 1094791"/>
                    <a:gd name="connsiteX13" fmla="*/ 146597 w 297746"/>
                    <a:gd name="connsiteY13" fmla="*/ 154370 h 1094791"/>
                    <a:gd name="connsiteX14" fmla="*/ 255618 w 297746"/>
                    <a:gd name="connsiteY14" fmla="*/ 370580 h 1094791"/>
                    <a:gd name="connsiteX15" fmla="*/ 289973 w 297746"/>
                    <a:gd name="connsiteY15" fmla="*/ 532279 h 1094791"/>
                    <a:gd name="connsiteX16" fmla="*/ 295928 w 297746"/>
                    <a:gd name="connsiteY16" fmla="*/ 617939 h 1094791"/>
                    <a:gd name="connsiteX17" fmla="*/ 299135 w 297746"/>
                    <a:gd name="connsiteY17" fmla="*/ 663288 h 1094791"/>
                    <a:gd name="connsiteX18" fmla="*/ 221721 w 297746"/>
                    <a:gd name="connsiteY18" fmla="*/ 970196 h 1094791"/>
                    <a:gd name="connsiteX19" fmla="*/ 158507 w 297746"/>
                    <a:gd name="connsiteY19" fmla="*/ 1081508 h 1094791"/>
                    <a:gd name="connsiteX20" fmla="*/ 142932 w 297746"/>
                    <a:gd name="connsiteY20" fmla="*/ 1094334 h 109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97746" h="1094791">
                      <a:moveTo>
                        <a:pt x="142932" y="1094334"/>
                      </a:moveTo>
                      <a:cubicBezTo>
                        <a:pt x="135145" y="1097082"/>
                        <a:pt x="134687" y="1090669"/>
                        <a:pt x="134229" y="1086546"/>
                      </a:cubicBezTo>
                      <a:cubicBezTo>
                        <a:pt x="129190" y="1043488"/>
                        <a:pt x="124151" y="1000429"/>
                        <a:pt x="119112" y="957370"/>
                      </a:cubicBezTo>
                      <a:cubicBezTo>
                        <a:pt x="113616" y="913853"/>
                        <a:pt x="107661" y="870336"/>
                        <a:pt x="102164" y="826820"/>
                      </a:cubicBezTo>
                      <a:cubicBezTo>
                        <a:pt x="97583" y="792006"/>
                        <a:pt x="93918" y="757193"/>
                        <a:pt x="89338" y="722837"/>
                      </a:cubicBezTo>
                      <a:cubicBezTo>
                        <a:pt x="84757" y="686192"/>
                        <a:pt x="80176" y="649546"/>
                        <a:pt x="75596" y="612900"/>
                      </a:cubicBezTo>
                      <a:cubicBezTo>
                        <a:pt x="71015" y="577629"/>
                        <a:pt x="66892" y="542357"/>
                        <a:pt x="62770" y="507085"/>
                      </a:cubicBezTo>
                      <a:cubicBezTo>
                        <a:pt x="58189" y="470898"/>
                        <a:pt x="53608" y="434710"/>
                        <a:pt x="49027" y="398522"/>
                      </a:cubicBezTo>
                      <a:cubicBezTo>
                        <a:pt x="44447" y="362793"/>
                        <a:pt x="40324" y="327063"/>
                        <a:pt x="35743" y="291334"/>
                      </a:cubicBezTo>
                      <a:cubicBezTo>
                        <a:pt x="32537" y="264766"/>
                        <a:pt x="28872" y="238655"/>
                        <a:pt x="25666" y="212087"/>
                      </a:cubicBezTo>
                      <a:cubicBezTo>
                        <a:pt x="21085" y="174983"/>
                        <a:pt x="16504" y="137880"/>
                        <a:pt x="11924" y="100776"/>
                      </a:cubicBezTo>
                      <a:cubicBezTo>
                        <a:pt x="8717" y="73750"/>
                        <a:pt x="5053" y="47181"/>
                        <a:pt x="1388" y="20155"/>
                      </a:cubicBezTo>
                      <a:cubicBezTo>
                        <a:pt x="472" y="13284"/>
                        <a:pt x="-1819" y="6413"/>
                        <a:pt x="2762" y="0"/>
                      </a:cubicBezTo>
                      <a:cubicBezTo>
                        <a:pt x="58189" y="44433"/>
                        <a:pt x="105370" y="96653"/>
                        <a:pt x="146597" y="154370"/>
                      </a:cubicBezTo>
                      <a:cubicBezTo>
                        <a:pt x="193778" y="220791"/>
                        <a:pt x="229966" y="293166"/>
                        <a:pt x="255618" y="370580"/>
                      </a:cubicBezTo>
                      <a:cubicBezTo>
                        <a:pt x="273025" y="423258"/>
                        <a:pt x="284476" y="476853"/>
                        <a:pt x="289973" y="532279"/>
                      </a:cubicBezTo>
                      <a:cubicBezTo>
                        <a:pt x="292722" y="560680"/>
                        <a:pt x="295928" y="589080"/>
                        <a:pt x="295928" y="617939"/>
                      </a:cubicBezTo>
                      <a:cubicBezTo>
                        <a:pt x="302799" y="632597"/>
                        <a:pt x="300051" y="648630"/>
                        <a:pt x="299135" y="663288"/>
                      </a:cubicBezTo>
                      <a:cubicBezTo>
                        <a:pt x="292722" y="770477"/>
                        <a:pt x="268444" y="873085"/>
                        <a:pt x="221721" y="970196"/>
                      </a:cubicBezTo>
                      <a:cubicBezTo>
                        <a:pt x="202940" y="1008674"/>
                        <a:pt x="183242" y="1046236"/>
                        <a:pt x="158507" y="1081508"/>
                      </a:cubicBezTo>
                      <a:cubicBezTo>
                        <a:pt x="153926" y="1087004"/>
                        <a:pt x="151636" y="1094334"/>
                        <a:pt x="142932" y="1094334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6" name="Freeform: Shape 379">
                  <a:extLst>
                    <a:ext uri="{FF2B5EF4-FFF2-40B4-BE49-F238E27FC236}">
                      <a16:creationId xmlns:a16="http://schemas.microsoft.com/office/drawing/2014/main" id="{C0F2A417-11A5-FB79-AF8A-A277547DF2C3}"/>
                    </a:ext>
                  </a:extLst>
                </p:cNvPr>
                <p:cNvSpPr/>
                <p:nvPr/>
              </p:nvSpPr>
              <p:spPr>
                <a:xfrm>
                  <a:off x="11073556" y="577865"/>
                  <a:ext cx="219874" cy="1103953"/>
                </a:xfrm>
                <a:custGeom>
                  <a:avLst/>
                  <a:gdLst>
                    <a:gd name="connsiteX0" fmla="*/ 2764 w 219874"/>
                    <a:gd name="connsiteY0" fmla="*/ 1105785 h 1103953"/>
                    <a:gd name="connsiteX1" fmla="*/ 473 w 219874"/>
                    <a:gd name="connsiteY1" fmla="*/ 1090211 h 1103953"/>
                    <a:gd name="connsiteX2" fmla="*/ 473 w 219874"/>
                    <a:gd name="connsiteY2" fmla="*/ 16949 h 1103953"/>
                    <a:gd name="connsiteX3" fmla="*/ 3680 w 219874"/>
                    <a:gd name="connsiteY3" fmla="*/ 0 h 1103953"/>
                    <a:gd name="connsiteX4" fmla="*/ 143392 w 219874"/>
                    <a:gd name="connsiteY4" fmla="*/ 203842 h 1103953"/>
                    <a:gd name="connsiteX5" fmla="*/ 220348 w 219874"/>
                    <a:gd name="connsiteY5" fmla="*/ 604197 h 1103953"/>
                    <a:gd name="connsiteX6" fmla="*/ 2764 w 219874"/>
                    <a:gd name="connsiteY6" fmla="*/ 1105785 h 1103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874" h="1103953">
                      <a:moveTo>
                        <a:pt x="2764" y="1105785"/>
                      </a:moveTo>
                      <a:cubicBezTo>
                        <a:pt x="-1359" y="1101205"/>
                        <a:pt x="473" y="1095250"/>
                        <a:pt x="473" y="1090211"/>
                      </a:cubicBezTo>
                      <a:cubicBezTo>
                        <a:pt x="473" y="732457"/>
                        <a:pt x="473" y="374703"/>
                        <a:pt x="473" y="16949"/>
                      </a:cubicBezTo>
                      <a:cubicBezTo>
                        <a:pt x="473" y="11452"/>
                        <a:pt x="-1817" y="5039"/>
                        <a:pt x="3680" y="0"/>
                      </a:cubicBezTo>
                      <a:cubicBezTo>
                        <a:pt x="61855" y="60007"/>
                        <a:pt x="107662" y="128718"/>
                        <a:pt x="143392" y="203842"/>
                      </a:cubicBezTo>
                      <a:cubicBezTo>
                        <a:pt x="203857" y="330728"/>
                        <a:pt x="229967" y="464485"/>
                        <a:pt x="220348" y="604197"/>
                      </a:cubicBezTo>
                      <a:cubicBezTo>
                        <a:pt x="207064" y="797045"/>
                        <a:pt x="134230" y="964241"/>
                        <a:pt x="2764" y="1105785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50" name="Group 389">
                <a:extLst>
                  <a:ext uri="{FF2B5EF4-FFF2-40B4-BE49-F238E27FC236}">
                    <a16:creationId xmlns:a16="http://schemas.microsoft.com/office/drawing/2014/main" id="{CD7AA747-6887-F12E-28DD-40C5EE9B76DA}"/>
                  </a:ext>
                </a:extLst>
              </p:cNvPr>
              <p:cNvGrpSpPr/>
              <p:nvPr/>
            </p:nvGrpSpPr>
            <p:grpSpPr>
              <a:xfrm rot="10538332" flipV="1">
                <a:off x="8220786" y="2561066"/>
                <a:ext cx="1306480" cy="1525341"/>
                <a:chOff x="8739710" y="248266"/>
                <a:chExt cx="765266" cy="893463"/>
              </a:xfrm>
            </p:grpSpPr>
            <p:sp>
              <p:nvSpPr>
                <p:cNvPr id="51" name="Freeform: Shape 388">
                  <a:extLst>
                    <a:ext uri="{FF2B5EF4-FFF2-40B4-BE49-F238E27FC236}">
                      <a16:creationId xmlns:a16="http://schemas.microsoft.com/office/drawing/2014/main" id="{6869C09B-54B1-C42A-E4B6-B514278BC500}"/>
                    </a:ext>
                  </a:extLst>
                </p:cNvPr>
                <p:cNvSpPr/>
                <p:nvPr/>
              </p:nvSpPr>
              <p:spPr>
                <a:xfrm>
                  <a:off x="8739710" y="248266"/>
                  <a:ext cx="765266" cy="893463"/>
                </a:xfrm>
                <a:custGeom>
                  <a:avLst/>
                  <a:gdLst>
                    <a:gd name="connsiteX0" fmla="*/ 10284 w 765266"/>
                    <a:gd name="connsiteY0" fmla="*/ 1505 h 893463"/>
                    <a:gd name="connsiteX1" fmla="*/ 59298 w 765266"/>
                    <a:gd name="connsiteY1" fmla="*/ 62886 h 893463"/>
                    <a:gd name="connsiteX2" fmla="*/ 254895 w 765266"/>
                    <a:gd name="connsiteY2" fmla="*/ 299251 h 893463"/>
                    <a:gd name="connsiteX3" fmla="*/ 466066 w 765266"/>
                    <a:gd name="connsiteY3" fmla="*/ 553481 h 893463"/>
                    <a:gd name="connsiteX4" fmla="*/ 672199 w 765266"/>
                    <a:gd name="connsiteY4" fmla="*/ 802215 h 893463"/>
                    <a:gd name="connsiteX5" fmla="*/ 707013 w 765266"/>
                    <a:gd name="connsiteY5" fmla="*/ 842984 h 893463"/>
                    <a:gd name="connsiteX6" fmla="*/ 715716 w 765266"/>
                    <a:gd name="connsiteY6" fmla="*/ 815499 h 893463"/>
                    <a:gd name="connsiteX7" fmla="*/ 747323 w 765266"/>
                    <a:gd name="connsiteY7" fmla="*/ 871384 h 893463"/>
                    <a:gd name="connsiteX8" fmla="*/ 765266 w 765266"/>
                    <a:gd name="connsiteY8" fmla="*/ 880934 h 893463"/>
                    <a:gd name="connsiteX9" fmla="*/ 758219 w 765266"/>
                    <a:gd name="connsiteY9" fmla="*/ 893463 h 893463"/>
                    <a:gd name="connsiteX10" fmla="*/ 705180 w 765266"/>
                    <a:gd name="connsiteY10" fmla="*/ 859474 h 893463"/>
                    <a:gd name="connsiteX11" fmla="*/ 650212 w 765266"/>
                    <a:gd name="connsiteY11" fmla="*/ 848938 h 893463"/>
                    <a:gd name="connsiteX12" fmla="*/ 12117 w 765266"/>
                    <a:gd name="connsiteY12" fmla="*/ 195727 h 893463"/>
                    <a:gd name="connsiteX13" fmla="*/ 1123 w 765266"/>
                    <a:gd name="connsiteY13" fmla="*/ 11582 h 893463"/>
                    <a:gd name="connsiteX14" fmla="*/ 10284 w 765266"/>
                    <a:gd name="connsiteY14" fmla="*/ 1505 h 893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65266" h="893463">
                      <a:moveTo>
                        <a:pt x="10284" y="1505"/>
                      </a:moveTo>
                      <a:cubicBezTo>
                        <a:pt x="24485" y="23950"/>
                        <a:pt x="42807" y="42731"/>
                        <a:pt x="59298" y="62886"/>
                      </a:cubicBezTo>
                      <a:cubicBezTo>
                        <a:pt x="123886" y="142133"/>
                        <a:pt x="189849" y="220463"/>
                        <a:pt x="254895" y="299251"/>
                      </a:cubicBezTo>
                      <a:cubicBezTo>
                        <a:pt x="324980" y="383995"/>
                        <a:pt x="395523" y="468738"/>
                        <a:pt x="466066" y="553481"/>
                      </a:cubicBezTo>
                      <a:cubicBezTo>
                        <a:pt x="534778" y="636392"/>
                        <a:pt x="603947" y="718845"/>
                        <a:pt x="672199" y="802215"/>
                      </a:cubicBezTo>
                      <a:cubicBezTo>
                        <a:pt x="683651" y="815957"/>
                        <a:pt x="694645" y="829699"/>
                        <a:pt x="707013" y="842984"/>
                      </a:cubicBezTo>
                      <a:cubicBezTo>
                        <a:pt x="714800" y="834738"/>
                        <a:pt x="703348" y="821454"/>
                        <a:pt x="715716" y="815499"/>
                      </a:cubicBezTo>
                      <a:cubicBezTo>
                        <a:pt x="709761" y="843900"/>
                        <a:pt x="724877" y="856726"/>
                        <a:pt x="747323" y="871384"/>
                      </a:cubicBezTo>
                      <a:lnTo>
                        <a:pt x="765266" y="880934"/>
                      </a:lnTo>
                      <a:lnTo>
                        <a:pt x="758219" y="893463"/>
                      </a:lnTo>
                      <a:lnTo>
                        <a:pt x="705180" y="859474"/>
                      </a:lnTo>
                      <a:cubicBezTo>
                        <a:pt x="689148" y="851229"/>
                        <a:pt x="668535" y="852603"/>
                        <a:pt x="650212" y="848938"/>
                      </a:cubicBezTo>
                      <a:cubicBezTo>
                        <a:pt x="325896" y="785724"/>
                        <a:pt x="67085" y="520958"/>
                        <a:pt x="12117" y="195727"/>
                      </a:cubicBezTo>
                      <a:cubicBezTo>
                        <a:pt x="1581" y="134804"/>
                        <a:pt x="-2084" y="73422"/>
                        <a:pt x="1123" y="11582"/>
                      </a:cubicBezTo>
                      <a:cubicBezTo>
                        <a:pt x="1581" y="7001"/>
                        <a:pt x="-2542" y="-3992"/>
                        <a:pt x="10284" y="15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2" name="Freeform: Shape 385">
                  <a:extLst>
                    <a:ext uri="{FF2B5EF4-FFF2-40B4-BE49-F238E27FC236}">
                      <a16:creationId xmlns:a16="http://schemas.microsoft.com/office/drawing/2014/main" id="{963BBD18-C23F-9CA4-EE7F-5B33B69A074D}"/>
                    </a:ext>
                  </a:extLst>
                </p:cNvPr>
                <p:cNvSpPr/>
                <p:nvPr/>
              </p:nvSpPr>
              <p:spPr>
                <a:xfrm>
                  <a:off x="8746374" y="249770"/>
                  <a:ext cx="705431" cy="847433"/>
                </a:xfrm>
                <a:custGeom>
                  <a:avLst/>
                  <a:gdLst>
                    <a:gd name="connsiteX0" fmla="*/ 708135 w 705430"/>
                    <a:gd name="connsiteY0" fmla="*/ 814910 h 847432"/>
                    <a:gd name="connsiteX1" fmla="*/ 705845 w 705430"/>
                    <a:gd name="connsiteY1" fmla="*/ 839646 h 847432"/>
                    <a:gd name="connsiteX2" fmla="*/ 703096 w 705430"/>
                    <a:gd name="connsiteY2" fmla="*/ 848807 h 847432"/>
                    <a:gd name="connsiteX3" fmla="*/ 694851 w 705430"/>
                    <a:gd name="connsiteY3" fmla="*/ 843768 h 847432"/>
                    <a:gd name="connsiteX4" fmla="*/ 649502 w 705430"/>
                    <a:gd name="connsiteY4" fmla="*/ 788800 h 847432"/>
                    <a:gd name="connsiteX5" fmla="*/ 567049 w 705430"/>
                    <a:gd name="connsiteY5" fmla="*/ 689398 h 847432"/>
                    <a:gd name="connsiteX6" fmla="*/ 461234 w 705430"/>
                    <a:gd name="connsiteY6" fmla="*/ 561596 h 847432"/>
                    <a:gd name="connsiteX7" fmla="*/ 367788 w 705430"/>
                    <a:gd name="connsiteY7" fmla="*/ 448452 h 847432"/>
                    <a:gd name="connsiteX8" fmla="*/ 272509 w 705430"/>
                    <a:gd name="connsiteY8" fmla="*/ 333018 h 847432"/>
                    <a:gd name="connsiteX9" fmla="*/ 178604 w 705430"/>
                    <a:gd name="connsiteY9" fmla="*/ 220333 h 847432"/>
                    <a:gd name="connsiteX10" fmla="*/ 86074 w 705430"/>
                    <a:gd name="connsiteY10" fmla="*/ 108563 h 847432"/>
                    <a:gd name="connsiteX11" fmla="*/ 6827 w 705430"/>
                    <a:gd name="connsiteY11" fmla="*/ 12368 h 847432"/>
                    <a:gd name="connsiteX12" fmla="*/ 3163 w 705430"/>
                    <a:gd name="connsiteY12" fmla="*/ 0 h 847432"/>
                    <a:gd name="connsiteX13" fmla="*/ 166236 w 705430"/>
                    <a:gd name="connsiteY13" fmla="*/ 38020 h 847432"/>
                    <a:gd name="connsiteX14" fmla="*/ 692103 w 705430"/>
                    <a:gd name="connsiteY14" fmla="*/ 639010 h 847432"/>
                    <a:gd name="connsiteX15" fmla="*/ 708135 w 705430"/>
                    <a:gd name="connsiteY15" fmla="*/ 814910 h 84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5430" h="847432">
                      <a:moveTo>
                        <a:pt x="708135" y="814910"/>
                      </a:moveTo>
                      <a:cubicBezTo>
                        <a:pt x="703096" y="822697"/>
                        <a:pt x="706761" y="831400"/>
                        <a:pt x="705845" y="839646"/>
                      </a:cubicBezTo>
                      <a:cubicBezTo>
                        <a:pt x="705387" y="842852"/>
                        <a:pt x="707219" y="847433"/>
                        <a:pt x="703096" y="848807"/>
                      </a:cubicBezTo>
                      <a:cubicBezTo>
                        <a:pt x="698974" y="850181"/>
                        <a:pt x="696683" y="846059"/>
                        <a:pt x="694851" y="843768"/>
                      </a:cubicBezTo>
                      <a:cubicBezTo>
                        <a:pt x="679735" y="825445"/>
                        <a:pt x="664618" y="807123"/>
                        <a:pt x="649502" y="788800"/>
                      </a:cubicBezTo>
                      <a:cubicBezTo>
                        <a:pt x="622018" y="755818"/>
                        <a:pt x="594533" y="722837"/>
                        <a:pt x="567049" y="689398"/>
                      </a:cubicBezTo>
                      <a:cubicBezTo>
                        <a:pt x="531778" y="646797"/>
                        <a:pt x="496506" y="604197"/>
                        <a:pt x="461234" y="561596"/>
                      </a:cubicBezTo>
                      <a:cubicBezTo>
                        <a:pt x="430086" y="524034"/>
                        <a:pt x="398937" y="486014"/>
                        <a:pt x="367788" y="448452"/>
                      </a:cubicBezTo>
                      <a:cubicBezTo>
                        <a:pt x="336181" y="409974"/>
                        <a:pt x="304116" y="371496"/>
                        <a:pt x="272509" y="333018"/>
                      </a:cubicBezTo>
                      <a:cubicBezTo>
                        <a:pt x="241360" y="295456"/>
                        <a:pt x="209753" y="257894"/>
                        <a:pt x="178604" y="220333"/>
                      </a:cubicBezTo>
                      <a:cubicBezTo>
                        <a:pt x="147455" y="183229"/>
                        <a:pt x="116764" y="145667"/>
                        <a:pt x="86074" y="108563"/>
                      </a:cubicBezTo>
                      <a:cubicBezTo>
                        <a:pt x="59505" y="76498"/>
                        <a:pt x="33395" y="44433"/>
                        <a:pt x="6827" y="12368"/>
                      </a:cubicBezTo>
                      <a:cubicBezTo>
                        <a:pt x="4079" y="9161"/>
                        <a:pt x="-4625" y="6413"/>
                        <a:pt x="3163" y="0"/>
                      </a:cubicBezTo>
                      <a:cubicBezTo>
                        <a:pt x="59505" y="4581"/>
                        <a:pt x="114016" y="17865"/>
                        <a:pt x="166236" y="38020"/>
                      </a:cubicBezTo>
                      <a:cubicBezTo>
                        <a:pt x="447950" y="144751"/>
                        <a:pt x="623850" y="345386"/>
                        <a:pt x="692103" y="639010"/>
                      </a:cubicBezTo>
                      <a:cubicBezTo>
                        <a:pt x="705387" y="696269"/>
                        <a:pt x="710426" y="755360"/>
                        <a:pt x="708135" y="81491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170" name="Rectangle 14">
            <a:extLst>
              <a:ext uri="{FF2B5EF4-FFF2-40B4-BE49-F238E27FC236}">
                <a16:creationId xmlns:a16="http://schemas.microsoft.com/office/drawing/2014/main" id="{9E95C736-1012-E557-700F-B0900E8FF09C}"/>
              </a:ext>
            </a:extLst>
          </p:cNvPr>
          <p:cNvSpPr txBox="1">
            <a:spLocks noChangeArrowheads="1"/>
          </p:cNvSpPr>
          <p:nvPr/>
        </p:nvSpPr>
        <p:spPr>
          <a:xfrm>
            <a:off x="465017" y="403294"/>
            <a:ext cx="6671508" cy="109653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年中小型製造業低碳輔導計畫</a:t>
            </a:r>
            <a:b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示範輔導團隊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書面</a:t>
            </a:r>
            <a:r>
              <a:rPr lang="en-US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1" name="Rectangle 15">
            <a:extLst>
              <a:ext uri="{FF2B5EF4-FFF2-40B4-BE49-F238E27FC236}">
                <a16:creationId xmlns:a16="http://schemas.microsoft.com/office/drawing/2014/main" id="{E71181B7-475A-24A9-AA87-94646EF08964}"/>
              </a:ext>
            </a:extLst>
          </p:cNvPr>
          <p:cNvSpPr txBox="1">
            <a:spLocks noChangeArrowheads="1"/>
          </p:cNvSpPr>
          <p:nvPr/>
        </p:nvSpPr>
        <p:spPr>
          <a:xfrm>
            <a:off x="-2359" y="2401731"/>
            <a:ext cx="12203380" cy="102751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450"/>
              </a:spcAft>
              <a:buNone/>
            </a:pPr>
            <a:r>
              <a:rPr lang="en-US" altLang="zh-TW" sz="5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5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單位全銜</a:t>
            </a:r>
            <a:r>
              <a:rPr lang="en-US" altLang="zh-TW" sz="5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</a:p>
        </p:txBody>
      </p:sp>
      <p:sp>
        <p:nvSpPr>
          <p:cNvPr id="172" name="Rectangle 15">
            <a:extLst>
              <a:ext uri="{FF2B5EF4-FFF2-40B4-BE49-F238E27FC236}">
                <a16:creationId xmlns:a16="http://schemas.microsoft.com/office/drawing/2014/main" id="{2130B124-FC63-DB01-7A9A-D013BC26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908" y="4789442"/>
            <a:ext cx="5674450" cy="152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68350" indent="-204788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10509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5pPr>
            <a:lvl6pPr marL="15081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19653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24225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28797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zh-TW" altLang="en-US" sz="28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聯絡窗口：</a:t>
            </a:r>
            <a:r>
              <a:rPr lang="zh-TW" altLang="en-US" sz="2800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r>
              <a:rPr lang="en-US" altLang="zh-TW" sz="2800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800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職稱</a:t>
            </a:r>
            <a:endParaRPr lang="en-US" altLang="zh-TW" sz="2800" kern="0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8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聯絡方式：</a:t>
            </a:r>
            <a:r>
              <a:rPr lang="en-US" altLang="zh-TW" sz="2800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02-1234-5678</a:t>
            </a:r>
            <a:r>
              <a:rPr lang="zh-TW" altLang="en-US" sz="2800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#123</a:t>
            </a:r>
          </a:p>
          <a:p>
            <a:pPr marL="1773238" eaLnBrk="1" hangingPunct="1"/>
            <a:r>
              <a:rPr lang="en-US" altLang="zh-TW" sz="2800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123@abc.com.tw</a:t>
            </a:r>
          </a:p>
        </p:txBody>
      </p:sp>
    </p:spTree>
    <p:extLst>
      <p:ext uri="{BB962C8B-B14F-4D97-AF65-F5344CB8AC3E}">
        <p14:creationId xmlns:p14="http://schemas.microsoft.com/office/powerpoint/2010/main" val="196599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1">
            <a:extLst>
              <a:ext uri="{FF2B5EF4-FFF2-40B4-BE49-F238E27FC236}">
                <a16:creationId xmlns:a16="http://schemas.microsoft.com/office/drawing/2014/main" id="{30BBFED5-9768-1D0A-F528-6BB378CB5788}"/>
              </a:ext>
            </a:extLst>
          </p:cNvPr>
          <p:cNvSpPr txBox="1">
            <a:spLocks/>
          </p:cNvSpPr>
          <p:nvPr/>
        </p:nvSpPr>
        <p:spPr>
          <a:xfrm>
            <a:off x="1689096" y="719204"/>
            <a:ext cx="10502904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上限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1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頁，如團隊為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2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個輔導單位組成則為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2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頁。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2C650">
                  <a:lumMod val="5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68F25AF-2E10-A0E6-B00E-3C771D111685}"/>
              </a:ext>
            </a:extLst>
          </p:cNvPr>
          <p:cNvSpPr/>
          <p:nvPr/>
        </p:nvSpPr>
        <p:spPr>
          <a:xfrm>
            <a:off x="0" y="0"/>
            <a:ext cx="855677" cy="6627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Cond Black" panose="020B0604020202020204" pitchFamily="34" charset="0"/>
                <a:cs typeface="+mn-cs"/>
              </a:rPr>
              <a:t>01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 Cond Black" panose="020B0604020202020204" pitchFamily="34" charset="0"/>
              <a:cs typeface="+mn-cs"/>
            </a:endParaRPr>
          </a:p>
        </p:txBody>
      </p:sp>
      <p:sp>
        <p:nvSpPr>
          <p:cNvPr id="5" name="Text Placeholder 61">
            <a:extLst>
              <a:ext uri="{FF2B5EF4-FFF2-40B4-BE49-F238E27FC236}">
                <a16:creationId xmlns:a16="http://schemas.microsoft.com/office/drawing/2014/main" id="{11B228CC-3AC5-BE89-CD78-65F07B68660B}"/>
              </a:ext>
            </a:extLst>
          </p:cNvPr>
          <p:cNvSpPr txBox="1">
            <a:spLocks/>
          </p:cNvSpPr>
          <p:nvPr/>
        </p:nvSpPr>
        <p:spPr>
          <a:xfrm>
            <a:off x="1071431" y="-5043"/>
            <a:ext cx="111205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示範輔導團隊簡介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52FE77-A18F-EA23-061C-062E1C01B01C}"/>
              </a:ext>
            </a:extLst>
          </p:cNvPr>
          <p:cNvSpPr/>
          <p:nvPr/>
        </p:nvSpPr>
        <p:spPr>
          <a:xfrm>
            <a:off x="955014" y="-1"/>
            <a:ext cx="116418" cy="6627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CE4B474-606A-5076-481A-3CCB0F80D6B2}"/>
              </a:ext>
            </a:extLst>
          </p:cNvPr>
          <p:cNvGrpSpPr/>
          <p:nvPr/>
        </p:nvGrpSpPr>
        <p:grpSpPr>
          <a:xfrm>
            <a:off x="1149096" y="811328"/>
            <a:ext cx="540000" cy="540000"/>
            <a:chOff x="-113773" y="1956327"/>
            <a:chExt cx="1751546" cy="1751546"/>
          </a:xfrm>
        </p:grpSpPr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849E9756-E3DF-2149-CDFC-FB138335D1D9}"/>
                </a:ext>
              </a:extLst>
            </p:cNvPr>
            <p:cNvSpPr/>
            <p:nvPr/>
          </p:nvSpPr>
          <p:spPr>
            <a:xfrm>
              <a:off x="-113773" y="1956327"/>
              <a:ext cx="1751546" cy="1751546"/>
            </a:xfrm>
            <a:prstGeom prst="ellipse">
              <a:avLst/>
            </a:prstGeom>
            <a:solidFill>
              <a:schemeClr val="accent4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Rounded Rectangle 51">
              <a:extLst>
                <a:ext uri="{FF2B5EF4-FFF2-40B4-BE49-F238E27FC236}">
                  <a16:creationId xmlns:a16="http://schemas.microsoft.com/office/drawing/2014/main" id="{A6B13B28-EE7E-93EF-4C31-D42A16D728EF}"/>
                </a:ext>
              </a:extLst>
            </p:cNvPr>
            <p:cNvSpPr/>
            <p:nvPr/>
          </p:nvSpPr>
          <p:spPr>
            <a:xfrm rot="16200000" flipH="1">
              <a:off x="272368" y="2320307"/>
              <a:ext cx="987004" cy="929522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843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1">
            <a:extLst>
              <a:ext uri="{FF2B5EF4-FFF2-40B4-BE49-F238E27FC236}">
                <a16:creationId xmlns:a16="http://schemas.microsoft.com/office/drawing/2014/main" id="{30BBFED5-9768-1D0A-F528-6BB378CB5788}"/>
              </a:ext>
            </a:extLst>
          </p:cNvPr>
          <p:cNvSpPr txBox="1">
            <a:spLocks/>
          </p:cNvSpPr>
          <p:nvPr/>
        </p:nvSpPr>
        <p:spPr>
          <a:xfrm>
            <a:off x="1689096" y="719204"/>
            <a:ext cx="10502904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上限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2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頁，須明確針對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”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溫室氣體盤查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”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及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”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節能減碳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”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能量進行說明。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2C650">
                  <a:lumMod val="5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68F25AF-2E10-A0E6-B00E-3C771D111685}"/>
              </a:ext>
            </a:extLst>
          </p:cNvPr>
          <p:cNvSpPr/>
          <p:nvPr/>
        </p:nvSpPr>
        <p:spPr>
          <a:xfrm>
            <a:off x="0" y="0"/>
            <a:ext cx="855677" cy="6627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Cond Black" panose="020B0604020202020204" pitchFamily="34" charset="0"/>
                <a:cs typeface="+mn-cs"/>
              </a:rPr>
              <a:t>02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 Cond Black" panose="020B0604020202020204" pitchFamily="34" charset="0"/>
              <a:cs typeface="+mn-cs"/>
            </a:endParaRPr>
          </a:p>
        </p:txBody>
      </p:sp>
      <p:sp>
        <p:nvSpPr>
          <p:cNvPr id="5" name="Text Placeholder 61">
            <a:extLst>
              <a:ext uri="{FF2B5EF4-FFF2-40B4-BE49-F238E27FC236}">
                <a16:creationId xmlns:a16="http://schemas.microsoft.com/office/drawing/2014/main" id="{11B228CC-3AC5-BE89-CD78-65F07B68660B}"/>
              </a:ext>
            </a:extLst>
          </p:cNvPr>
          <p:cNvSpPr txBox="1">
            <a:spLocks/>
          </p:cNvSpPr>
          <p:nvPr/>
        </p:nvSpPr>
        <p:spPr>
          <a:xfrm>
            <a:off x="1071431" y="-5043"/>
            <a:ext cx="111205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輔導單位整體技術服務能量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52FE77-A18F-EA23-061C-062E1C01B01C}"/>
              </a:ext>
            </a:extLst>
          </p:cNvPr>
          <p:cNvSpPr/>
          <p:nvPr/>
        </p:nvSpPr>
        <p:spPr>
          <a:xfrm>
            <a:off x="955014" y="-1"/>
            <a:ext cx="116418" cy="6627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CE4B474-606A-5076-481A-3CCB0F80D6B2}"/>
              </a:ext>
            </a:extLst>
          </p:cNvPr>
          <p:cNvGrpSpPr/>
          <p:nvPr/>
        </p:nvGrpSpPr>
        <p:grpSpPr>
          <a:xfrm>
            <a:off x="1149096" y="811328"/>
            <a:ext cx="540000" cy="540000"/>
            <a:chOff x="-113773" y="1956327"/>
            <a:chExt cx="1751546" cy="1751546"/>
          </a:xfrm>
        </p:grpSpPr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849E9756-E3DF-2149-CDFC-FB138335D1D9}"/>
                </a:ext>
              </a:extLst>
            </p:cNvPr>
            <p:cNvSpPr/>
            <p:nvPr/>
          </p:nvSpPr>
          <p:spPr>
            <a:xfrm>
              <a:off x="-113773" y="1956327"/>
              <a:ext cx="1751546" cy="1751546"/>
            </a:xfrm>
            <a:prstGeom prst="ellipse">
              <a:avLst/>
            </a:prstGeom>
            <a:solidFill>
              <a:schemeClr val="accent4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Rounded Rectangle 51">
              <a:extLst>
                <a:ext uri="{FF2B5EF4-FFF2-40B4-BE49-F238E27FC236}">
                  <a16:creationId xmlns:a16="http://schemas.microsoft.com/office/drawing/2014/main" id="{A6B13B28-EE7E-93EF-4C31-D42A16D728EF}"/>
                </a:ext>
              </a:extLst>
            </p:cNvPr>
            <p:cNvSpPr/>
            <p:nvPr/>
          </p:nvSpPr>
          <p:spPr>
            <a:xfrm rot="16200000" flipH="1">
              <a:off x="272368" y="2320307"/>
              <a:ext cx="987004" cy="929522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25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1">
            <a:extLst>
              <a:ext uri="{FF2B5EF4-FFF2-40B4-BE49-F238E27FC236}">
                <a16:creationId xmlns:a16="http://schemas.microsoft.com/office/drawing/2014/main" id="{30BBFED5-9768-1D0A-F528-6BB378CB5788}"/>
              </a:ext>
            </a:extLst>
          </p:cNvPr>
          <p:cNvSpPr txBox="1">
            <a:spLocks/>
          </p:cNvSpPr>
          <p:nvPr/>
        </p:nvSpPr>
        <p:spPr>
          <a:xfrm>
            <a:off x="1689096" y="719204"/>
            <a:ext cx="10502904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上限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2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頁。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2C650">
                  <a:lumMod val="5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68F25AF-2E10-A0E6-B00E-3C771D111685}"/>
              </a:ext>
            </a:extLst>
          </p:cNvPr>
          <p:cNvSpPr/>
          <p:nvPr/>
        </p:nvSpPr>
        <p:spPr>
          <a:xfrm>
            <a:off x="0" y="0"/>
            <a:ext cx="855677" cy="6627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Cond Black" panose="020B0604020202020204" pitchFamily="34" charset="0"/>
                <a:cs typeface="+mn-cs"/>
              </a:rPr>
              <a:t>03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 Cond Black" panose="020B0604020202020204" pitchFamily="34" charset="0"/>
              <a:cs typeface="+mn-cs"/>
            </a:endParaRPr>
          </a:p>
        </p:txBody>
      </p:sp>
      <p:sp>
        <p:nvSpPr>
          <p:cNvPr id="5" name="Text Placeholder 61">
            <a:extLst>
              <a:ext uri="{FF2B5EF4-FFF2-40B4-BE49-F238E27FC236}">
                <a16:creationId xmlns:a16="http://schemas.microsoft.com/office/drawing/2014/main" id="{11B228CC-3AC5-BE89-CD78-65F07B68660B}"/>
              </a:ext>
            </a:extLst>
          </p:cNvPr>
          <p:cNvSpPr txBox="1">
            <a:spLocks/>
          </p:cNvSpPr>
          <p:nvPr/>
        </p:nvSpPr>
        <p:spPr>
          <a:xfrm>
            <a:off x="1071431" y="-5043"/>
            <a:ext cx="111205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109-111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年盤查或減碳實績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52FE77-A18F-EA23-061C-062E1C01B01C}"/>
              </a:ext>
            </a:extLst>
          </p:cNvPr>
          <p:cNvSpPr/>
          <p:nvPr/>
        </p:nvSpPr>
        <p:spPr>
          <a:xfrm>
            <a:off x="955014" y="-1"/>
            <a:ext cx="116418" cy="6627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CE4B474-606A-5076-481A-3CCB0F80D6B2}"/>
              </a:ext>
            </a:extLst>
          </p:cNvPr>
          <p:cNvGrpSpPr/>
          <p:nvPr/>
        </p:nvGrpSpPr>
        <p:grpSpPr>
          <a:xfrm>
            <a:off x="1149096" y="811328"/>
            <a:ext cx="540000" cy="540000"/>
            <a:chOff x="-113773" y="1956327"/>
            <a:chExt cx="1751546" cy="1751546"/>
          </a:xfrm>
        </p:grpSpPr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849E9756-E3DF-2149-CDFC-FB138335D1D9}"/>
                </a:ext>
              </a:extLst>
            </p:cNvPr>
            <p:cNvSpPr/>
            <p:nvPr/>
          </p:nvSpPr>
          <p:spPr>
            <a:xfrm>
              <a:off x="-113773" y="1956327"/>
              <a:ext cx="1751546" cy="1751546"/>
            </a:xfrm>
            <a:prstGeom prst="ellipse">
              <a:avLst/>
            </a:prstGeom>
            <a:solidFill>
              <a:schemeClr val="accent4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Rounded Rectangle 51">
              <a:extLst>
                <a:ext uri="{FF2B5EF4-FFF2-40B4-BE49-F238E27FC236}">
                  <a16:creationId xmlns:a16="http://schemas.microsoft.com/office/drawing/2014/main" id="{A6B13B28-EE7E-93EF-4C31-D42A16D728EF}"/>
                </a:ext>
              </a:extLst>
            </p:cNvPr>
            <p:cNvSpPr/>
            <p:nvPr/>
          </p:nvSpPr>
          <p:spPr>
            <a:xfrm rot="16200000" flipH="1">
              <a:off x="272368" y="2320307"/>
              <a:ext cx="987004" cy="929522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26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1">
            <a:extLst>
              <a:ext uri="{FF2B5EF4-FFF2-40B4-BE49-F238E27FC236}">
                <a16:creationId xmlns:a16="http://schemas.microsoft.com/office/drawing/2014/main" id="{30BBFED5-9768-1D0A-F528-6BB378CB5788}"/>
              </a:ext>
            </a:extLst>
          </p:cNvPr>
          <p:cNvSpPr txBox="1">
            <a:spLocks/>
          </p:cNvSpPr>
          <p:nvPr/>
        </p:nvSpPr>
        <p:spPr>
          <a:xfrm>
            <a:off x="1689096" y="719204"/>
            <a:ext cx="10502904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上限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2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頁。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2C650">
                  <a:lumMod val="5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68F25AF-2E10-A0E6-B00E-3C771D111685}"/>
              </a:ext>
            </a:extLst>
          </p:cNvPr>
          <p:cNvSpPr/>
          <p:nvPr/>
        </p:nvSpPr>
        <p:spPr>
          <a:xfrm>
            <a:off x="0" y="0"/>
            <a:ext cx="855677" cy="6627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Cond Black" panose="020B0604020202020204" pitchFamily="34" charset="0"/>
                <a:cs typeface="+mn-cs"/>
              </a:rPr>
              <a:t>04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 Cond Black" panose="020B0604020202020204" pitchFamily="34" charset="0"/>
              <a:cs typeface="+mn-cs"/>
            </a:endParaRPr>
          </a:p>
        </p:txBody>
      </p:sp>
      <p:sp>
        <p:nvSpPr>
          <p:cNvPr id="5" name="Text Placeholder 61">
            <a:extLst>
              <a:ext uri="{FF2B5EF4-FFF2-40B4-BE49-F238E27FC236}">
                <a16:creationId xmlns:a16="http://schemas.microsoft.com/office/drawing/2014/main" id="{11B228CC-3AC5-BE89-CD78-65F07B68660B}"/>
              </a:ext>
            </a:extLst>
          </p:cNvPr>
          <p:cNvSpPr txBox="1">
            <a:spLocks/>
          </p:cNvSpPr>
          <p:nvPr/>
        </p:nvSpPr>
        <p:spPr>
          <a:xfrm>
            <a:off x="1071431" y="-5043"/>
            <a:ext cx="111205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企業人才培育或產學合作成效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52FE77-A18F-EA23-061C-062E1C01B01C}"/>
              </a:ext>
            </a:extLst>
          </p:cNvPr>
          <p:cNvSpPr/>
          <p:nvPr/>
        </p:nvSpPr>
        <p:spPr>
          <a:xfrm>
            <a:off x="955014" y="-1"/>
            <a:ext cx="116418" cy="6627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CE4B474-606A-5076-481A-3CCB0F80D6B2}"/>
              </a:ext>
            </a:extLst>
          </p:cNvPr>
          <p:cNvGrpSpPr/>
          <p:nvPr/>
        </p:nvGrpSpPr>
        <p:grpSpPr>
          <a:xfrm>
            <a:off x="1149096" y="811328"/>
            <a:ext cx="540000" cy="540000"/>
            <a:chOff x="-113773" y="1956327"/>
            <a:chExt cx="1751546" cy="1751546"/>
          </a:xfrm>
        </p:grpSpPr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849E9756-E3DF-2149-CDFC-FB138335D1D9}"/>
                </a:ext>
              </a:extLst>
            </p:cNvPr>
            <p:cNvSpPr/>
            <p:nvPr/>
          </p:nvSpPr>
          <p:spPr>
            <a:xfrm>
              <a:off x="-113773" y="1956327"/>
              <a:ext cx="1751546" cy="1751546"/>
            </a:xfrm>
            <a:prstGeom prst="ellipse">
              <a:avLst/>
            </a:prstGeom>
            <a:solidFill>
              <a:schemeClr val="accent4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Rounded Rectangle 51">
              <a:extLst>
                <a:ext uri="{FF2B5EF4-FFF2-40B4-BE49-F238E27FC236}">
                  <a16:creationId xmlns:a16="http://schemas.microsoft.com/office/drawing/2014/main" id="{A6B13B28-EE7E-93EF-4C31-D42A16D728EF}"/>
                </a:ext>
              </a:extLst>
            </p:cNvPr>
            <p:cNvSpPr/>
            <p:nvPr/>
          </p:nvSpPr>
          <p:spPr>
            <a:xfrm rot="16200000" flipH="1">
              <a:off x="272368" y="2320307"/>
              <a:ext cx="987004" cy="929522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03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1">
            <a:extLst>
              <a:ext uri="{FF2B5EF4-FFF2-40B4-BE49-F238E27FC236}">
                <a16:creationId xmlns:a16="http://schemas.microsoft.com/office/drawing/2014/main" id="{30BBFED5-9768-1D0A-F528-6BB378CB5788}"/>
              </a:ext>
            </a:extLst>
          </p:cNvPr>
          <p:cNvSpPr txBox="1">
            <a:spLocks/>
          </p:cNvSpPr>
          <p:nvPr/>
        </p:nvSpPr>
        <p:spPr>
          <a:xfrm>
            <a:off x="1689096" y="719204"/>
            <a:ext cx="10502904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上限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2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頁。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2C650">
                  <a:lumMod val="5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68F25AF-2E10-A0E6-B00E-3C771D111685}"/>
              </a:ext>
            </a:extLst>
          </p:cNvPr>
          <p:cNvSpPr/>
          <p:nvPr/>
        </p:nvSpPr>
        <p:spPr>
          <a:xfrm>
            <a:off x="0" y="0"/>
            <a:ext cx="855677" cy="6627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Cond Black" panose="020B0604020202020204" pitchFamily="34" charset="0"/>
                <a:cs typeface="+mn-cs"/>
              </a:rPr>
              <a:t>05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 Cond Black" panose="020B0604020202020204" pitchFamily="34" charset="0"/>
              <a:cs typeface="+mn-cs"/>
            </a:endParaRPr>
          </a:p>
        </p:txBody>
      </p:sp>
      <p:sp>
        <p:nvSpPr>
          <p:cNvPr id="5" name="Text Placeholder 61">
            <a:extLst>
              <a:ext uri="{FF2B5EF4-FFF2-40B4-BE49-F238E27FC236}">
                <a16:creationId xmlns:a16="http://schemas.microsoft.com/office/drawing/2014/main" id="{11B228CC-3AC5-BE89-CD78-65F07B68660B}"/>
              </a:ext>
            </a:extLst>
          </p:cNvPr>
          <p:cNvSpPr txBox="1">
            <a:spLocks/>
          </p:cNvSpPr>
          <p:nvPr/>
        </p:nvSpPr>
        <p:spPr>
          <a:xfrm>
            <a:off x="1071431" y="-5043"/>
            <a:ext cx="111205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淨零碳排結合數位轉型實績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52FE77-A18F-EA23-061C-062E1C01B01C}"/>
              </a:ext>
            </a:extLst>
          </p:cNvPr>
          <p:cNvSpPr/>
          <p:nvPr/>
        </p:nvSpPr>
        <p:spPr>
          <a:xfrm>
            <a:off x="955014" y="-1"/>
            <a:ext cx="116418" cy="6627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CE4B474-606A-5076-481A-3CCB0F80D6B2}"/>
              </a:ext>
            </a:extLst>
          </p:cNvPr>
          <p:cNvGrpSpPr/>
          <p:nvPr/>
        </p:nvGrpSpPr>
        <p:grpSpPr>
          <a:xfrm>
            <a:off x="1149096" y="811328"/>
            <a:ext cx="540000" cy="540000"/>
            <a:chOff x="-113773" y="1956327"/>
            <a:chExt cx="1751546" cy="1751546"/>
          </a:xfrm>
        </p:grpSpPr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849E9756-E3DF-2149-CDFC-FB138335D1D9}"/>
                </a:ext>
              </a:extLst>
            </p:cNvPr>
            <p:cNvSpPr/>
            <p:nvPr/>
          </p:nvSpPr>
          <p:spPr>
            <a:xfrm>
              <a:off x="-113773" y="1956327"/>
              <a:ext cx="1751546" cy="1751546"/>
            </a:xfrm>
            <a:prstGeom prst="ellipse">
              <a:avLst/>
            </a:prstGeom>
            <a:solidFill>
              <a:schemeClr val="accent4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Rounded Rectangle 51">
              <a:extLst>
                <a:ext uri="{FF2B5EF4-FFF2-40B4-BE49-F238E27FC236}">
                  <a16:creationId xmlns:a16="http://schemas.microsoft.com/office/drawing/2014/main" id="{A6B13B28-EE7E-93EF-4C31-D42A16D728EF}"/>
                </a:ext>
              </a:extLst>
            </p:cNvPr>
            <p:cNvSpPr/>
            <p:nvPr/>
          </p:nvSpPr>
          <p:spPr>
            <a:xfrm rot="16200000" flipH="1">
              <a:off x="272368" y="2320307"/>
              <a:ext cx="987004" cy="929522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768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1">
            <a:extLst>
              <a:ext uri="{FF2B5EF4-FFF2-40B4-BE49-F238E27FC236}">
                <a16:creationId xmlns:a16="http://schemas.microsoft.com/office/drawing/2014/main" id="{30BBFED5-9768-1D0A-F528-6BB378CB5788}"/>
              </a:ext>
            </a:extLst>
          </p:cNvPr>
          <p:cNvSpPr txBox="1">
            <a:spLocks/>
          </p:cNvSpPr>
          <p:nvPr/>
        </p:nvSpPr>
        <p:spPr>
          <a:xfrm>
            <a:off x="1689096" y="719204"/>
            <a:ext cx="10502904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上限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1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頁。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2C650">
                  <a:lumMod val="5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68F25AF-2E10-A0E6-B00E-3C771D111685}"/>
              </a:ext>
            </a:extLst>
          </p:cNvPr>
          <p:cNvSpPr/>
          <p:nvPr/>
        </p:nvSpPr>
        <p:spPr>
          <a:xfrm>
            <a:off x="0" y="0"/>
            <a:ext cx="855677" cy="6627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Cond Black" panose="020B0604020202020204" pitchFamily="34" charset="0"/>
                <a:cs typeface="+mn-cs"/>
              </a:rPr>
              <a:t>06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 Cond Black" panose="020B0604020202020204" pitchFamily="34" charset="0"/>
              <a:cs typeface="+mn-cs"/>
            </a:endParaRPr>
          </a:p>
        </p:txBody>
      </p:sp>
      <p:sp>
        <p:nvSpPr>
          <p:cNvPr id="5" name="Text Placeholder 61">
            <a:extLst>
              <a:ext uri="{FF2B5EF4-FFF2-40B4-BE49-F238E27FC236}">
                <a16:creationId xmlns:a16="http://schemas.microsoft.com/office/drawing/2014/main" id="{11B228CC-3AC5-BE89-CD78-65F07B68660B}"/>
              </a:ext>
            </a:extLst>
          </p:cNvPr>
          <p:cNvSpPr txBox="1">
            <a:spLocks/>
          </p:cNvSpPr>
          <p:nvPr/>
        </p:nvSpPr>
        <p:spPr>
          <a:xfrm>
            <a:off x="1071431" y="-5043"/>
            <a:ext cx="111205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總結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52FE77-A18F-EA23-061C-062E1C01B01C}"/>
              </a:ext>
            </a:extLst>
          </p:cNvPr>
          <p:cNvSpPr/>
          <p:nvPr/>
        </p:nvSpPr>
        <p:spPr>
          <a:xfrm>
            <a:off x="955014" y="-1"/>
            <a:ext cx="116418" cy="6627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CE4B474-606A-5076-481A-3CCB0F80D6B2}"/>
              </a:ext>
            </a:extLst>
          </p:cNvPr>
          <p:cNvGrpSpPr/>
          <p:nvPr/>
        </p:nvGrpSpPr>
        <p:grpSpPr>
          <a:xfrm>
            <a:off x="1149096" y="811328"/>
            <a:ext cx="540000" cy="540000"/>
            <a:chOff x="-113773" y="1956327"/>
            <a:chExt cx="1751546" cy="1751546"/>
          </a:xfrm>
        </p:grpSpPr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849E9756-E3DF-2149-CDFC-FB138335D1D9}"/>
                </a:ext>
              </a:extLst>
            </p:cNvPr>
            <p:cNvSpPr/>
            <p:nvPr/>
          </p:nvSpPr>
          <p:spPr>
            <a:xfrm>
              <a:off x="-113773" y="1956327"/>
              <a:ext cx="1751546" cy="1751546"/>
            </a:xfrm>
            <a:prstGeom prst="ellipse">
              <a:avLst/>
            </a:prstGeom>
            <a:solidFill>
              <a:schemeClr val="accent4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Rounded Rectangle 51">
              <a:extLst>
                <a:ext uri="{FF2B5EF4-FFF2-40B4-BE49-F238E27FC236}">
                  <a16:creationId xmlns:a16="http://schemas.microsoft.com/office/drawing/2014/main" id="{A6B13B28-EE7E-93EF-4C31-D42A16D728EF}"/>
                </a:ext>
              </a:extLst>
            </p:cNvPr>
            <p:cNvSpPr/>
            <p:nvPr/>
          </p:nvSpPr>
          <p:spPr>
            <a:xfrm rot="16200000" flipH="1">
              <a:off x="272368" y="2320307"/>
              <a:ext cx="987004" cy="929522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65091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136</Words>
  <Application>Microsoft Office PowerPoint</Application>
  <PresentationFormat>寬螢幕</PresentationFormat>
  <Paragraphs>23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Arial</vt:lpstr>
      <vt:lpstr>Calibri</vt:lpstr>
      <vt:lpstr>Verdana Pro Cond Black</vt:lpstr>
      <vt:lpstr>Wingdings</vt:lpstr>
      <vt:lpstr>Contents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低碳-賴巧娟</dc:creator>
  <cp:lastModifiedBy>Morris Chang</cp:lastModifiedBy>
  <cp:revision>1</cp:revision>
  <dcterms:created xsi:type="dcterms:W3CDTF">2022-12-17T00:34:45Z</dcterms:created>
  <dcterms:modified xsi:type="dcterms:W3CDTF">2023-02-01T02:45:34Z</dcterms:modified>
</cp:coreProperties>
</file>